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5" r:id="rId1"/>
    <p:sldMasterId id="2147483736" r:id="rId2"/>
    <p:sldMasterId id="2147483737" r:id="rId3"/>
  </p:sldMasterIdLst>
  <p:notesMasterIdLst>
    <p:notesMasterId r:id="rId12"/>
  </p:notesMasterIdLst>
  <p:sldIdLst>
    <p:sldId id="256" r:id="rId4"/>
    <p:sldId id="257" r:id="rId5"/>
    <p:sldId id="258" r:id="rId6"/>
    <p:sldId id="259" r:id="rId7"/>
    <p:sldId id="260" r:id="rId8"/>
    <p:sldId id="261" r:id="rId9"/>
    <p:sldId id="262" r:id="rId10"/>
    <p:sldId id="263" r:id="rId11"/>
  </p:sldIdLst>
  <p:sldSz cx="9144000" cy="5143500" type="screen16x9"/>
  <p:notesSz cx="6858000" cy="9144000"/>
  <p:embeddedFontLst>
    <p:embeddedFont>
      <p:font typeface="Open Sans" panose="020B0606030504020204"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Verdana" panose="020B060403050404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129" autoAdjust="0"/>
    <p:restoredTop sz="94844" autoAdjust="0"/>
  </p:normalViewPr>
  <p:slideViewPr>
    <p:cSldViewPr snapToGrid="0">
      <p:cViewPr varScale="1">
        <p:scale>
          <a:sx n="137" d="100"/>
          <a:sy n="137" d="100"/>
        </p:scale>
        <p:origin x="1644" y="3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font" Target="fonts/font9.fntdata"/><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2.fntdata"/><Relationship Id="rId5" Type="http://schemas.openxmlformats.org/officeDocument/2006/relationships/slide" Target="slides/slide2.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f204987cf5_0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f204987cf5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204987cf5_0_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f204987cf5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f204987cf5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1f204987cf5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f204987cf5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f204987cf5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f204987cf5_0_5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f204987cf5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f204987cf5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f204987cf5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a:extLst>
            <a:ext uri="{FF2B5EF4-FFF2-40B4-BE49-F238E27FC236}">
              <a16:creationId xmlns:a16="http://schemas.microsoft.com/office/drawing/2014/main" id="{5B50EC34-2825-C993-40E8-828E46513D6E}"/>
            </a:ext>
          </a:extLst>
        </p:cNvPr>
        <p:cNvGrpSpPr/>
        <p:nvPr/>
      </p:nvGrpSpPr>
      <p:grpSpPr>
        <a:xfrm>
          <a:off x="0" y="0"/>
          <a:ext cx="0" cy="0"/>
          <a:chOff x="0" y="0"/>
          <a:chExt cx="0" cy="0"/>
        </a:xfrm>
      </p:grpSpPr>
      <p:sp>
        <p:nvSpPr>
          <p:cNvPr id="623" name="Google Shape;623;g1f204987cf5_0_603:notes">
            <a:extLst>
              <a:ext uri="{FF2B5EF4-FFF2-40B4-BE49-F238E27FC236}">
                <a16:creationId xmlns:a16="http://schemas.microsoft.com/office/drawing/2014/main" id="{56B2B06F-6D48-2199-F314-EFF1D16C8D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f204987cf5_0_603:notes">
            <a:extLst>
              <a:ext uri="{FF2B5EF4-FFF2-40B4-BE49-F238E27FC236}">
                <a16:creationId xmlns:a16="http://schemas.microsoft.com/office/drawing/2014/main" id="{EE1491E6-0F71-F7D9-50EE-638FC6FFC9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91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a:extLst>
            <a:ext uri="{FF2B5EF4-FFF2-40B4-BE49-F238E27FC236}">
              <a16:creationId xmlns:a16="http://schemas.microsoft.com/office/drawing/2014/main" id="{85BF4980-894C-C776-DFD8-970E0481A6C8}"/>
            </a:ext>
          </a:extLst>
        </p:cNvPr>
        <p:cNvGrpSpPr/>
        <p:nvPr/>
      </p:nvGrpSpPr>
      <p:grpSpPr>
        <a:xfrm>
          <a:off x="0" y="0"/>
          <a:ext cx="0" cy="0"/>
          <a:chOff x="0" y="0"/>
          <a:chExt cx="0" cy="0"/>
        </a:xfrm>
      </p:grpSpPr>
      <p:sp>
        <p:nvSpPr>
          <p:cNvPr id="623" name="Google Shape;623;g1f204987cf5_0_603:notes">
            <a:extLst>
              <a:ext uri="{FF2B5EF4-FFF2-40B4-BE49-F238E27FC236}">
                <a16:creationId xmlns:a16="http://schemas.microsoft.com/office/drawing/2014/main" id="{BA239F89-9452-4393-E519-CA840EEB9D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f204987cf5_0_603:notes">
            <a:extLst>
              <a:ext uri="{FF2B5EF4-FFF2-40B4-BE49-F238E27FC236}">
                <a16:creationId xmlns:a16="http://schemas.microsoft.com/office/drawing/2014/main" id="{1DCC0AEA-5F7B-2507-C89D-E142F76C05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69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Left 13">
  <p:cSld name="CUSTOM_6_2_2_22">
    <p:spTree>
      <p:nvGrpSpPr>
        <p:cNvPr id="1" name="Shape 50"/>
        <p:cNvGrpSpPr/>
        <p:nvPr/>
      </p:nvGrpSpPr>
      <p:grpSpPr>
        <a:xfrm>
          <a:off x="0" y="0"/>
          <a:ext cx="0" cy="0"/>
          <a:chOff x="0" y="0"/>
          <a:chExt cx="0" cy="0"/>
        </a:xfrm>
      </p:grpSpPr>
      <p:sp>
        <p:nvSpPr>
          <p:cNvPr id="51" name="Google Shape;51;p13"/>
          <p:cNvSpPr/>
          <p:nvPr/>
        </p:nvSpPr>
        <p:spPr>
          <a:xfrm rot="-5400000">
            <a:off x="-2377623" y="2352975"/>
            <a:ext cx="5175300" cy="436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a:off x="102013" y="2478250"/>
            <a:ext cx="202575" cy="187000"/>
          </a:xfrm>
          <a:prstGeom prst="rect">
            <a:avLst/>
          </a:prstGeom>
          <a:noFill/>
          <a:ln>
            <a:noFill/>
          </a:ln>
        </p:spPr>
      </p:sp>
      <p:cxnSp>
        <p:nvCxnSpPr>
          <p:cNvPr id="53" name="Google Shape;53;p13"/>
          <p:cNvCxnSpPr/>
          <p:nvPr/>
        </p:nvCxnSpPr>
        <p:spPr>
          <a:xfrm>
            <a:off x="435425" y="-17075"/>
            <a:ext cx="0" cy="5182500"/>
          </a:xfrm>
          <a:prstGeom prst="straightConnector1">
            <a:avLst/>
          </a:prstGeom>
          <a:noFill/>
          <a:ln w="9525" cap="flat" cmpd="sng">
            <a:solidFill>
              <a:srgbClr val="D9D9D9"/>
            </a:solidFill>
            <a:prstDash val="solid"/>
            <a:round/>
            <a:headEnd type="none" w="sm" len="sm"/>
            <a:tailEnd type="none" w="sm" len="sm"/>
          </a:ln>
        </p:spPr>
      </p:cxnSp>
      <p:sp>
        <p:nvSpPr>
          <p:cNvPr id="54" name="Google Shape;54;p13"/>
          <p:cNvSpPr txBox="1">
            <a:spLocks noGrp="1"/>
          </p:cNvSpPr>
          <p:nvPr>
            <p:ph type="body" idx="1"/>
          </p:nvPr>
        </p:nvSpPr>
        <p:spPr>
          <a:xfrm rot="-5400000">
            <a:off x="-724057" y="993125"/>
            <a:ext cx="1695900" cy="204000"/>
          </a:xfrm>
          <a:prstGeom prst="rect">
            <a:avLst/>
          </a:prstGeom>
          <a:noFill/>
          <a:ln>
            <a:noFill/>
          </a:ln>
        </p:spPr>
        <p:txBody>
          <a:bodyPr spcFirstLastPara="1" wrap="square" lIns="91400" tIns="91400" rIns="91400" bIns="91400" anchor="t" anchorCtr="0">
            <a:noAutofit/>
          </a:bodyPr>
          <a:lstStyle>
            <a:lvl1pPr marL="457200" lvl="0"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1pPr>
            <a:lvl2pPr marL="914400" lvl="1"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2pPr>
            <a:lvl3pPr marL="1371600" lvl="2"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3pPr>
            <a:lvl4pPr marL="1828800" lvl="3"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4pPr>
            <a:lvl5pPr marL="2286000" lvl="4"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5pPr>
            <a:lvl6pPr marL="2743200" lvl="5"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6pPr>
            <a:lvl7pPr marL="3200400" lvl="6"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7pPr>
            <a:lvl8pPr marL="3657600" lvl="7"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8pPr>
            <a:lvl9pPr marL="4114800" lvl="8"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9pPr>
          </a:lstStyle>
          <a:p>
            <a:endParaRPr/>
          </a:p>
        </p:txBody>
      </p:sp>
      <p:sp>
        <p:nvSpPr>
          <p:cNvPr id="55" name="Google Shape;55;p13"/>
          <p:cNvSpPr txBox="1">
            <a:spLocks noGrp="1"/>
          </p:cNvSpPr>
          <p:nvPr>
            <p:ph type="body" idx="2"/>
          </p:nvPr>
        </p:nvSpPr>
        <p:spPr>
          <a:xfrm>
            <a:off x="1047263" y="2161900"/>
            <a:ext cx="2883300" cy="2365200"/>
          </a:xfrm>
          <a:prstGeom prst="rect">
            <a:avLst/>
          </a:prstGeom>
          <a:noFill/>
          <a:ln>
            <a:noFill/>
          </a:ln>
        </p:spPr>
        <p:txBody>
          <a:bodyPr spcFirstLastPara="1" wrap="square" lIns="91400" tIns="91400" rIns="91400" bIns="91400" anchor="t" anchorCtr="0">
            <a:noAutofit/>
          </a:bodyPr>
          <a:lstStyle>
            <a:lvl1pPr marL="457200" lvl="0" indent="-298450" algn="l" rtl="0">
              <a:lnSpc>
                <a:spcPct val="115000"/>
              </a:lnSpc>
              <a:spcBef>
                <a:spcPts val="0"/>
              </a:spcBef>
              <a:spcAft>
                <a:spcPts val="0"/>
              </a:spcAft>
              <a:buClr>
                <a:srgbClr val="666666"/>
              </a:buClr>
              <a:buSzPts val="1100"/>
              <a:buChar char="●"/>
              <a:defRPr sz="1100">
                <a:solidFill>
                  <a:srgbClr val="666666"/>
                </a:solidFill>
              </a:defRPr>
            </a:lvl1pPr>
            <a:lvl2pPr marL="914400" lvl="1" indent="-298450" algn="l" rtl="0">
              <a:lnSpc>
                <a:spcPct val="115000"/>
              </a:lnSpc>
              <a:spcBef>
                <a:spcPts val="0"/>
              </a:spcBef>
              <a:spcAft>
                <a:spcPts val="0"/>
              </a:spcAft>
              <a:buClr>
                <a:srgbClr val="666666"/>
              </a:buClr>
              <a:buSzPts val="1100"/>
              <a:buChar char="○"/>
              <a:defRPr sz="1100">
                <a:solidFill>
                  <a:srgbClr val="666666"/>
                </a:solidFill>
              </a:defRPr>
            </a:lvl2pPr>
            <a:lvl3pPr marL="1371600" lvl="2" indent="-298450" algn="l" rtl="0">
              <a:lnSpc>
                <a:spcPct val="115000"/>
              </a:lnSpc>
              <a:spcBef>
                <a:spcPts val="0"/>
              </a:spcBef>
              <a:spcAft>
                <a:spcPts val="0"/>
              </a:spcAft>
              <a:buClr>
                <a:srgbClr val="666666"/>
              </a:buClr>
              <a:buSzPts val="1100"/>
              <a:buChar char="■"/>
              <a:defRPr sz="1100">
                <a:solidFill>
                  <a:srgbClr val="666666"/>
                </a:solidFill>
              </a:defRPr>
            </a:lvl3pPr>
            <a:lvl4pPr marL="1828800" lvl="3" indent="-298450" algn="l" rtl="0">
              <a:lnSpc>
                <a:spcPct val="115000"/>
              </a:lnSpc>
              <a:spcBef>
                <a:spcPts val="0"/>
              </a:spcBef>
              <a:spcAft>
                <a:spcPts val="0"/>
              </a:spcAft>
              <a:buClr>
                <a:srgbClr val="666666"/>
              </a:buClr>
              <a:buSzPts val="1100"/>
              <a:buChar char="●"/>
              <a:defRPr sz="1100">
                <a:solidFill>
                  <a:srgbClr val="666666"/>
                </a:solidFill>
              </a:defRPr>
            </a:lvl4pPr>
            <a:lvl5pPr marL="2286000" lvl="4" indent="-298450" algn="l" rtl="0">
              <a:lnSpc>
                <a:spcPct val="115000"/>
              </a:lnSpc>
              <a:spcBef>
                <a:spcPts val="0"/>
              </a:spcBef>
              <a:spcAft>
                <a:spcPts val="0"/>
              </a:spcAft>
              <a:buClr>
                <a:srgbClr val="666666"/>
              </a:buClr>
              <a:buSzPts val="1100"/>
              <a:buChar char="○"/>
              <a:defRPr sz="1100">
                <a:solidFill>
                  <a:srgbClr val="666666"/>
                </a:solidFill>
              </a:defRPr>
            </a:lvl5pPr>
            <a:lvl6pPr marL="2743200" lvl="5" indent="-298450" algn="l" rtl="0">
              <a:lnSpc>
                <a:spcPct val="115000"/>
              </a:lnSpc>
              <a:spcBef>
                <a:spcPts val="0"/>
              </a:spcBef>
              <a:spcAft>
                <a:spcPts val="0"/>
              </a:spcAft>
              <a:buClr>
                <a:srgbClr val="666666"/>
              </a:buClr>
              <a:buSzPts val="1100"/>
              <a:buChar char="■"/>
              <a:defRPr sz="1100">
                <a:solidFill>
                  <a:srgbClr val="666666"/>
                </a:solidFill>
              </a:defRPr>
            </a:lvl6pPr>
            <a:lvl7pPr marL="3200400" lvl="6" indent="-298450" algn="l" rtl="0">
              <a:lnSpc>
                <a:spcPct val="115000"/>
              </a:lnSpc>
              <a:spcBef>
                <a:spcPts val="0"/>
              </a:spcBef>
              <a:spcAft>
                <a:spcPts val="0"/>
              </a:spcAft>
              <a:buClr>
                <a:srgbClr val="666666"/>
              </a:buClr>
              <a:buSzPts val="1100"/>
              <a:buChar char="●"/>
              <a:defRPr sz="1100">
                <a:solidFill>
                  <a:srgbClr val="666666"/>
                </a:solidFill>
              </a:defRPr>
            </a:lvl7pPr>
            <a:lvl8pPr marL="3657600" lvl="7" indent="-298450" algn="l" rtl="0">
              <a:lnSpc>
                <a:spcPct val="115000"/>
              </a:lnSpc>
              <a:spcBef>
                <a:spcPts val="0"/>
              </a:spcBef>
              <a:spcAft>
                <a:spcPts val="0"/>
              </a:spcAft>
              <a:buClr>
                <a:srgbClr val="666666"/>
              </a:buClr>
              <a:buSzPts val="1100"/>
              <a:buChar char="○"/>
              <a:defRPr sz="1100">
                <a:solidFill>
                  <a:srgbClr val="666666"/>
                </a:solidFill>
              </a:defRPr>
            </a:lvl8pPr>
            <a:lvl9pPr marL="4114800" lvl="8" indent="-298450" algn="l" rtl="0">
              <a:lnSpc>
                <a:spcPct val="115000"/>
              </a:lnSpc>
              <a:spcBef>
                <a:spcPts val="0"/>
              </a:spcBef>
              <a:spcAft>
                <a:spcPts val="0"/>
              </a:spcAft>
              <a:buClr>
                <a:srgbClr val="666666"/>
              </a:buClr>
              <a:buSzPts val="1100"/>
              <a:buChar char="■"/>
              <a:defRPr sz="1100">
                <a:solidFill>
                  <a:srgbClr val="666666"/>
                </a:solidFill>
              </a:defRPr>
            </a:lvl9pPr>
          </a:lstStyle>
          <a:p>
            <a:endParaRPr/>
          </a:p>
        </p:txBody>
      </p:sp>
      <p:sp>
        <p:nvSpPr>
          <p:cNvPr id="56" name="Google Shape;56;p13"/>
          <p:cNvSpPr txBox="1">
            <a:spLocks noGrp="1"/>
          </p:cNvSpPr>
          <p:nvPr>
            <p:ph type="title"/>
          </p:nvPr>
        </p:nvSpPr>
        <p:spPr>
          <a:xfrm>
            <a:off x="1047263" y="1324700"/>
            <a:ext cx="2883300" cy="712500"/>
          </a:xfrm>
          <a:prstGeom prst="rect">
            <a:avLst/>
          </a:prstGeom>
          <a:noFill/>
          <a:ln>
            <a:noFill/>
          </a:ln>
        </p:spPr>
        <p:txBody>
          <a:bodyPr spcFirstLastPara="1" wrap="square" lIns="91400" tIns="91400" rIns="91400" bIns="91400" anchor="t" anchorCtr="0">
            <a:noAutofit/>
          </a:bodyPr>
          <a:lstStyle>
            <a:lvl1pPr lvl="0" algn="l" rtl="0">
              <a:lnSpc>
                <a:spcPct val="100000"/>
              </a:lnSpc>
              <a:spcBef>
                <a:spcPts val="0"/>
              </a:spcBef>
              <a:spcAft>
                <a:spcPts val="0"/>
              </a:spcAft>
              <a:buSzPts val="2800"/>
              <a:buNone/>
              <a:defRPr sz="1800" b="1"/>
            </a:lvl1pPr>
            <a:lvl2pPr lvl="1" algn="l" rtl="0">
              <a:lnSpc>
                <a:spcPct val="100000"/>
              </a:lnSpc>
              <a:spcBef>
                <a:spcPts val="0"/>
              </a:spcBef>
              <a:spcAft>
                <a:spcPts val="0"/>
              </a:spcAft>
              <a:buSzPts val="2800"/>
              <a:buNone/>
              <a:defRPr sz="1800" b="1"/>
            </a:lvl2pPr>
            <a:lvl3pPr lvl="2" algn="l" rtl="0">
              <a:lnSpc>
                <a:spcPct val="100000"/>
              </a:lnSpc>
              <a:spcBef>
                <a:spcPts val="0"/>
              </a:spcBef>
              <a:spcAft>
                <a:spcPts val="0"/>
              </a:spcAft>
              <a:buSzPts val="2800"/>
              <a:buNone/>
              <a:defRPr sz="1800" b="1"/>
            </a:lvl3pPr>
            <a:lvl4pPr lvl="3" algn="l" rtl="0">
              <a:lnSpc>
                <a:spcPct val="100000"/>
              </a:lnSpc>
              <a:spcBef>
                <a:spcPts val="0"/>
              </a:spcBef>
              <a:spcAft>
                <a:spcPts val="0"/>
              </a:spcAft>
              <a:buSzPts val="2800"/>
              <a:buNone/>
              <a:defRPr sz="1800" b="1"/>
            </a:lvl4pPr>
            <a:lvl5pPr lvl="4" algn="l" rtl="0">
              <a:lnSpc>
                <a:spcPct val="100000"/>
              </a:lnSpc>
              <a:spcBef>
                <a:spcPts val="0"/>
              </a:spcBef>
              <a:spcAft>
                <a:spcPts val="0"/>
              </a:spcAft>
              <a:buSzPts val="2800"/>
              <a:buNone/>
              <a:defRPr sz="1800" b="1"/>
            </a:lvl5pPr>
            <a:lvl6pPr lvl="5" algn="l" rtl="0">
              <a:lnSpc>
                <a:spcPct val="100000"/>
              </a:lnSpc>
              <a:spcBef>
                <a:spcPts val="0"/>
              </a:spcBef>
              <a:spcAft>
                <a:spcPts val="0"/>
              </a:spcAft>
              <a:buSzPts val="2800"/>
              <a:buNone/>
              <a:defRPr sz="1800" b="1"/>
            </a:lvl6pPr>
            <a:lvl7pPr lvl="6" algn="l" rtl="0">
              <a:lnSpc>
                <a:spcPct val="100000"/>
              </a:lnSpc>
              <a:spcBef>
                <a:spcPts val="0"/>
              </a:spcBef>
              <a:spcAft>
                <a:spcPts val="0"/>
              </a:spcAft>
              <a:buSzPts val="2800"/>
              <a:buNone/>
              <a:defRPr sz="1800" b="1"/>
            </a:lvl7pPr>
            <a:lvl8pPr lvl="7" algn="l" rtl="0">
              <a:lnSpc>
                <a:spcPct val="100000"/>
              </a:lnSpc>
              <a:spcBef>
                <a:spcPts val="0"/>
              </a:spcBef>
              <a:spcAft>
                <a:spcPts val="0"/>
              </a:spcAft>
              <a:buSzPts val="2800"/>
              <a:buNone/>
              <a:defRPr sz="1800" b="1"/>
            </a:lvl8pPr>
            <a:lvl9pPr lvl="8" algn="l" rtl="0">
              <a:lnSpc>
                <a:spcPct val="100000"/>
              </a:lnSpc>
              <a:spcBef>
                <a:spcPts val="0"/>
              </a:spcBef>
              <a:spcAft>
                <a:spcPts val="0"/>
              </a:spcAft>
              <a:buSzPts val="2800"/>
              <a:buNone/>
              <a:defRPr sz="1800" b="1"/>
            </a:lvl9pPr>
          </a:lstStyle>
          <a:p>
            <a:endParaRPr/>
          </a:p>
        </p:txBody>
      </p:sp>
      <p:sp>
        <p:nvSpPr>
          <p:cNvPr id="57" name="Google Shape;57;p13"/>
          <p:cNvSpPr txBox="1">
            <a:spLocks noGrp="1"/>
          </p:cNvSpPr>
          <p:nvPr>
            <p:ph type="body" idx="3"/>
          </p:nvPr>
        </p:nvSpPr>
        <p:spPr>
          <a:xfrm>
            <a:off x="1047263" y="354350"/>
            <a:ext cx="2883300" cy="313500"/>
          </a:xfrm>
          <a:prstGeom prst="rect">
            <a:avLst/>
          </a:prstGeom>
          <a:noFill/>
          <a:ln>
            <a:noFill/>
          </a:ln>
        </p:spPr>
        <p:txBody>
          <a:bodyPr spcFirstLastPara="1" wrap="square" lIns="91400" tIns="91400" rIns="91400" bIns="91400" anchor="t" anchorCtr="0">
            <a:noAutofit/>
          </a:bodyPr>
          <a:lstStyle>
            <a:lvl1pPr marL="457200" lvl="0" indent="-342900" algn="l" rtl="0">
              <a:lnSpc>
                <a:spcPct val="115000"/>
              </a:lnSpc>
              <a:spcBef>
                <a:spcPts val="0"/>
              </a:spcBef>
              <a:spcAft>
                <a:spcPts val="0"/>
              </a:spcAft>
              <a:buClr>
                <a:srgbClr val="434343"/>
              </a:buClr>
              <a:buSzPts val="1800"/>
              <a:buChar char="●"/>
              <a:defRPr sz="900" b="1">
                <a:solidFill>
                  <a:srgbClr val="434343"/>
                </a:solidFill>
              </a:defRPr>
            </a:lvl1pPr>
            <a:lvl2pPr marL="914400" lvl="1" indent="-342900" algn="l" rtl="0">
              <a:lnSpc>
                <a:spcPct val="115000"/>
              </a:lnSpc>
              <a:spcBef>
                <a:spcPts val="0"/>
              </a:spcBef>
              <a:spcAft>
                <a:spcPts val="0"/>
              </a:spcAft>
              <a:buClr>
                <a:srgbClr val="434343"/>
              </a:buClr>
              <a:buSzPts val="1800"/>
              <a:buChar char="○"/>
              <a:defRPr sz="900" b="1">
                <a:solidFill>
                  <a:srgbClr val="434343"/>
                </a:solidFill>
              </a:defRPr>
            </a:lvl2pPr>
            <a:lvl3pPr marL="1371600" lvl="2" indent="-342900" algn="l" rtl="0">
              <a:lnSpc>
                <a:spcPct val="115000"/>
              </a:lnSpc>
              <a:spcBef>
                <a:spcPts val="0"/>
              </a:spcBef>
              <a:spcAft>
                <a:spcPts val="0"/>
              </a:spcAft>
              <a:buClr>
                <a:srgbClr val="434343"/>
              </a:buClr>
              <a:buSzPts val="1800"/>
              <a:buChar char="■"/>
              <a:defRPr sz="900" b="1">
                <a:solidFill>
                  <a:srgbClr val="434343"/>
                </a:solidFill>
              </a:defRPr>
            </a:lvl3pPr>
            <a:lvl4pPr marL="1828800" lvl="3" indent="-342900" algn="l" rtl="0">
              <a:lnSpc>
                <a:spcPct val="115000"/>
              </a:lnSpc>
              <a:spcBef>
                <a:spcPts val="0"/>
              </a:spcBef>
              <a:spcAft>
                <a:spcPts val="0"/>
              </a:spcAft>
              <a:buClr>
                <a:srgbClr val="434343"/>
              </a:buClr>
              <a:buSzPts val="1800"/>
              <a:buChar char="●"/>
              <a:defRPr sz="900" b="1">
                <a:solidFill>
                  <a:srgbClr val="434343"/>
                </a:solidFill>
              </a:defRPr>
            </a:lvl4pPr>
            <a:lvl5pPr marL="2286000" lvl="4" indent="-342900" algn="l" rtl="0">
              <a:lnSpc>
                <a:spcPct val="115000"/>
              </a:lnSpc>
              <a:spcBef>
                <a:spcPts val="0"/>
              </a:spcBef>
              <a:spcAft>
                <a:spcPts val="0"/>
              </a:spcAft>
              <a:buClr>
                <a:srgbClr val="434343"/>
              </a:buClr>
              <a:buSzPts val="1800"/>
              <a:buChar char="○"/>
              <a:defRPr sz="900" b="1">
                <a:solidFill>
                  <a:srgbClr val="434343"/>
                </a:solidFill>
              </a:defRPr>
            </a:lvl5pPr>
            <a:lvl6pPr marL="2743200" lvl="5" indent="-342900" algn="l" rtl="0">
              <a:lnSpc>
                <a:spcPct val="115000"/>
              </a:lnSpc>
              <a:spcBef>
                <a:spcPts val="0"/>
              </a:spcBef>
              <a:spcAft>
                <a:spcPts val="0"/>
              </a:spcAft>
              <a:buClr>
                <a:srgbClr val="434343"/>
              </a:buClr>
              <a:buSzPts val="1800"/>
              <a:buChar char="■"/>
              <a:defRPr sz="900" b="1">
                <a:solidFill>
                  <a:srgbClr val="434343"/>
                </a:solidFill>
              </a:defRPr>
            </a:lvl6pPr>
            <a:lvl7pPr marL="3200400" lvl="6" indent="-342900" algn="l" rtl="0">
              <a:lnSpc>
                <a:spcPct val="115000"/>
              </a:lnSpc>
              <a:spcBef>
                <a:spcPts val="0"/>
              </a:spcBef>
              <a:spcAft>
                <a:spcPts val="0"/>
              </a:spcAft>
              <a:buClr>
                <a:srgbClr val="434343"/>
              </a:buClr>
              <a:buSzPts val="1800"/>
              <a:buChar char="●"/>
              <a:defRPr sz="900" b="1">
                <a:solidFill>
                  <a:srgbClr val="434343"/>
                </a:solidFill>
              </a:defRPr>
            </a:lvl7pPr>
            <a:lvl8pPr marL="3657600" lvl="7" indent="-342900" algn="l" rtl="0">
              <a:lnSpc>
                <a:spcPct val="115000"/>
              </a:lnSpc>
              <a:spcBef>
                <a:spcPts val="0"/>
              </a:spcBef>
              <a:spcAft>
                <a:spcPts val="0"/>
              </a:spcAft>
              <a:buClr>
                <a:srgbClr val="434343"/>
              </a:buClr>
              <a:buSzPts val="1800"/>
              <a:buChar char="○"/>
              <a:defRPr sz="900" b="1">
                <a:solidFill>
                  <a:srgbClr val="434343"/>
                </a:solidFill>
              </a:defRPr>
            </a:lvl8pPr>
            <a:lvl9pPr marL="4114800" lvl="8" indent="-342900" algn="l" rtl="0">
              <a:lnSpc>
                <a:spcPct val="115000"/>
              </a:lnSpc>
              <a:spcBef>
                <a:spcPts val="0"/>
              </a:spcBef>
              <a:spcAft>
                <a:spcPts val="0"/>
              </a:spcAft>
              <a:buClr>
                <a:srgbClr val="434343"/>
              </a:buClr>
              <a:buSzPts val="1800"/>
              <a:buChar char="■"/>
              <a:defRPr sz="900" b="1">
                <a:solidFill>
                  <a:srgbClr val="434343"/>
                </a:solidFill>
              </a:defRPr>
            </a:lvl9pPr>
          </a:lstStyle>
          <a:p>
            <a:endParaRPr/>
          </a:p>
        </p:txBody>
      </p:sp>
      <p:sp>
        <p:nvSpPr>
          <p:cNvPr id="58" name="Google Shape;58;p13"/>
          <p:cNvSpPr txBox="1">
            <a:spLocks noGrp="1"/>
          </p:cNvSpPr>
          <p:nvPr>
            <p:ph type="sldNum" idx="12"/>
          </p:nvPr>
        </p:nvSpPr>
        <p:spPr>
          <a:xfrm>
            <a:off x="25775" y="4810600"/>
            <a:ext cx="355200" cy="273600"/>
          </a:xfrm>
          <a:prstGeom prst="rect">
            <a:avLst/>
          </a:prstGeom>
          <a:noFill/>
          <a:ln>
            <a:noFill/>
          </a:ln>
        </p:spPr>
        <p:txBody>
          <a:bodyPr spcFirstLastPara="1" wrap="square" lIns="91400" tIns="91400" rIns="91400" bIns="91400" anchor="t" anchorCtr="0">
            <a:noAutofit/>
          </a:bodyPr>
          <a:lstStyle>
            <a:lvl1pPr marL="0" marR="0" lvl="0"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1pPr>
            <a:lvl2pPr marL="0" marR="0" lvl="1"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2pPr>
            <a:lvl3pPr marL="0" marR="0" lvl="2"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3pPr>
            <a:lvl4pPr marL="0" marR="0" lvl="3"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4pPr>
            <a:lvl5pPr marL="0" marR="0" lvl="4"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5pPr>
            <a:lvl6pPr marL="0" marR="0" lvl="5"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6pPr>
            <a:lvl7pPr marL="0" marR="0" lvl="6"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7pPr>
            <a:lvl8pPr marL="0" marR="0" lvl="7"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8pPr>
            <a:lvl9pPr marL="0" marR="0" lvl="8"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5"/>
          <p:cNvSpPr/>
          <p:nvPr/>
        </p:nvSpPr>
        <p:spPr>
          <a:xfrm flipH="1">
            <a:off x="8246400" y="4245875"/>
            <a:ext cx="897600" cy="897600"/>
          </a:xfrm>
          <a:prstGeom prst="round1Rect">
            <a:avLst>
              <a:gd name="adj" fmla="val 16667"/>
            </a:avLst>
          </a:prstGeom>
          <a:solidFill>
            <a:schemeClr val="lt1">
              <a:alpha val="678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66" name="Google Shape;66;p15"/>
          <p:cNvPicPr preferRelativeResize="0"/>
          <p:nvPr/>
        </p:nvPicPr>
        <p:blipFill rotWithShape="1">
          <a:blip r:embed="rId2">
            <a:alphaModFix/>
          </a:blip>
          <a:srcRect/>
          <a:stretch/>
        </p:blipFill>
        <p:spPr>
          <a:xfrm>
            <a:off x="755227" y="1761074"/>
            <a:ext cx="7633536" cy="16213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69" name="Google Shape;69;p16"/>
          <p:cNvPicPr preferRelativeResize="0"/>
          <p:nvPr/>
        </p:nvPicPr>
        <p:blipFill rotWithShape="1">
          <a:blip r:embed="rId2">
            <a:alphaModFix/>
          </a:blip>
          <a:srcRect/>
          <a:stretch/>
        </p:blipFill>
        <p:spPr>
          <a:xfrm>
            <a:off x="7589447" y="68650"/>
            <a:ext cx="1482798" cy="314950"/>
          </a:xfrm>
          <a:prstGeom prst="rect">
            <a:avLst/>
          </a:prstGeom>
          <a:noFill/>
          <a:ln>
            <a:noFill/>
          </a:ln>
        </p:spPr>
      </p:pic>
      <p:sp>
        <p:nvSpPr>
          <p:cNvPr id="70" name="Google Shape;70;p16"/>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4800"/>
              <a:buNone/>
              <a:defRPr sz="4800">
                <a:solidFill>
                  <a:srgbClr val="FFFFFF"/>
                </a:solidFill>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1" name="Google Shape;71;p16"/>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1800"/>
              <a:buNone/>
              <a:defRPr sz="1800"/>
            </a:lvl1pPr>
            <a:lvl2pPr lvl="1" algn="l" rtl="0">
              <a:lnSpc>
                <a:spcPct val="100000"/>
              </a:lnSpc>
              <a:spcBef>
                <a:spcPts val="0"/>
              </a:spcBef>
              <a:spcAft>
                <a:spcPts val="0"/>
              </a:spcAft>
              <a:buSzPts val="1800"/>
              <a:buNone/>
              <a:defRPr sz="1800"/>
            </a:lvl2pPr>
            <a:lvl3pPr lvl="2" algn="l" rtl="0">
              <a:lnSpc>
                <a:spcPct val="100000"/>
              </a:lnSpc>
              <a:spcBef>
                <a:spcPts val="0"/>
              </a:spcBef>
              <a:spcAft>
                <a:spcPts val="0"/>
              </a:spcAft>
              <a:buSzPts val="1800"/>
              <a:buNone/>
              <a:defRPr sz="1800"/>
            </a:lvl3pPr>
            <a:lvl4pPr lvl="3" algn="l" rtl="0">
              <a:lnSpc>
                <a:spcPct val="100000"/>
              </a:lnSpc>
              <a:spcBef>
                <a:spcPts val="0"/>
              </a:spcBef>
              <a:spcAft>
                <a:spcPts val="0"/>
              </a:spcAft>
              <a:buSzPts val="1800"/>
              <a:buNone/>
              <a:defRPr sz="1800"/>
            </a:lvl4pPr>
            <a:lvl5pPr lvl="4" algn="l" rtl="0">
              <a:lnSpc>
                <a:spcPct val="100000"/>
              </a:lnSpc>
              <a:spcBef>
                <a:spcPts val="0"/>
              </a:spcBef>
              <a:spcAft>
                <a:spcPts val="0"/>
              </a:spcAft>
              <a:buSzPts val="1800"/>
              <a:buNone/>
              <a:defRPr sz="1800"/>
            </a:lvl5pPr>
            <a:lvl6pPr lvl="5" algn="l" rtl="0">
              <a:lnSpc>
                <a:spcPct val="100000"/>
              </a:lnSpc>
              <a:spcBef>
                <a:spcPts val="0"/>
              </a:spcBef>
              <a:spcAft>
                <a:spcPts val="0"/>
              </a:spcAft>
              <a:buSzPts val="1800"/>
              <a:buNone/>
              <a:defRPr sz="1800"/>
            </a:lvl6pPr>
            <a:lvl7pPr lvl="6" algn="l" rtl="0">
              <a:lnSpc>
                <a:spcPct val="100000"/>
              </a:lnSpc>
              <a:spcBef>
                <a:spcPts val="0"/>
              </a:spcBef>
              <a:spcAft>
                <a:spcPts val="0"/>
              </a:spcAft>
              <a:buSzPts val="1800"/>
              <a:buNone/>
              <a:defRPr sz="1800"/>
            </a:lvl7pPr>
            <a:lvl8pPr lvl="7" algn="l" rtl="0">
              <a:lnSpc>
                <a:spcPct val="100000"/>
              </a:lnSpc>
              <a:spcBef>
                <a:spcPts val="0"/>
              </a:spcBef>
              <a:spcAft>
                <a:spcPts val="0"/>
              </a:spcAft>
              <a:buSzPts val="1800"/>
              <a:buNone/>
              <a:defRPr sz="1800"/>
            </a:lvl8pPr>
            <a:lvl9pPr lvl="8" algn="l" rtl="0">
              <a:lnSpc>
                <a:spcPct val="100000"/>
              </a:lnSpc>
              <a:spcBef>
                <a:spcPts val="0"/>
              </a:spcBef>
              <a:spcAft>
                <a:spcPts val="0"/>
              </a:spcAft>
              <a:buSzPts val="1800"/>
              <a:buNone/>
              <a:defRPr sz="1800"/>
            </a:lvl9pPr>
          </a:lstStyle>
          <a:p>
            <a:endParaRPr/>
          </a:p>
        </p:txBody>
      </p:sp>
      <p:sp>
        <p:nvSpPr>
          <p:cNvPr id="76" name="Google Shape;76;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77" name="Google Shape;77;p17"/>
          <p:cNvPicPr preferRelativeResize="0"/>
          <p:nvPr/>
        </p:nvPicPr>
        <p:blipFill rotWithShape="1">
          <a:blip r:embed="rId2">
            <a:alphaModFix/>
          </a:blip>
          <a:srcRect/>
          <a:stretch/>
        </p:blipFill>
        <p:spPr>
          <a:xfrm>
            <a:off x="7589447" y="144850"/>
            <a:ext cx="1482798" cy="314950"/>
          </a:xfrm>
          <a:prstGeom prst="rect">
            <a:avLst/>
          </a:prstGeom>
          <a:noFill/>
          <a:ln>
            <a:noFill/>
          </a:ln>
        </p:spPr>
      </p:pic>
      <p:sp>
        <p:nvSpPr>
          <p:cNvPr id="78" name="Google Shape;78;p17"/>
          <p:cNvSpPr txBox="1">
            <a:spLocks noGrp="1"/>
          </p:cNvSpPr>
          <p:nvPr>
            <p:ph type="body" idx="1"/>
          </p:nvPr>
        </p:nvSpPr>
        <p:spPr>
          <a:xfrm>
            <a:off x="471900" y="961500"/>
            <a:ext cx="8051700" cy="3667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1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200"/>
              <a:buNone/>
              <a:defRPr/>
            </a:lvl1pPr>
            <a:lvl2pPr lvl="1" algn="l" rtl="0">
              <a:lnSpc>
                <a:spcPct val="100000"/>
              </a:lnSpc>
              <a:spcBef>
                <a:spcPts val="0"/>
              </a:spcBef>
              <a:spcAft>
                <a:spcPts val="0"/>
              </a:spcAft>
              <a:buSzPts val="3200"/>
              <a:buNone/>
              <a:defRPr/>
            </a:lvl2pPr>
            <a:lvl3pPr lvl="2" algn="l" rtl="0">
              <a:lnSpc>
                <a:spcPct val="100000"/>
              </a:lnSpc>
              <a:spcBef>
                <a:spcPts val="0"/>
              </a:spcBef>
              <a:spcAft>
                <a:spcPts val="0"/>
              </a:spcAft>
              <a:buSzPts val="3200"/>
              <a:buNone/>
              <a:defRPr/>
            </a:lvl3pPr>
            <a:lvl4pPr lvl="3" algn="l" rtl="0">
              <a:lnSpc>
                <a:spcPct val="100000"/>
              </a:lnSpc>
              <a:spcBef>
                <a:spcPts val="0"/>
              </a:spcBef>
              <a:spcAft>
                <a:spcPts val="0"/>
              </a:spcAft>
              <a:buSzPts val="3200"/>
              <a:buNone/>
              <a:defRPr/>
            </a:lvl4pPr>
            <a:lvl5pPr lvl="4" algn="l" rtl="0">
              <a:lnSpc>
                <a:spcPct val="100000"/>
              </a:lnSpc>
              <a:spcBef>
                <a:spcPts val="0"/>
              </a:spcBef>
              <a:spcAft>
                <a:spcPts val="0"/>
              </a:spcAft>
              <a:buSzPts val="3200"/>
              <a:buNone/>
              <a:defRPr/>
            </a:lvl5pPr>
            <a:lvl6pPr lvl="5" algn="l" rtl="0">
              <a:lnSpc>
                <a:spcPct val="100000"/>
              </a:lnSpc>
              <a:spcBef>
                <a:spcPts val="0"/>
              </a:spcBef>
              <a:spcAft>
                <a:spcPts val="0"/>
              </a:spcAft>
              <a:buSzPts val="3200"/>
              <a:buNone/>
              <a:defRPr/>
            </a:lvl6pPr>
            <a:lvl7pPr lvl="6" algn="l" rtl="0">
              <a:lnSpc>
                <a:spcPct val="100000"/>
              </a:lnSpc>
              <a:spcBef>
                <a:spcPts val="0"/>
              </a:spcBef>
              <a:spcAft>
                <a:spcPts val="0"/>
              </a:spcAft>
              <a:buSzPts val="3200"/>
              <a:buNone/>
              <a:defRPr/>
            </a:lvl7pPr>
            <a:lvl8pPr lvl="7" algn="l" rtl="0">
              <a:lnSpc>
                <a:spcPct val="100000"/>
              </a:lnSpc>
              <a:spcBef>
                <a:spcPts val="0"/>
              </a:spcBef>
              <a:spcAft>
                <a:spcPts val="0"/>
              </a:spcAft>
              <a:buSzPts val="3200"/>
              <a:buNone/>
              <a:defRPr/>
            </a:lvl8pPr>
            <a:lvl9pPr lvl="8" algn="l" rtl="0">
              <a:lnSpc>
                <a:spcPct val="100000"/>
              </a:lnSpc>
              <a:spcBef>
                <a:spcPts val="0"/>
              </a:spcBef>
              <a:spcAft>
                <a:spcPts val="0"/>
              </a:spcAft>
              <a:buSzPts val="3200"/>
              <a:buNone/>
              <a:defRPr/>
            </a:lvl9pPr>
          </a:lstStyle>
          <a:p>
            <a:endParaRPr/>
          </a:p>
        </p:txBody>
      </p:sp>
      <p:sp>
        <p:nvSpPr>
          <p:cNvPr id="83" name="Google Shape;83;p18"/>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84" name="Google Shape;84;p18"/>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
        <p:nvSpPr>
          <p:cNvPr id="85" name="Google Shape;85;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86" name="Google Shape;86;p18"/>
          <p:cNvPicPr preferRelativeResize="0"/>
          <p:nvPr/>
        </p:nvPicPr>
        <p:blipFill rotWithShape="1">
          <a:blip r:embed="rId2">
            <a:alphaModFix/>
          </a:blip>
          <a:srcRect/>
          <a:stretch/>
        </p:blipFill>
        <p:spPr>
          <a:xfrm>
            <a:off x="7589447" y="68650"/>
            <a:ext cx="1482798" cy="3149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7"/>
        <p:cNvGrpSpPr/>
        <p:nvPr/>
      </p:nvGrpSpPr>
      <p:grpSpPr>
        <a:xfrm>
          <a:off x="0" y="0"/>
          <a:ext cx="0" cy="0"/>
          <a:chOff x="0" y="0"/>
          <a:chExt cx="0" cy="0"/>
        </a:xfrm>
      </p:grpSpPr>
      <p:sp>
        <p:nvSpPr>
          <p:cNvPr id="88" name="Google Shape;88;p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200"/>
              <a:buNone/>
              <a:defRPr/>
            </a:lvl1pPr>
            <a:lvl2pPr lvl="1" algn="l" rtl="0">
              <a:lnSpc>
                <a:spcPct val="100000"/>
              </a:lnSpc>
              <a:spcBef>
                <a:spcPts val="0"/>
              </a:spcBef>
              <a:spcAft>
                <a:spcPts val="0"/>
              </a:spcAft>
              <a:buSzPts val="3200"/>
              <a:buNone/>
              <a:defRPr/>
            </a:lvl2pPr>
            <a:lvl3pPr lvl="2" algn="l" rtl="0">
              <a:lnSpc>
                <a:spcPct val="100000"/>
              </a:lnSpc>
              <a:spcBef>
                <a:spcPts val="0"/>
              </a:spcBef>
              <a:spcAft>
                <a:spcPts val="0"/>
              </a:spcAft>
              <a:buSzPts val="3200"/>
              <a:buNone/>
              <a:defRPr/>
            </a:lvl3pPr>
            <a:lvl4pPr lvl="3" algn="l" rtl="0">
              <a:lnSpc>
                <a:spcPct val="100000"/>
              </a:lnSpc>
              <a:spcBef>
                <a:spcPts val="0"/>
              </a:spcBef>
              <a:spcAft>
                <a:spcPts val="0"/>
              </a:spcAft>
              <a:buSzPts val="3200"/>
              <a:buNone/>
              <a:defRPr/>
            </a:lvl4pPr>
            <a:lvl5pPr lvl="4" algn="l" rtl="0">
              <a:lnSpc>
                <a:spcPct val="100000"/>
              </a:lnSpc>
              <a:spcBef>
                <a:spcPts val="0"/>
              </a:spcBef>
              <a:spcAft>
                <a:spcPts val="0"/>
              </a:spcAft>
              <a:buSzPts val="3200"/>
              <a:buNone/>
              <a:defRPr/>
            </a:lvl5pPr>
            <a:lvl6pPr lvl="5" algn="l" rtl="0">
              <a:lnSpc>
                <a:spcPct val="100000"/>
              </a:lnSpc>
              <a:spcBef>
                <a:spcPts val="0"/>
              </a:spcBef>
              <a:spcAft>
                <a:spcPts val="0"/>
              </a:spcAft>
              <a:buSzPts val="3200"/>
              <a:buNone/>
              <a:defRPr/>
            </a:lvl6pPr>
            <a:lvl7pPr lvl="6" algn="l" rtl="0">
              <a:lnSpc>
                <a:spcPct val="100000"/>
              </a:lnSpc>
              <a:spcBef>
                <a:spcPts val="0"/>
              </a:spcBef>
              <a:spcAft>
                <a:spcPts val="0"/>
              </a:spcAft>
              <a:buSzPts val="3200"/>
              <a:buNone/>
              <a:defRPr/>
            </a:lvl7pPr>
            <a:lvl8pPr lvl="7" algn="l" rtl="0">
              <a:lnSpc>
                <a:spcPct val="100000"/>
              </a:lnSpc>
              <a:spcBef>
                <a:spcPts val="0"/>
              </a:spcBef>
              <a:spcAft>
                <a:spcPts val="0"/>
              </a:spcAft>
              <a:buSzPts val="3200"/>
              <a:buNone/>
              <a:defRPr/>
            </a:lvl8pPr>
            <a:lvl9pPr lvl="8" algn="l" rtl="0">
              <a:lnSpc>
                <a:spcPct val="100000"/>
              </a:lnSpc>
              <a:spcBef>
                <a:spcPts val="0"/>
              </a:spcBef>
              <a:spcAft>
                <a:spcPts val="0"/>
              </a:spcAft>
              <a:buSzPts val="3200"/>
              <a:buNone/>
              <a:defRPr/>
            </a:lvl9pPr>
          </a:lstStyle>
          <a:p>
            <a:endParaRPr/>
          </a:p>
        </p:txBody>
      </p:sp>
      <p:sp>
        <p:nvSpPr>
          <p:cNvPr id="91" name="Google Shape;91;p19"/>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2pPr>
            <a:lvl3pPr marL="1371600" marR="0" lvl="2"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3pPr>
            <a:lvl4pPr marL="1828800" marR="0" lvl="3"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4pPr>
            <a:lvl5pPr marL="2286000" marR="0" lvl="4"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5pPr>
            <a:lvl6pPr marL="2743200" marR="0" lvl="5"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6pPr>
            <a:lvl7pPr marL="3200400" marR="0" lvl="6"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7pPr>
            <a:lvl8pPr marL="3657600" marR="0" lvl="7"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8pPr>
            <a:lvl9pPr marL="4114800" marR="0" lvl="8"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9pPr>
          </a:lstStyle>
          <a:p>
            <a:endParaRPr/>
          </a:p>
        </p:txBody>
      </p:sp>
      <p:sp>
        <p:nvSpPr>
          <p:cNvPr id="92" name="Google Shape;92;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93" name="Google Shape;93;p19"/>
          <p:cNvPicPr preferRelativeResize="0"/>
          <p:nvPr/>
        </p:nvPicPr>
        <p:blipFill rotWithShape="1">
          <a:blip r:embed="rId2">
            <a:alphaModFix/>
          </a:blip>
          <a:srcRect/>
          <a:stretch/>
        </p:blipFill>
        <p:spPr>
          <a:xfrm>
            <a:off x="7589447" y="68650"/>
            <a:ext cx="1482798" cy="3149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0"/>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0"/>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98" name="Google Shape;98;p20"/>
          <p:cNvSpPr txBox="1">
            <a:spLocks noGrp="1"/>
          </p:cNvSpPr>
          <p:nvPr>
            <p:ph type="body" idx="1"/>
          </p:nvPr>
        </p:nvSpPr>
        <p:spPr>
          <a:xfrm>
            <a:off x="3627725" y="834250"/>
            <a:ext cx="5444400" cy="3163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
        <p:nvSpPr>
          <p:cNvPr id="99" name="Google Shape;99;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00" name="Google Shape;100;p20"/>
          <p:cNvPicPr preferRelativeResize="0"/>
          <p:nvPr/>
        </p:nvPicPr>
        <p:blipFill rotWithShape="1">
          <a:blip r:embed="rId2">
            <a:alphaModFix/>
          </a:blip>
          <a:srcRect/>
          <a:stretch/>
        </p:blipFill>
        <p:spPr>
          <a:xfrm>
            <a:off x="74475" y="4783900"/>
            <a:ext cx="1180897" cy="2508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6000"/>
              <a:buNone/>
              <a:defRPr sz="6000"/>
            </a:lvl1pPr>
            <a:lvl2pPr lvl="1" algn="l" rtl="0">
              <a:lnSpc>
                <a:spcPct val="100000"/>
              </a:lnSpc>
              <a:spcBef>
                <a:spcPts val="0"/>
              </a:spcBef>
              <a:spcAft>
                <a:spcPts val="0"/>
              </a:spcAft>
              <a:buSzPts val="6000"/>
              <a:buNone/>
              <a:defRPr sz="6000"/>
            </a:lvl2pPr>
            <a:lvl3pPr lvl="2" algn="l" rtl="0">
              <a:lnSpc>
                <a:spcPct val="100000"/>
              </a:lnSpc>
              <a:spcBef>
                <a:spcPts val="0"/>
              </a:spcBef>
              <a:spcAft>
                <a:spcPts val="0"/>
              </a:spcAft>
              <a:buSzPts val="6000"/>
              <a:buNone/>
              <a:defRPr sz="6000"/>
            </a:lvl3pPr>
            <a:lvl4pPr lvl="3" algn="l" rtl="0">
              <a:lnSpc>
                <a:spcPct val="100000"/>
              </a:lnSpc>
              <a:spcBef>
                <a:spcPts val="0"/>
              </a:spcBef>
              <a:spcAft>
                <a:spcPts val="0"/>
              </a:spcAft>
              <a:buSzPts val="6000"/>
              <a:buNone/>
              <a:defRPr sz="6000"/>
            </a:lvl4pPr>
            <a:lvl5pPr lvl="4" algn="l" rtl="0">
              <a:lnSpc>
                <a:spcPct val="100000"/>
              </a:lnSpc>
              <a:spcBef>
                <a:spcPts val="0"/>
              </a:spcBef>
              <a:spcAft>
                <a:spcPts val="0"/>
              </a:spcAft>
              <a:buSzPts val="6000"/>
              <a:buNone/>
              <a:defRPr sz="6000"/>
            </a:lvl5pPr>
            <a:lvl6pPr lvl="5" algn="l" rtl="0">
              <a:lnSpc>
                <a:spcPct val="100000"/>
              </a:lnSpc>
              <a:spcBef>
                <a:spcPts val="0"/>
              </a:spcBef>
              <a:spcAft>
                <a:spcPts val="0"/>
              </a:spcAft>
              <a:buSzPts val="6000"/>
              <a:buNone/>
              <a:defRPr sz="6000"/>
            </a:lvl6pPr>
            <a:lvl7pPr lvl="6" algn="l" rtl="0">
              <a:lnSpc>
                <a:spcPct val="100000"/>
              </a:lnSpc>
              <a:spcBef>
                <a:spcPts val="0"/>
              </a:spcBef>
              <a:spcAft>
                <a:spcPts val="0"/>
              </a:spcAft>
              <a:buSzPts val="6000"/>
              <a:buNone/>
              <a:defRPr sz="6000"/>
            </a:lvl7pPr>
            <a:lvl8pPr lvl="7" algn="l" rtl="0">
              <a:lnSpc>
                <a:spcPct val="100000"/>
              </a:lnSpc>
              <a:spcBef>
                <a:spcPts val="0"/>
              </a:spcBef>
              <a:spcAft>
                <a:spcPts val="0"/>
              </a:spcAft>
              <a:buSzPts val="6000"/>
              <a:buNone/>
              <a:defRPr sz="6000"/>
            </a:lvl8pPr>
            <a:lvl9pPr lvl="8" algn="l" rtl="0">
              <a:lnSpc>
                <a:spcPct val="100000"/>
              </a:lnSpc>
              <a:spcBef>
                <a:spcPts val="0"/>
              </a:spcBef>
              <a:spcAft>
                <a:spcPts val="0"/>
              </a:spcAft>
              <a:buSzPts val="6000"/>
              <a:buNone/>
              <a:defRPr sz="6000"/>
            </a:lvl9pPr>
          </a:lstStyle>
          <a:p>
            <a:endParaRPr/>
          </a:p>
        </p:txBody>
      </p:sp>
      <p:sp>
        <p:nvSpPr>
          <p:cNvPr id="103" name="Google Shape;103;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04" name="Google Shape;104;p21"/>
          <p:cNvPicPr preferRelativeResize="0"/>
          <p:nvPr/>
        </p:nvPicPr>
        <p:blipFill rotWithShape="1">
          <a:blip r:embed="rId2">
            <a:alphaModFix/>
          </a:blip>
          <a:srcRect/>
          <a:stretch/>
        </p:blipFill>
        <p:spPr>
          <a:xfrm>
            <a:off x="7465897" y="173300"/>
            <a:ext cx="1482798" cy="314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22"/>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2"/>
              </a:buClr>
              <a:buSzPts val="4200"/>
              <a:buNone/>
              <a:defRPr sz="4200">
                <a:solidFill>
                  <a:schemeClr val="dk2"/>
                </a:solidFill>
              </a:defRPr>
            </a:lvl1pPr>
            <a:lvl2pPr lvl="1" algn="ctr" rtl="0">
              <a:lnSpc>
                <a:spcPct val="100000"/>
              </a:lnSpc>
              <a:spcBef>
                <a:spcPts val="0"/>
              </a:spcBef>
              <a:spcAft>
                <a:spcPts val="0"/>
              </a:spcAft>
              <a:buClr>
                <a:schemeClr val="dk2"/>
              </a:buClr>
              <a:buSzPts val="4200"/>
              <a:buNone/>
              <a:defRPr sz="4200">
                <a:solidFill>
                  <a:schemeClr val="dk2"/>
                </a:solidFill>
              </a:defRPr>
            </a:lvl2pPr>
            <a:lvl3pPr lvl="2" algn="ctr" rtl="0">
              <a:lnSpc>
                <a:spcPct val="100000"/>
              </a:lnSpc>
              <a:spcBef>
                <a:spcPts val="0"/>
              </a:spcBef>
              <a:spcAft>
                <a:spcPts val="0"/>
              </a:spcAft>
              <a:buClr>
                <a:schemeClr val="dk2"/>
              </a:buClr>
              <a:buSzPts val="4200"/>
              <a:buNone/>
              <a:defRPr sz="4200">
                <a:solidFill>
                  <a:schemeClr val="dk2"/>
                </a:solidFill>
              </a:defRPr>
            </a:lvl3pPr>
            <a:lvl4pPr lvl="3" algn="ctr" rtl="0">
              <a:lnSpc>
                <a:spcPct val="100000"/>
              </a:lnSpc>
              <a:spcBef>
                <a:spcPts val="0"/>
              </a:spcBef>
              <a:spcAft>
                <a:spcPts val="0"/>
              </a:spcAft>
              <a:buClr>
                <a:schemeClr val="dk2"/>
              </a:buClr>
              <a:buSzPts val="4200"/>
              <a:buNone/>
              <a:defRPr sz="4200">
                <a:solidFill>
                  <a:schemeClr val="dk2"/>
                </a:solidFill>
              </a:defRPr>
            </a:lvl4pPr>
            <a:lvl5pPr lvl="4" algn="ctr" rtl="0">
              <a:lnSpc>
                <a:spcPct val="100000"/>
              </a:lnSpc>
              <a:spcBef>
                <a:spcPts val="0"/>
              </a:spcBef>
              <a:spcAft>
                <a:spcPts val="0"/>
              </a:spcAft>
              <a:buClr>
                <a:schemeClr val="dk2"/>
              </a:buClr>
              <a:buSzPts val="4200"/>
              <a:buNone/>
              <a:defRPr sz="4200">
                <a:solidFill>
                  <a:schemeClr val="dk2"/>
                </a:solidFill>
              </a:defRPr>
            </a:lvl5pPr>
            <a:lvl6pPr lvl="5" algn="ctr" rtl="0">
              <a:lnSpc>
                <a:spcPct val="100000"/>
              </a:lnSpc>
              <a:spcBef>
                <a:spcPts val="0"/>
              </a:spcBef>
              <a:spcAft>
                <a:spcPts val="0"/>
              </a:spcAft>
              <a:buClr>
                <a:schemeClr val="dk2"/>
              </a:buClr>
              <a:buSzPts val="4200"/>
              <a:buNone/>
              <a:defRPr sz="4200">
                <a:solidFill>
                  <a:schemeClr val="dk2"/>
                </a:solidFill>
              </a:defRPr>
            </a:lvl6pPr>
            <a:lvl7pPr lvl="6" algn="ctr" rtl="0">
              <a:lnSpc>
                <a:spcPct val="100000"/>
              </a:lnSpc>
              <a:spcBef>
                <a:spcPts val="0"/>
              </a:spcBef>
              <a:spcAft>
                <a:spcPts val="0"/>
              </a:spcAft>
              <a:buClr>
                <a:schemeClr val="dk2"/>
              </a:buClr>
              <a:buSzPts val="4200"/>
              <a:buNone/>
              <a:defRPr sz="4200">
                <a:solidFill>
                  <a:schemeClr val="dk2"/>
                </a:solidFill>
              </a:defRPr>
            </a:lvl7pPr>
            <a:lvl8pPr lvl="7" algn="ctr" rtl="0">
              <a:lnSpc>
                <a:spcPct val="100000"/>
              </a:lnSpc>
              <a:spcBef>
                <a:spcPts val="0"/>
              </a:spcBef>
              <a:spcAft>
                <a:spcPts val="0"/>
              </a:spcAft>
              <a:buClr>
                <a:schemeClr val="dk2"/>
              </a:buClr>
              <a:buSzPts val="4200"/>
              <a:buNone/>
              <a:defRPr sz="4200">
                <a:solidFill>
                  <a:schemeClr val="dk2"/>
                </a:solidFill>
              </a:defRPr>
            </a:lvl8pPr>
            <a:lvl9pPr lvl="8" algn="ctr"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09" name="Google Shape;109;p22"/>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1pPr>
            <a:lvl2pPr marR="0" lvl="1"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9pPr>
          </a:lstStyle>
          <a:p>
            <a:endParaRPr/>
          </a:p>
        </p:txBody>
      </p:sp>
      <p:sp>
        <p:nvSpPr>
          <p:cNvPr id="110" name="Google Shape;110;p2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1pPr>
            <a:lvl2pPr marL="914400" marR="0" lvl="1"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111" name="Google Shape;111;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12" name="Google Shape;112;p22"/>
          <p:cNvPicPr preferRelativeResize="0"/>
          <p:nvPr/>
        </p:nvPicPr>
        <p:blipFill rotWithShape="1">
          <a:blip r:embed="rId2">
            <a:alphaModFix/>
          </a:blip>
          <a:srcRect/>
          <a:stretch/>
        </p:blipFill>
        <p:spPr>
          <a:xfrm>
            <a:off x="7465897" y="173300"/>
            <a:ext cx="1482798" cy="3149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2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3"/>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3"/>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stStyle>
          <a:p>
            <a:endParaRPr/>
          </a:p>
        </p:txBody>
      </p:sp>
      <p:sp>
        <p:nvSpPr>
          <p:cNvPr id="117" name="Google Shape;117;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18" name="Google Shape;118;p23"/>
          <p:cNvPicPr preferRelativeResize="0"/>
          <p:nvPr/>
        </p:nvPicPr>
        <p:blipFill rotWithShape="1">
          <a:blip r:embed="rId2">
            <a:alphaModFix/>
          </a:blip>
          <a:srcRect/>
          <a:stretch/>
        </p:blipFill>
        <p:spPr>
          <a:xfrm>
            <a:off x="7757299" y="4798350"/>
            <a:ext cx="1314949" cy="279300"/>
          </a:xfrm>
          <a:prstGeom prst="rect">
            <a:avLst/>
          </a:prstGeom>
          <a:noFill/>
          <a:ln>
            <a:noFill/>
          </a:ln>
        </p:spPr>
      </p:pic>
      <p:sp>
        <p:nvSpPr>
          <p:cNvPr id="119" name="Google Shape;119;p23"/>
          <p:cNvSpPr txBox="1"/>
          <p:nvPr/>
        </p:nvSpPr>
        <p:spPr>
          <a:xfrm>
            <a:off x="337375" y="220075"/>
            <a:ext cx="69198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de" sz="2700" b="0" i="0" u="none" strike="noStrike" cap="none">
                <a:solidFill>
                  <a:schemeClr val="lt2"/>
                </a:solidFill>
                <a:latin typeface="Roboto"/>
                <a:ea typeface="Roboto"/>
                <a:cs typeface="Roboto"/>
                <a:sym typeface="Roboto"/>
              </a:rPr>
              <a:t>Headline</a:t>
            </a:r>
            <a:endParaRPr sz="2700" b="0" i="0" u="none" strike="noStrike" cap="none">
              <a:solidFill>
                <a:schemeClr val="lt2"/>
              </a:solidFill>
              <a:latin typeface="Roboto"/>
              <a:ea typeface="Roboto"/>
              <a:cs typeface="Roboto"/>
              <a:sym typeface="Roboto"/>
            </a:endParaRPr>
          </a:p>
        </p:txBody>
      </p:sp>
      <p:sp>
        <p:nvSpPr>
          <p:cNvPr id="120" name="Google Shape;120;p23"/>
          <p:cNvSpPr txBox="1"/>
          <p:nvPr/>
        </p:nvSpPr>
        <p:spPr>
          <a:xfrm>
            <a:off x="337375" y="1155075"/>
            <a:ext cx="70311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p:txBody>
      </p:sp>
      <p:sp>
        <p:nvSpPr>
          <p:cNvPr id="121" name="Google Shape;121;p23"/>
          <p:cNvSpPr txBox="1">
            <a:spLocks noGrp="1"/>
          </p:cNvSpPr>
          <p:nvPr>
            <p:ph type="body" idx="2"/>
          </p:nvPr>
        </p:nvSpPr>
        <p:spPr>
          <a:xfrm>
            <a:off x="282575" y="524875"/>
            <a:ext cx="8051700" cy="3667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22"/>
        <p:cNvGrpSpPr/>
        <p:nvPr/>
      </p:nvGrpSpPr>
      <p:grpSpPr>
        <a:xfrm>
          <a:off x="0" y="0"/>
          <a:ext cx="0" cy="0"/>
          <a:chOff x="0" y="0"/>
          <a:chExt cx="0" cy="0"/>
        </a:xfrm>
      </p:grpSpPr>
      <p:sp>
        <p:nvSpPr>
          <p:cNvPr id="123" name="Google Shape;123;p24"/>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2"/>
              </a:buClr>
              <a:buSzPts val="12000"/>
              <a:buNone/>
              <a:defRPr sz="12000">
                <a:solidFill>
                  <a:schemeClr val="dk2"/>
                </a:solidFill>
              </a:defRPr>
            </a:lvl1pPr>
            <a:lvl2pPr lvl="1" algn="ctr" rtl="0">
              <a:lnSpc>
                <a:spcPct val="100000"/>
              </a:lnSpc>
              <a:spcBef>
                <a:spcPts val="0"/>
              </a:spcBef>
              <a:spcAft>
                <a:spcPts val="0"/>
              </a:spcAft>
              <a:buClr>
                <a:schemeClr val="dk2"/>
              </a:buClr>
              <a:buSzPts val="12000"/>
              <a:buNone/>
              <a:defRPr sz="12000">
                <a:solidFill>
                  <a:schemeClr val="dk2"/>
                </a:solidFill>
              </a:defRPr>
            </a:lvl2pPr>
            <a:lvl3pPr lvl="2" algn="ctr" rtl="0">
              <a:lnSpc>
                <a:spcPct val="100000"/>
              </a:lnSpc>
              <a:spcBef>
                <a:spcPts val="0"/>
              </a:spcBef>
              <a:spcAft>
                <a:spcPts val="0"/>
              </a:spcAft>
              <a:buClr>
                <a:schemeClr val="dk2"/>
              </a:buClr>
              <a:buSzPts val="12000"/>
              <a:buNone/>
              <a:defRPr sz="12000">
                <a:solidFill>
                  <a:schemeClr val="dk2"/>
                </a:solidFill>
              </a:defRPr>
            </a:lvl3pPr>
            <a:lvl4pPr lvl="3" algn="ctr" rtl="0">
              <a:lnSpc>
                <a:spcPct val="100000"/>
              </a:lnSpc>
              <a:spcBef>
                <a:spcPts val="0"/>
              </a:spcBef>
              <a:spcAft>
                <a:spcPts val="0"/>
              </a:spcAft>
              <a:buClr>
                <a:schemeClr val="dk2"/>
              </a:buClr>
              <a:buSzPts val="12000"/>
              <a:buNone/>
              <a:defRPr sz="12000">
                <a:solidFill>
                  <a:schemeClr val="dk2"/>
                </a:solidFill>
              </a:defRPr>
            </a:lvl4pPr>
            <a:lvl5pPr lvl="4" algn="ctr" rtl="0">
              <a:lnSpc>
                <a:spcPct val="100000"/>
              </a:lnSpc>
              <a:spcBef>
                <a:spcPts val="0"/>
              </a:spcBef>
              <a:spcAft>
                <a:spcPts val="0"/>
              </a:spcAft>
              <a:buClr>
                <a:schemeClr val="dk2"/>
              </a:buClr>
              <a:buSzPts val="12000"/>
              <a:buNone/>
              <a:defRPr sz="12000">
                <a:solidFill>
                  <a:schemeClr val="dk2"/>
                </a:solidFill>
              </a:defRPr>
            </a:lvl5pPr>
            <a:lvl6pPr lvl="5" algn="ctr" rtl="0">
              <a:lnSpc>
                <a:spcPct val="100000"/>
              </a:lnSpc>
              <a:spcBef>
                <a:spcPts val="0"/>
              </a:spcBef>
              <a:spcAft>
                <a:spcPts val="0"/>
              </a:spcAft>
              <a:buClr>
                <a:schemeClr val="dk2"/>
              </a:buClr>
              <a:buSzPts val="12000"/>
              <a:buNone/>
              <a:defRPr sz="12000">
                <a:solidFill>
                  <a:schemeClr val="dk2"/>
                </a:solidFill>
              </a:defRPr>
            </a:lvl6pPr>
            <a:lvl7pPr lvl="6" algn="ctr" rtl="0">
              <a:lnSpc>
                <a:spcPct val="100000"/>
              </a:lnSpc>
              <a:spcBef>
                <a:spcPts val="0"/>
              </a:spcBef>
              <a:spcAft>
                <a:spcPts val="0"/>
              </a:spcAft>
              <a:buClr>
                <a:schemeClr val="dk2"/>
              </a:buClr>
              <a:buSzPts val="12000"/>
              <a:buNone/>
              <a:defRPr sz="12000">
                <a:solidFill>
                  <a:schemeClr val="dk2"/>
                </a:solidFill>
              </a:defRPr>
            </a:lvl7pPr>
            <a:lvl8pPr lvl="7" algn="ctr" rtl="0">
              <a:lnSpc>
                <a:spcPct val="100000"/>
              </a:lnSpc>
              <a:spcBef>
                <a:spcPts val="0"/>
              </a:spcBef>
              <a:spcAft>
                <a:spcPts val="0"/>
              </a:spcAft>
              <a:buClr>
                <a:schemeClr val="dk2"/>
              </a:buClr>
              <a:buSzPts val="12000"/>
              <a:buNone/>
              <a:defRPr sz="12000">
                <a:solidFill>
                  <a:schemeClr val="dk2"/>
                </a:solidFill>
              </a:defRPr>
            </a:lvl8pPr>
            <a:lvl9pPr lvl="8" algn="ctr" rtl="0">
              <a:lnSpc>
                <a:spcPct val="100000"/>
              </a:lnSpc>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25"/>
        <p:cNvGrpSpPr/>
        <p:nvPr/>
      </p:nvGrpSpPr>
      <p:grpSpPr>
        <a:xfrm>
          <a:off x="0" y="0"/>
          <a:ext cx="0" cy="0"/>
          <a:chOff x="0" y="0"/>
          <a:chExt cx="0" cy="0"/>
        </a:xfrm>
      </p:grpSpPr>
      <p:sp>
        <p:nvSpPr>
          <p:cNvPr id="126" name="Google Shape;126;p26"/>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6"/>
          <p:cNvSpPr/>
          <p:nvPr/>
        </p:nvSpPr>
        <p:spPr>
          <a:xfrm flipH="1">
            <a:off x="8246400" y="4245875"/>
            <a:ext cx="897600" cy="897600"/>
          </a:xfrm>
          <a:prstGeom prst="round1Rect">
            <a:avLst>
              <a:gd name="adj" fmla="val 16667"/>
            </a:avLst>
          </a:prstGeom>
          <a:solidFill>
            <a:schemeClr val="lt1">
              <a:alpha val="678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6"/>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4800"/>
              <a:buNone/>
              <a:defRPr sz="4800">
                <a:solidFill>
                  <a:srgbClr val="FFFFFF"/>
                </a:solidFill>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29" name="Google Shape;129;p26"/>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30" name="Google Shape;130;p2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31" name="Google Shape;131;p26"/>
          <p:cNvPicPr preferRelativeResize="0"/>
          <p:nvPr/>
        </p:nvPicPr>
        <p:blipFill rotWithShape="1">
          <a:blip r:embed="rId2">
            <a:alphaModFix/>
          </a:blip>
          <a:srcRect/>
          <a:stretch/>
        </p:blipFill>
        <p:spPr>
          <a:xfrm>
            <a:off x="302101" y="456775"/>
            <a:ext cx="4395453" cy="9336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1 1">
  <p:cSld name="TITLE_1_1">
    <p:bg>
      <p:bgPr>
        <a:solidFill>
          <a:schemeClr val="accent5"/>
        </a:solidFill>
        <a:effectLst/>
      </p:bgPr>
    </p:bg>
    <p:spTree>
      <p:nvGrpSpPr>
        <p:cNvPr id="1" name="Shape 132"/>
        <p:cNvGrpSpPr/>
        <p:nvPr/>
      </p:nvGrpSpPr>
      <p:grpSpPr>
        <a:xfrm>
          <a:off x="0" y="0"/>
          <a:ext cx="0" cy="0"/>
          <a:chOff x="0" y="0"/>
          <a:chExt cx="0" cy="0"/>
        </a:xfrm>
      </p:grpSpPr>
      <p:sp>
        <p:nvSpPr>
          <p:cNvPr id="133" name="Google Shape;133;p27"/>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7"/>
          <p:cNvSpPr/>
          <p:nvPr/>
        </p:nvSpPr>
        <p:spPr>
          <a:xfrm flipH="1">
            <a:off x="8246400" y="4245875"/>
            <a:ext cx="897600" cy="897600"/>
          </a:xfrm>
          <a:prstGeom prst="round1Rect">
            <a:avLst>
              <a:gd name="adj" fmla="val 16667"/>
            </a:avLst>
          </a:prstGeom>
          <a:solidFill>
            <a:schemeClr val="lt1">
              <a:alpha val="678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7"/>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4800"/>
              <a:buNone/>
              <a:defRPr sz="4800">
                <a:solidFill>
                  <a:srgbClr val="FFFFFF"/>
                </a:solidFill>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36" name="Google Shape;136;p27"/>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37" name="Google Shape;137;p2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38" name="Google Shape;138;p27"/>
          <p:cNvPicPr preferRelativeResize="0"/>
          <p:nvPr/>
        </p:nvPicPr>
        <p:blipFill rotWithShape="1">
          <a:blip r:embed="rId2">
            <a:alphaModFix/>
          </a:blip>
          <a:srcRect/>
          <a:stretch/>
        </p:blipFill>
        <p:spPr>
          <a:xfrm>
            <a:off x="302101" y="456775"/>
            <a:ext cx="4395453" cy="93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1 2">
  <p:cSld name="TITLE_1_2">
    <p:bg>
      <p:bgPr>
        <a:solidFill>
          <a:schemeClr val="accent1"/>
        </a:solidFill>
        <a:effectLst/>
      </p:bgPr>
    </p:bg>
    <p:spTree>
      <p:nvGrpSpPr>
        <p:cNvPr id="1" name="Shape 139"/>
        <p:cNvGrpSpPr/>
        <p:nvPr/>
      </p:nvGrpSpPr>
      <p:grpSpPr>
        <a:xfrm>
          <a:off x="0" y="0"/>
          <a:ext cx="0" cy="0"/>
          <a:chOff x="0" y="0"/>
          <a:chExt cx="0" cy="0"/>
        </a:xfrm>
      </p:grpSpPr>
      <p:sp>
        <p:nvSpPr>
          <p:cNvPr id="140" name="Google Shape;140;p28"/>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8"/>
          <p:cNvSpPr/>
          <p:nvPr/>
        </p:nvSpPr>
        <p:spPr>
          <a:xfrm flipH="1">
            <a:off x="8246400" y="4245875"/>
            <a:ext cx="897600" cy="897600"/>
          </a:xfrm>
          <a:prstGeom prst="round1Rect">
            <a:avLst>
              <a:gd name="adj" fmla="val 16667"/>
            </a:avLst>
          </a:prstGeom>
          <a:solidFill>
            <a:schemeClr val="lt1">
              <a:alpha val="678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8"/>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4800"/>
              <a:buNone/>
              <a:defRPr sz="4800">
                <a:solidFill>
                  <a:srgbClr val="FFFFFF"/>
                </a:solidFill>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43" name="Google Shape;143;p28"/>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44" name="Google Shape;144;p2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45" name="Google Shape;145;p28"/>
          <p:cNvPicPr preferRelativeResize="0"/>
          <p:nvPr/>
        </p:nvPicPr>
        <p:blipFill rotWithShape="1">
          <a:blip r:embed="rId2">
            <a:alphaModFix/>
          </a:blip>
          <a:srcRect/>
          <a:stretch/>
        </p:blipFill>
        <p:spPr>
          <a:xfrm>
            <a:off x="302101" y="456775"/>
            <a:ext cx="4395453" cy="93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1 3">
  <p:cSld name="TITLE_1_3">
    <p:bg>
      <p:bgPr>
        <a:solidFill>
          <a:schemeClr val="accent6"/>
        </a:solidFill>
        <a:effectLst/>
      </p:bgPr>
    </p:bg>
    <p:spTree>
      <p:nvGrpSpPr>
        <p:cNvPr id="1" name="Shape 146"/>
        <p:cNvGrpSpPr/>
        <p:nvPr/>
      </p:nvGrpSpPr>
      <p:grpSpPr>
        <a:xfrm>
          <a:off x="0" y="0"/>
          <a:ext cx="0" cy="0"/>
          <a:chOff x="0" y="0"/>
          <a:chExt cx="0" cy="0"/>
        </a:xfrm>
      </p:grpSpPr>
      <p:sp>
        <p:nvSpPr>
          <p:cNvPr id="147" name="Google Shape;147;p29"/>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9"/>
          <p:cNvSpPr/>
          <p:nvPr/>
        </p:nvSpPr>
        <p:spPr>
          <a:xfrm flipH="1">
            <a:off x="8246400" y="4245875"/>
            <a:ext cx="897600" cy="897600"/>
          </a:xfrm>
          <a:prstGeom prst="round1Rect">
            <a:avLst>
              <a:gd name="adj" fmla="val 16667"/>
            </a:avLst>
          </a:prstGeom>
          <a:solidFill>
            <a:schemeClr val="lt1">
              <a:alpha val="6784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9"/>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4800"/>
              <a:buNone/>
              <a:defRPr sz="4800">
                <a:solidFill>
                  <a:srgbClr val="FFFFFF"/>
                </a:solidFill>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50" name="Google Shape;150;p29"/>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51" name="Google Shape;151;p2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52" name="Google Shape;152;p29"/>
          <p:cNvPicPr preferRelativeResize="0"/>
          <p:nvPr/>
        </p:nvPicPr>
        <p:blipFill rotWithShape="1">
          <a:blip r:embed="rId2">
            <a:alphaModFix/>
          </a:blip>
          <a:srcRect/>
          <a:stretch/>
        </p:blipFill>
        <p:spPr>
          <a:xfrm>
            <a:off x="302101" y="456775"/>
            <a:ext cx="4395453" cy="9336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accent5"/>
        </a:solidFill>
        <a:effectLst/>
      </p:bgPr>
    </p:bg>
    <p:spTree>
      <p:nvGrpSpPr>
        <p:cNvPr id="1" name="Shape 153"/>
        <p:cNvGrpSpPr/>
        <p:nvPr/>
      </p:nvGrpSpPr>
      <p:grpSpPr>
        <a:xfrm>
          <a:off x="0" y="0"/>
          <a:ext cx="0" cy="0"/>
          <a:chOff x="0" y="0"/>
          <a:chExt cx="0" cy="0"/>
        </a:xfrm>
      </p:grpSpPr>
      <p:sp>
        <p:nvSpPr>
          <p:cNvPr id="154" name="Google Shape;154;p3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55" name="Google Shape;155;p30"/>
          <p:cNvPicPr preferRelativeResize="0"/>
          <p:nvPr/>
        </p:nvPicPr>
        <p:blipFill rotWithShape="1">
          <a:blip r:embed="rId2">
            <a:alphaModFix/>
          </a:blip>
          <a:srcRect/>
          <a:stretch/>
        </p:blipFill>
        <p:spPr>
          <a:xfrm>
            <a:off x="7589447" y="68650"/>
            <a:ext cx="1482798" cy="314950"/>
          </a:xfrm>
          <a:prstGeom prst="rect">
            <a:avLst/>
          </a:prstGeom>
          <a:noFill/>
          <a:ln>
            <a:noFill/>
          </a:ln>
        </p:spPr>
      </p:pic>
      <p:sp>
        <p:nvSpPr>
          <p:cNvPr id="156" name="Google Shape;156;p30"/>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4800"/>
              <a:buNone/>
              <a:defRPr sz="4800">
                <a:solidFill>
                  <a:srgbClr val="FFFFFF"/>
                </a:solidFill>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57" name="Google Shape;157;p3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chemeClr val="accent1"/>
        </a:solidFill>
        <a:effectLst/>
      </p:bgPr>
    </p:bg>
    <p:spTree>
      <p:nvGrpSpPr>
        <p:cNvPr id="1" name="Shape 158"/>
        <p:cNvGrpSpPr/>
        <p:nvPr/>
      </p:nvGrpSpPr>
      <p:grpSpPr>
        <a:xfrm>
          <a:off x="0" y="0"/>
          <a:ext cx="0" cy="0"/>
          <a:chOff x="0" y="0"/>
          <a:chExt cx="0" cy="0"/>
        </a:xfrm>
      </p:grpSpPr>
      <p:sp>
        <p:nvSpPr>
          <p:cNvPr id="159" name="Google Shape;159;p3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60" name="Google Shape;160;p31"/>
          <p:cNvPicPr preferRelativeResize="0"/>
          <p:nvPr/>
        </p:nvPicPr>
        <p:blipFill rotWithShape="1">
          <a:blip r:embed="rId2">
            <a:alphaModFix/>
          </a:blip>
          <a:srcRect/>
          <a:stretch/>
        </p:blipFill>
        <p:spPr>
          <a:xfrm>
            <a:off x="7589447" y="68650"/>
            <a:ext cx="1482798" cy="314950"/>
          </a:xfrm>
          <a:prstGeom prst="rect">
            <a:avLst/>
          </a:prstGeom>
          <a:noFill/>
          <a:ln>
            <a:noFill/>
          </a:ln>
        </p:spPr>
      </p:pic>
      <p:sp>
        <p:nvSpPr>
          <p:cNvPr id="161" name="Google Shape;161;p31"/>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4800"/>
              <a:buNone/>
              <a:defRPr sz="4800">
                <a:solidFill>
                  <a:srgbClr val="FFFFFF"/>
                </a:solidFill>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62" name="Google Shape;162;p31"/>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3">
  <p:cSld name="SECTION_HEADER_3">
    <p:bg>
      <p:bgPr>
        <a:solidFill>
          <a:schemeClr val="accent6"/>
        </a:solidFill>
        <a:effectLst/>
      </p:bgPr>
    </p:bg>
    <p:spTree>
      <p:nvGrpSpPr>
        <p:cNvPr id="1" name="Shape 163"/>
        <p:cNvGrpSpPr/>
        <p:nvPr/>
      </p:nvGrpSpPr>
      <p:grpSpPr>
        <a:xfrm>
          <a:off x="0" y="0"/>
          <a:ext cx="0" cy="0"/>
          <a:chOff x="0" y="0"/>
          <a:chExt cx="0" cy="0"/>
        </a:xfrm>
      </p:grpSpPr>
      <p:sp>
        <p:nvSpPr>
          <p:cNvPr id="164" name="Google Shape;164;p3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65" name="Google Shape;165;p32"/>
          <p:cNvPicPr preferRelativeResize="0"/>
          <p:nvPr/>
        </p:nvPicPr>
        <p:blipFill rotWithShape="1">
          <a:blip r:embed="rId2">
            <a:alphaModFix/>
          </a:blip>
          <a:srcRect/>
          <a:stretch/>
        </p:blipFill>
        <p:spPr>
          <a:xfrm>
            <a:off x="7589447" y="68650"/>
            <a:ext cx="1482798" cy="314950"/>
          </a:xfrm>
          <a:prstGeom prst="rect">
            <a:avLst/>
          </a:prstGeom>
          <a:noFill/>
          <a:ln>
            <a:noFill/>
          </a:ln>
        </p:spPr>
      </p:pic>
      <p:sp>
        <p:nvSpPr>
          <p:cNvPr id="166" name="Google Shape;166;p32"/>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Clr>
                <a:srgbClr val="FFFFFF"/>
              </a:buClr>
              <a:buSzPts val="4800"/>
              <a:buNone/>
              <a:defRPr sz="4800">
                <a:solidFill>
                  <a:srgbClr val="FFFFFF"/>
                </a:solidFill>
              </a:defRPr>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67" name="Google Shape;167;p3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accent5"/>
        </a:solidFill>
        <a:effectLst/>
      </p:bgPr>
    </p:bg>
    <p:spTree>
      <p:nvGrpSpPr>
        <p:cNvPr id="1" name="Shape 168"/>
        <p:cNvGrpSpPr/>
        <p:nvPr/>
      </p:nvGrpSpPr>
      <p:grpSpPr>
        <a:xfrm>
          <a:off x="0" y="0"/>
          <a:ext cx="0" cy="0"/>
          <a:chOff x="0" y="0"/>
          <a:chExt cx="0" cy="0"/>
        </a:xfrm>
      </p:grpSpPr>
      <p:sp>
        <p:nvSpPr>
          <p:cNvPr id="169" name="Google Shape;169;p3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200"/>
              <a:buNone/>
              <a:defRPr/>
            </a:lvl1pPr>
            <a:lvl2pPr lvl="1" algn="l" rtl="0">
              <a:lnSpc>
                <a:spcPct val="100000"/>
              </a:lnSpc>
              <a:spcBef>
                <a:spcPts val="0"/>
              </a:spcBef>
              <a:spcAft>
                <a:spcPts val="0"/>
              </a:spcAft>
              <a:buSzPts val="3200"/>
              <a:buNone/>
              <a:defRPr/>
            </a:lvl2pPr>
            <a:lvl3pPr lvl="2" algn="l" rtl="0">
              <a:lnSpc>
                <a:spcPct val="100000"/>
              </a:lnSpc>
              <a:spcBef>
                <a:spcPts val="0"/>
              </a:spcBef>
              <a:spcAft>
                <a:spcPts val="0"/>
              </a:spcAft>
              <a:buSzPts val="3200"/>
              <a:buNone/>
              <a:defRPr/>
            </a:lvl3pPr>
            <a:lvl4pPr lvl="3" algn="l" rtl="0">
              <a:lnSpc>
                <a:spcPct val="100000"/>
              </a:lnSpc>
              <a:spcBef>
                <a:spcPts val="0"/>
              </a:spcBef>
              <a:spcAft>
                <a:spcPts val="0"/>
              </a:spcAft>
              <a:buSzPts val="3200"/>
              <a:buNone/>
              <a:defRPr/>
            </a:lvl4pPr>
            <a:lvl5pPr lvl="4" algn="l" rtl="0">
              <a:lnSpc>
                <a:spcPct val="100000"/>
              </a:lnSpc>
              <a:spcBef>
                <a:spcPts val="0"/>
              </a:spcBef>
              <a:spcAft>
                <a:spcPts val="0"/>
              </a:spcAft>
              <a:buSzPts val="3200"/>
              <a:buNone/>
              <a:defRPr/>
            </a:lvl5pPr>
            <a:lvl6pPr lvl="5" algn="l" rtl="0">
              <a:lnSpc>
                <a:spcPct val="100000"/>
              </a:lnSpc>
              <a:spcBef>
                <a:spcPts val="0"/>
              </a:spcBef>
              <a:spcAft>
                <a:spcPts val="0"/>
              </a:spcAft>
              <a:buSzPts val="3200"/>
              <a:buNone/>
              <a:defRPr/>
            </a:lvl6pPr>
            <a:lvl7pPr lvl="6" algn="l" rtl="0">
              <a:lnSpc>
                <a:spcPct val="100000"/>
              </a:lnSpc>
              <a:spcBef>
                <a:spcPts val="0"/>
              </a:spcBef>
              <a:spcAft>
                <a:spcPts val="0"/>
              </a:spcAft>
              <a:buSzPts val="3200"/>
              <a:buNone/>
              <a:defRPr/>
            </a:lvl7pPr>
            <a:lvl8pPr lvl="7" algn="l" rtl="0">
              <a:lnSpc>
                <a:spcPct val="100000"/>
              </a:lnSpc>
              <a:spcBef>
                <a:spcPts val="0"/>
              </a:spcBef>
              <a:spcAft>
                <a:spcPts val="0"/>
              </a:spcAft>
              <a:buSzPts val="3200"/>
              <a:buNone/>
              <a:defRPr/>
            </a:lvl8pPr>
            <a:lvl9pPr lvl="8" algn="l" rtl="0">
              <a:lnSpc>
                <a:spcPct val="100000"/>
              </a:lnSpc>
              <a:spcBef>
                <a:spcPts val="0"/>
              </a:spcBef>
              <a:spcAft>
                <a:spcPts val="0"/>
              </a:spcAft>
              <a:buSzPts val="3200"/>
              <a:buNone/>
              <a:defRPr/>
            </a:lvl9pPr>
          </a:lstStyle>
          <a:p>
            <a:endParaRPr/>
          </a:p>
        </p:txBody>
      </p:sp>
      <p:sp>
        <p:nvSpPr>
          <p:cNvPr id="172" name="Google Shape;172;p3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2pPr>
            <a:lvl3pPr marL="1371600" marR="0" lvl="2"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3pPr>
            <a:lvl4pPr marL="1828800" marR="0" lvl="3"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4pPr>
            <a:lvl5pPr marL="2286000" marR="0" lvl="4"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5pPr>
            <a:lvl6pPr marL="2743200" marR="0" lvl="5"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6pPr>
            <a:lvl7pPr marL="3200400" marR="0" lvl="6"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7pPr>
            <a:lvl8pPr marL="3657600" marR="0" lvl="7"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8pPr>
            <a:lvl9pPr marL="4114800" marR="0" lvl="8"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9pPr>
          </a:lstStyle>
          <a:p>
            <a:endParaRPr/>
          </a:p>
        </p:txBody>
      </p:sp>
      <p:sp>
        <p:nvSpPr>
          <p:cNvPr id="173" name="Google Shape;173;p3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74" name="Google Shape;174;p33"/>
          <p:cNvPicPr preferRelativeResize="0"/>
          <p:nvPr/>
        </p:nvPicPr>
        <p:blipFill rotWithShape="1">
          <a:blip r:embed="rId2">
            <a:alphaModFix/>
          </a:blip>
          <a:srcRect/>
          <a:stretch/>
        </p:blipFill>
        <p:spPr>
          <a:xfrm>
            <a:off x="7589447" y="68650"/>
            <a:ext cx="1482798" cy="3149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2">
  <p:cSld name="TITLE_AND_BODY_2">
    <p:bg>
      <p:bgPr>
        <a:solidFill>
          <a:schemeClr val="accent1"/>
        </a:solidFill>
        <a:effectLst/>
      </p:bgPr>
    </p:bg>
    <p:spTree>
      <p:nvGrpSpPr>
        <p:cNvPr id="1" name="Shape 175"/>
        <p:cNvGrpSpPr/>
        <p:nvPr/>
      </p:nvGrpSpPr>
      <p:grpSpPr>
        <a:xfrm>
          <a:off x="0" y="0"/>
          <a:ext cx="0" cy="0"/>
          <a:chOff x="0" y="0"/>
          <a:chExt cx="0" cy="0"/>
        </a:xfrm>
      </p:grpSpPr>
      <p:sp>
        <p:nvSpPr>
          <p:cNvPr id="176" name="Google Shape;176;p3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200"/>
              <a:buNone/>
              <a:defRPr/>
            </a:lvl1pPr>
            <a:lvl2pPr lvl="1" algn="l" rtl="0">
              <a:lnSpc>
                <a:spcPct val="100000"/>
              </a:lnSpc>
              <a:spcBef>
                <a:spcPts val="0"/>
              </a:spcBef>
              <a:spcAft>
                <a:spcPts val="0"/>
              </a:spcAft>
              <a:buSzPts val="3200"/>
              <a:buNone/>
              <a:defRPr/>
            </a:lvl2pPr>
            <a:lvl3pPr lvl="2" algn="l" rtl="0">
              <a:lnSpc>
                <a:spcPct val="100000"/>
              </a:lnSpc>
              <a:spcBef>
                <a:spcPts val="0"/>
              </a:spcBef>
              <a:spcAft>
                <a:spcPts val="0"/>
              </a:spcAft>
              <a:buSzPts val="3200"/>
              <a:buNone/>
              <a:defRPr/>
            </a:lvl3pPr>
            <a:lvl4pPr lvl="3" algn="l" rtl="0">
              <a:lnSpc>
                <a:spcPct val="100000"/>
              </a:lnSpc>
              <a:spcBef>
                <a:spcPts val="0"/>
              </a:spcBef>
              <a:spcAft>
                <a:spcPts val="0"/>
              </a:spcAft>
              <a:buSzPts val="3200"/>
              <a:buNone/>
              <a:defRPr/>
            </a:lvl4pPr>
            <a:lvl5pPr lvl="4" algn="l" rtl="0">
              <a:lnSpc>
                <a:spcPct val="100000"/>
              </a:lnSpc>
              <a:spcBef>
                <a:spcPts val="0"/>
              </a:spcBef>
              <a:spcAft>
                <a:spcPts val="0"/>
              </a:spcAft>
              <a:buSzPts val="3200"/>
              <a:buNone/>
              <a:defRPr/>
            </a:lvl5pPr>
            <a:lvl6pPr lvl="5" algn="l" rtl="0">
              <a:lnSpc>
                <a:spcPct val="100000"/>
              </a:lnSpc>
              <a:spcBef>
                <a:spcPts val="0"/>
              </a:spcBef>
              <a:spcAft>
                <a:spcPts val="0"/>
              </a:spcAft>
              <a:buSzPts val="3200"/>
              <a:buNone/>
              <a:defRPr/>
            </a:lvl6pPr>
            <a:lvl7pPr lvl="6" algn="l" rtl="0">
              <a:lnSpc>
                <a:spcPct val="100000"/>
              </a:lnSpc>
              <a:spcBef>
                <a:spcPts val="0"/>
              </a:spcBef>
              <a:spcAft>
                <a:spcPts val="0"/>
              </a:spcAft>
              <a:buSzPts val="3200"/>
              <a:buNone/>
              <a:defRPr/>
            </a:lvl7pPr>
            <a:lvl8pPr lvl="7" algn="l" rtl="0">
              <a:lnSpc>
                <a:spcPct val="100000"/>
              </a:lnSpc>
              <a:spcBef>
                <a:spcPts val="0"/>
              </a:spcBef>
              <a:spcAft>
                <a:spcPts val="0"/>
              </a:spcAft>
              <a:buSzPts val="3200"/>
              <a:buNone/>
              <a:defRPr/>
            </a:lvl8pPr>
            <a:lvl9pPr lvl="8" algn="l" rtl="0">
              <a:lnSpc>
                <a:spcPct val="100000"/>
              </a:lnSpc>
              <a:spcBef>
                <a:spcPts val="0"/>
              </a:spcBef>
              <a:spcAft>
                <a:spcPts val="0"/>
              </a:spcAft>
              <a:buSzPts val="3200"/>
              <a:buNone/>
              <a:defRPr/>
            </a:lvl9pPr>
          </a:lstStyle>
          <a:p>
            <a:endParaRPr/>
          </a:p>
        </p:txBody>
      </p:sp>
      <p:sp>
        <p:nvSpPr>
          <p:cNvPr id="179" name="Google Shape;179;p3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2pPr>
            <a:lvl3pPr marL="1371600" marR="0" lvl="2"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3pPr>
            <a:lvl4pPr marL="1828800" marR="0" lvl="3"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4pPr>
            <a:lvl5pPr marL="2286000" marR="0" lvl="4"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5pPr>
            <a:lvl6pPr marL="2743200" marR="0" lvl="5"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6pPr>
            <a:lvl7pPr marL="3200400" marR="0" lvl="6"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7pPr>
            <a:lvl8pPr marL="3657600" marR="0" lvl="7"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8pPr>
            <a:lvl9pPr marL="4114800" marR="0" lvl="8"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9pPr>
          </a:lstStyle>
          <a:p>
            <a:endParaRPr/>
          </a:p>
        </p:txBody>
      </p:sp>
      <p:sp>
        <p:nvSpPr>
          <p:cNvPr id="180" name="Google Shape;180;p3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81" name="Google Shape;181;p34"/>
          <p:cNvPicPr preferRelativeResize="0"/>
          <p:nvPr/>
        </p:nvPicPr>
        <p:blipFill rotWithShape="1">
          <a:blip r:embed="rId2">
            <a:alphaModFix/>
          </a:blip>
          <a:srcRect/>
          <a:stretch/>
        </p:blipFill>
        <p:spPr>
          <a:xfrm>
            <a:off x="7589447" y="68650"/>
            <a:ext cx="1482798" cy="3149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3">
  <p:cSld name="TITLE_AND_BODY_3">
    <p:bg>
      <p:bgPr>
        <a:solidFill>
          <a:schemeClr val="accent6"/>
        </a:solidFill>
        <a:effectLst/>
      </p:bgPr>
    </p:bg>
    <p:spTree>
      <p:nvGrpSpPr>
        <p:cNvPr id="1" name="Shape 182"/>
        <p:cNvGrpSpPr/>
        <p:nvPr/>
      </p:nvGrpSpPr>
      <p:grpSpPr>
        <a:xfrm>
          <a:off x="0" y="0"/>
          <a:ext cx="0" cy="0"/>
          <a:chOff x="0" y="0"/>
          <a:chExt cx="0" cy="0"/>
        </a:xfrm>
      </p:grpSpPr>
      <p:sp>
        <p:nvSpPr>
          <p:cNvPr id="183" name="Google Shape;183;p3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200"/>
              <a:buNone/>
              <a:defRPr/>
            </a:lvl1pPr>
            <a:lvl2pPr lvl="1" algn="l" rtl="0">
              <a:lnSpc>
                <a:spcPct val="100000"/>
              </a:lnSpc>
              <a:spcBef>
                <a:spcPts val="0"/>
              </a:spcBef>
              <a:spcAft>
                <a:spcPts val="0"/>
              </a:spcAft>
              <a:buSzPts val="3200"/>
              <a:buNone/>
              <a:defRPr/>
            </a:lvl2pPr>
            <a:lvl3pPr lvl="2" algn="l" rtl="0">
              <a:lnSpc>
                <a:spcPct val="100000"/>
              </a:lnSpc>
              <a:spcBef>
                <a:spcPts val="0"/>
              </a:spcBef>
              <a:spcAft>
                <a:spcPts val="0"/>
              </a:spcAft>
              <a:buSzPts val="3200"/>
              <a:buNone/>
              <a:defRPr/>
            </a:lvl3pPr>
            <a:lvl4pPr lvl="3" algn="l" rtl="0">
              <a:lnSpc>
                <a:spcPct val="100000"/>
              </a:lnSpc>
              <a:spcBef>
                <a:spcPts val="0"/>
              </a:spcBef>
              <a:spcAft>
                <a:spcPts val="0"/>
              </a:spcAft>
              <a:buSzPts val="3200"/>
              <a:buNone/>
              <a:defRPr/>
            </a:lvl4pPr>
            <a:lvl5pPr lvl="4" algn="l" rtl="0">
              <a:lnSpc>
                <a:spcPct val="100000"/>
              </a:lnSpc>
              <a:spcBef>
                <a:spcPts val="0"/>
              </a:spcBef>
              <a:spcAft>
                <a:spcPts val="0"/>
              </a:spcAft>
              <a:buSzPts val="3200"/>
              <a:buNone/>
              <a:defRPr/>
            </a:lvl5pPr>
            <a:lvl6pPr lvl="5" algn="l" rtl="0">
              <a:lnSpc>
                <a:spcPct val="100000"/>
              </a:lnSpc>
              <a:spcBef>
                <a:spcPts val="0"/>
              </a:spcBef>
              <a:spcAft>
                <a:spcPts val="0"/>
              </a:spcAft>
              <a:buSzPts val="3200"/>
              <a:buNone/>
              <a:defRPr/>
            </a:lvl6pPr>
            <a:lvl7pPr lvl="6" algn="l" rtl="0">
              <a:lnSpc>
                <a:spcPct val="100000"/>
              </a:lnSpc>
              <a:spcBef>
                <a:spcPts val="0"/>
              </a:spcBef>
              <a:spcAft>
                <a:spcPts val="0"/>
              </a:spcAft>
              <a:buSzPts val="3200"/>
              <a:buNone/>
              <a:defRPr/>
            </a:lvl7pPr>
            <a:lvl8pPr lvl="7" algn="l" rtl="0">
              <a:lnSpc>
                <a:spcPct val="100000"/>
              </a:lnSpc>
              <a:spcBef>
                <a:spcPts val="0"/>
              </a:spcBef>
              <a:spcAft>
                <a:spcPts val="0"/>
              </a:spcAft>
              <a:buSzPts val="3200"/>
              <a:buNone/>
              <a:defRPr/>
            </a:lvl8pPr>
            <a:lvl9pPr lvl="8" algn="l" rtl="0">
              <a:lnSpc>
                <a:spcPct val="100000"/>
              </a:lnSpc>
              <a:spcBef>
                <a:spcPts val="0"/>
              </a:spcBef>
              <a:spcAft>
                <a:spcPts val="0"/>
              </a:spcAft>
              <a:buSzPts val="3200"/>
              <a:buNone/>
              <a:defRPr/>
            </a:lvl9pPr>
          </a:lstStyle>
          <a:p>
            <a:endParaRPr/>
          </a:p>
        </p:txBody>
      </p:sp>
      <p:sp>
        <p:nvSpPr>
          <p:cNvPr id="186" name="Google Shape;186;p3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2pPr>
            <a:lvl3pPr marL="1371600" marR="0" lvl="2"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3pPr>
            <a:lvl4pPr marL="1828800" marR="0" lvl="3"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4pPr>
            <a:lvl5pPr marL="2286000" marR="0" lvl="4"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5pPr>
            <a:lvl6pPr marL="2743200" marR="0" lvl="5"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6pPr>
            <a:lvl7pPr marL="3200400" marR="0" lvl="6"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7pPr>
            <a:lvl8pPr marL="3657600" marR="0" lvl="7"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8pPr>
            <a:lvl9pPr marL="4114800" marR="0" lvl="8"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9pPr>
          </a:lstStyle>
          <a:p>
            <a:endParaRPr/>
          </a:p>
        </p:txBody>
      </p:sp>
      <p:sp>
        <p:nvSpPr>
          <p:cNvPr id="187" name="Google Shape;187;p3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88" name="Google Shape;188;p35"/>
          <p:cNvPicPr preferRelativeResize="0"/>
          <p:nvPr/>
        </p:nvPicPr>
        <p:blipFill rotWithShape="1">
          <a:blip r:embed="rId2">
            <a:alphaModFix/>
          </a:blip>
          <a:srcRect/>
          <a:stretch/>
        </p:blipFill>
        <p:spPr>
          <a:xfrm>
            <a:off x="7589447" y="68650"/>
            <a:ext cx="1482798" cy="3149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accent5"/>
        </a:solidFill>
        <a:effectLst/>
      </p:bgPr>
    </p:bg>
    <p:spTree>
      <p:nvGrpSpPr>
        <p:cNvPr id="1" name="Shape 189"/>
        <p:cNvGrpSpPr/>
        <p:nvPr/>
      </p:nvGrpSpPr>
      <p:grpSpPr>
        <a:xfrm>
          <a:off x="0" y="0"/>
          <a:ext cx="0" cy="0"/>
          <a:chOff x="0" y="0"/>
          <a:chExt cx="0" cy="0"/>
        </a:xfrm>
      </p:grpSpPr>
      <p:sp>
        <p:nvSpPr>
          <p:cNvPr id="190" name="Google Shape;190;p3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1800"/>
              <a:buNone/>
              <a:defRPr sz="1800"/>
            </a:lvl1pPr>
            <a:lvl2pPr lvl="1" algn="l" rtl="0">
              <a:lnSpc>
                <a:spcPct val="100000"/>
              </a:lnSpc>
              <a:spcBef>
                <a:spcPts val="0"/>
              </a:spcBef>
              <a:spcAft>
                <a:spcPts val="0"/>
              </a:spcAft>
              <a:buSzPts val="1800"/>
              <a:buNone/>
              <a:defRPr sz="1800"/>
            </a:lvl2pPr>
            <a:lvl3pPr lvl="2" algn="l" rtl="0">
              <a:lnSpc>
                <a:spcPct val="100000"/>
              </a:lnSpc>
              <a:spcBef>
                <a:spcPts val="0"/>
              </a:spcBef>
              <a:spcAft>
                <a:spcPts val="0"/>
              </a:spcAft>
              <a:buSzPts val="1800"/>
              <a:buNone/>
              <a:defRPr sz="1800"/>
            </a:lvl3pPr>
            <a:lvl4pPr lvl="3" algn="l" rtl="0">
              <a:lnSpc>
                <a:spcPct val="100000"/>
              </a:lnSpc>
              <a:spcBef>
                <a:spcPts val="0"/>
              </a:spcBef>
              <a:spcAft>
                <a:spcPts val="0"/>
              </a:spcAft>
              <a:buSzPts val="1800"/>
              <a:buNone/>
              <a:defRPr sz="1800"/>
            </a:lvl4pPr>
            <a:lvl5pPr lvl="4" algn="l" rtl="0">
              <a:lnSpc>
                <a:spcPct val="100000"/>
              </a:lnSpc>
              <a:spcBef>
                <a:spcPts val="0"/>
              </a:spcBef>
              <a:spcAft>
                <a:spcPts val="0"/>
              </a:spcAft>
              <a:buSzPts val="1800"/>
              <a:buNone/>
              <a:defRPr sz="1800"/>
            </a:lvl5pPr>
            <a:lvl6pPr lvl="5" algn="l" rtl="0">
              <a:lnSpc>
                <a:spcPct val="100000"/>
              </a:lnSpc>
              <a:spcBef>
                <a:spcPts val="0"/>
              </a:spcBef>
              <a:spcAft>
                <a:spcPts val="0"/>
              </a:spcAft>
              <a:buSzPts val="1800"/>
              <a:buNone/>
              <a:defRPr sz="1800"/>
            </a:lvl6pPr>
            <a:lvl7pPr lvl="6" algn="l" rtl="0">
              <a:lnSpc>
                <a:spcPct val="100000"/>
              </a:lnSpc>
              <a:spcBef>
                <a:spcPts val="0"/>
              </a:spcBef>
              <a:spcAft>
                <a:spcPts val="0"/>
              </a:spcAft>
              <a:buSzPts val="1800"/>
              <a:buNone/>
              <a:defRPr sz="1800"/>
            </a:lvl7pPr>
            <a:lvl8pPr lvl="7" algn="l" rtl="0">
              <a:lnSpc>
                <a:spcPct val="100000"/>
              </a:lnSpc>
              <a:spcBef>
                <a:spcPts val="0"/>
              </a:spcBef>
              <a:spcAft>
                <a:spcPts val="0"/>
              </a:spcAft>
              <a:buSzPts val="1800"/>
              <a:buNone/>
              <a:defRPr sz="1800"/>
            </a:lvl8pPr>
            <a:lvl9pPr lvl="8" algn="l" rtl="0">
              <a:lnSpc>
                <a:spcPct val="100000"/>
              </a:lnSpc>
              <a:spcBef>
                <a:spcPts val="0"/>
              </a:spcBef>
              <a:spcAft>
                <a:spcPts val="0"/>
              </a:spcAft>
              <a:buSzPts val="1800"/>
              <a:buNone/>
              <a:defRPr sz="1800"/>
            </a:lvl9pPr>
          </a:lstStyle>
          <a:p>
            <a:endParaRPr/>
          </a:p>
        </p:txBody>
      </p:sp>
      <p:sp>
        <p:nvSpPr>
          <p:cNvPr id="193" name="Google Shape;193;p3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194" name="Google Shape;194;p36"/>
          <p:cNvPicPr preferRelativeResize="0"/>
          <p:nvPr/>
        </p:nvPicPr>
        <p:blipFill rotWithShape="1">
          <a:blip r:embed="rId2">
            <a:alphaModFix/>
          </a:blip>
          <a:srcRect/>
          <a:stretch/>
        </p:blipFill>
        <p:spPr>
          <a:xfrm>
            <a:off x="7589447" y="144850"/>
            <a:ext cx="1482798" cy="314950"/>
          </a:xfrm>
          <a:prstGeom prst="rect">
            <a:avLst/>
          </a:prstGeom>
          <a:noFill/>
          <a:ln>
            <a:noFill/>
          </a:ln>
        </p:spPr>
      </p:pic>
      <p:sp>
        <p:nvSpPr>
          <p:cNvPr id="195" name="Google Shape;195;p36"/>
          <p:cNvSpPr txBox="1">
            <a:spLocks noGrp="1"/>
          </p:cNvSpPr>
          <p:nvPr>
            <p:ph type="body" idx="1"/>
          </p:nvPr>
        </p:nvSpPr>
        <p:spPr>
          <a:xfrm>
            <a:off x="471900" y="961500"/>
            <a:ext cx="8051700" cy="3667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2">
  <p:cSld name="TITLE_ONLY_2">
    <p:bg>
      <p:bgPr>
        <a:solidFill>
          <a:schemeClr val="accent1"/>
        </a:solidFill>
        <a:effectLst/>
      </p:bgPr>
    </p:bg>
    <p:spTree>
      <p:nvGrpSpPr>
        <p:cNvPr id="1" name="Shape 196"/>
        <p:cNvGrpSpPr/>
        <p:nvPr/>
      </p:nvGrpSpPr>
      <p:grpSpPr>
        <a:xfrm>
          <a:off x="0" y="0"/>
          <a:ext cx="0" cy="0"/>
          <a:chOff x="0" y="0"/>
          <a:chExt cx="0" cy="0"/>
        </a:xfrm>
      </p:grpSpPr>
      <p:sp>
        <p:nvSpPr>
          <p:cNvPr id="197" name="Google Shape;197;p37"/>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1800"/>
              <a:buNone/>
              <a:defRPr sz="1800"/>
            </a:lvl1pPr>
            <a:lvl2pPr lvl="1" algn="l" rtl="0">
              <a:lnSpc>
                <a:spcPct val="100000"/>
              </a:lnSpc>
              <a:spcBef>
                <a:spcPts val="0"/>
              </a:spcBef>
              <a:spcAft>
                <a:spcPts val="0"/>
              </a:spcAft>
              <a:buSzPts val="1800"/>
              <a:buNone/>
              <a:defRPr sz="1800"/>
            </a:lvl2pPr>
            <a:lvl3pPr lvl="2" algn="l" rtl="0">
              <a:lnSpc>
                <a:spcPct val="100000"/>
              </a:lnSpc>
              <a:spcBef>
                <a:spcPts val="0"/>
              </a:spcBef>
              <a:spcAft>
                <a:spcPts val="0"/>
              </a:spcAft>
              <a:buSzPts val="1800"/>
              <a:buNone/>
              <a:defRPr sz="1800"/>
            </a:lvl3pPr>
            <a:lvl4pPr lvl="3" algn="l" rtl="0">
              <a:lnSpc>
                <a:spcPct val="100000"/>
              </a:lnSpc>
              <a:spcBef>
                <a:spcPts val="0"/>
              </a:spcBef>
              <a:spcAft>
                <a:spcPts val="0"/>
              </a:spcAft>
              <a:buSzPts val="1800"/>
              <a:buNone/>
              <a:defRPr sz="1800"/>
            </a:lvl4pPr>
            <a:lvl5pPr lvl="4" algn="l" rtl="0">
              <a:lnSpc>
                <a:spcPct val="100000"/>
              </a:lnSpc>
              <a:spcBef>
                <a:spcPts val="0"/>
              </a:spcBef>
              <a:spcAft>
                <a:spcPts val="0"/>
              </a:spcAft>
              <a:buSzPts val="1800"/>
              <a:buNone/>
              <a:defRPr sz="1800"/>
            </a:lvl5pPr>
            <a:lvl6pPr lvl="5" algn="l" rtl="0">
              <a:lnSpc>
                <a:spcPct val="100000"/>
              </a:lnSpc>
              <a:spcBef>
                <a:spcPts val="0"/>
              </a:spcBef>
              <a:spcAft>
                <a:spcPts val="0"/>
              </a:spcAft>
              <a:buSzPts val="1800"/>
              <a:buNone/>
              <a:defRPr sz="1800"/>
            </a:lvl6pPr>
            <a:lvl7pPr lvl="6" algn="l" rtl="0">
              <a:lnSpc>
                <a:spcPct val="100000"/>
              </a:lnSpc>
              <a:spcBef>
                <a:spcPts val="0"/>
              </a:spcBef>
              <a:spcAft>
                <a:spcPts val="0"/>
              </a:spcAft>
              <a:buSzPts val="1800"/>
              <a:buNone/>
              <a:defRPr sz="1800"/>
            </a:lvl7pPr>
            <a:lvl8pPr lvl="7" algn="l" rtl="0">
              <a:lnSpc>
                <a:spcPct val="100000"/>
              </a:lnSpc>
              <a:spcBef>
                <a:spcPts val="0"/>
              </a:spcBef>
              <a:spcAft>
                <a:spcPts val="0"/>
              </a:spcAft>
              <a:buSzPts val="1800"/>
              <a:buNone/>
              <a:defRPr sz="1800"/>
            </a:lvl8pPr>
            <a:lvl9pPr lvl="8" algn="l" rtl="0">
              <a:lnSpc>
                <a:spcPct val="100000"/>
              </a:lnSpc>
              <a:spcBef>
                <a:spcPts val="0"/>
              </a:spcBef>
              <a:spcAft>
                <a:spcPts val="0"/>
              </a:spcAft>
              <a:buSzPts val="1800"/>
              <a:buNone/>
              <a:defRPr sz="1800"/>
            </a:lvl9pPr>
          </a:lstStyle>
          <a:p>
            <a:endParaRPr/>
          </a:p>
        </p:txBody>
      </p:sp>
      <p:sp>
        <p:nvSpPr>
          <p:cNvPr id="200" name="Google Shape;200;p3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01" name="Google Shape;201;p37"/>
          <p:cNvPicPr preferRelativeResize="0"/>
          <p:nvPr/>
        </p:nvPicPr>
        <p:blipFill rotWithShape="1">
          <a:blip r:embed="rId2">
            <a:alphaModFix/>
          </a:blip>
          <a:srcRect/>
          <a:stretch/>
        </p:blipFill>
        <p:spPr>
          <a:xfrm>
            <a:off x="7589447" y="144850"/>
            <a:ext cx="1482798" cy="314950"/>
          </a:xfrm>
          <a:prstGeom prst="rect">
            <a:avLst/>
          </a:prstGeom>
          <a:noFill/>
          <a:ln>
            <a:noFill/>
          </a:ln>
        </p:spPr>
      </p:pic>
      <p:sp>
        <p:nvSpPr>
          <p:cNvPr id="202" name="Google Shape;202;p37"/>
          <p:cNvSpPr txBox="1">
            <a:spLocks noGrp="1"/>
          </p:cNvSpPr>
          <p:nvPr>
            <p:ph type="body" idx="1"/>
          </p:nvPr>
        </p:nvSpPr>
        <p:spPr>
          <a:xfrm>
            <a:off x="471900" y="961500"/>
            <a:ext cx="8051700" cy="3667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3">
  <p:cSld name="TITLE_ONLY_3">
    <p:bg>
      <p:bgPr>
        <a:solidFill>
          <a:schemeClr val="accent6"/>
        </a:solidFill>
        <a:effectLst/>
      </p:bgPr>
    </p:bg>
    <p:spTree>
      <p:nvGrpSpPr>
        <p:cNvPr id="1" name="Shape 203"/>
        <p:cNvGrpSpPr/>
        <p:nvPr/>
      </p:nvGrpSpPr>
      <p:grpSpPr>
        <a:xfrm>
          <a:off x="0" y="0"/>
          <a:ext cx="0" cy="0"/>
          <a:chOff x="0" y="0"/>
          <a:chExt cx="0" cy="0"/>
        </a:xfrm>
      </p:grpSpPr>
      <p:sp>
        <p:nvSpPr>
          <p:cNvPr id="204" name="Google Shape;204;p3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1800"/>
              <a:buNone/>
              <a:defRPr sz="1800"/>
            </a:lvl1pPr>
            <a:lvl2pPr lvl="1" algn="l" rtl="0">
              <a:lnSpc>
                <a:spcPct val="100000"/>
              </a:lnSpc>
              <a:spcBef>
                <a:spcPts val="0"/>
              </a:spcBef>
              <a:spcAft>
                <a:spcPts val="0"/>
              </a:spcAft>
              <a:buSzPts val="1800"/>
              <a:buNone/>
              <a:defRPr sz="1800"/>
            </a:lvl2pPr>
            <a:lvl3pPr lvl="2" algn="l" rtl="0">
              <a:lnSpc>
                <a:spcPct val="100000"/>
              </a:lnSpc>
              <a:spcBef>
                <a:spcPts val="0"/>
              </a:spcBef>
              <a:spcAft>
                <a:spcPts val="0"/>
              </a:spcAft>
              <a:buSzPts val="1800"/>
              <a:buNone/>
              <a:defRPr sz="1800"/>
            </a:lvl3pPr>
            <a:lvl4pPr lvl="3" algn="l" rtl="0">
              <a:lnSpc>
                <a:spcPct val="100000"/>
              </a:lnSpc>
              <a:spcBef>
                <a:spcPts val="0"/>
              </a:spcBef>
              <a:spcAft>
                <a:spcPts val="0"/>
              </a:spcAft>
              <a:buSzPts val="1800"/>
              <a:buNone/>
              <a:defRPr sz="1800"/>
            </a:lvl4pPr>
            <a:lvl5pPr lvl="4" algn="l" rtl="0">
              <a:lnSpc>
                <a:spcPct val="100000"/>
              </a:lnSpc>
              <a:spcBef>
                <a:spcPts val="0"/>
              </a:spcBef>
              <a:spcAft>
                <a:spcPts val="0"/>
              </a:spcAft>
              <a:buSzPts val="1800"/>
              <a:buNone/>
              <a:defRPr sz="1800"/>
            </a:lvl5pPr>
            <a:lvl6pPr lvl="5" algn="l" rtl="0">
              <a:lnSpc>
                <a:spcPct val="100000"/>
              </a:lnSpc>
              <a:spcBef>
                <a:spcPts val="0"/>
              </a:spcBef>
              <a:spcAft>
                <a:spcPts val="0"/>
              </a:spcAft>
              <a:buSzPts val="1800"/>
              <a:buNone/>
              <a:defRPr sz="1800"/>
            </a:lvl6pPr>
            <a:lvl7pPr lvl="6" algn="l" rtl="0">
              <a:lnSpc>
                <a:spcPct val="100000"/>
              </a:lnSpc>
              <a:spcBef>
                <a:spcPts val="0"/>
              </a:spcBef>
              <a:spcAft>
                <a:spcPts val="0"/>
              </a:spcAft>
              <a:buSzPts val="1800"/>
              <a:buNone/>
              <a:defRPr sz="1800"/>
            </a:lvl7pPr>
            <a:lvl8pPr lvl="7" algn="l" rtl="0">
              <a:lnSpc>
                <a:spcPct val="100000"/>
              </a:lnSpc>
              <a:spcBef>
                <a:spcPts val="0"/>
              </a:spcBef>
              <a:spcAft>
                <a:spcPts val="0"/>
              </a:spcAft>
              <a:buSzPts val="1800"/>
              <a:buNone/>
              <a:defRPr sz="1800"/>
            </a:lvl8pPr>
            <a:lvl9pPr lvl="8" algn="l" rtl="0">
              <a:lnSpc>
                <a:spcPct val="100000"/>
              </a:lnSpc>
              <a:spcBef>
                <a:spcPts val="0"/>
              </a:spcBef>
              <a:spcAft>
                <a:spcPts val="0"/>
              </a:spcAft>
              <a:buSzPts val="1800"/>
              <a:buNone/>
              <a:defRPr sz="1800"/>
            </a:lvl9pPr>
          </a:lstStyle>
          <a:p>
            <a:endParaRPr/>
          </a:p>
        </p:txBody>
      </p:sp>
      <p:sp>
        <p:nvSpPr>
          <p:cNvPr id="207" name="Google Shape;207;p3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08" name="Google Shape;208;p38"/>
          <p:cNvPicPr preferRelativeResize="0"/>
          <p:nvPr/>
        </p:nvPicPr>
        <p:blipFill rotWithShape="1">
          <a:blip r:embed="rId2">
            <a:alphaModFix/>
          </a:blip>
          <a:srcRect/>
          <a:stretch/>
        </p:blipFill>
        <p:spPr>
          <a:xfrm>
            <a:off x="7589447" y="144850"/>
            <a:ext cx="1482798" cy="314950"/>
          </a:xfrm>
          <a:prstGeom prst="rect">
            <a:avLst/>
          </a:prstGeom>
          <a:noFill/>
          <a:ln>
            <a:noFill/>
          </a:ln>
        </p:spPr>
      </p:pic>
      <p:sp>
        <p:nvSpPr>
          <p:cNvPr id="209" name="Google Shape;209;p38"/>
          <p:cNvSpPr txBox="1">
            <a:spLocks noGrp="1"/>
          </p:cNvSpPr>
          <p:nvPr>
            <p:ph type="body" idx="1"/>
          </p:nvPr>
        </p:nvSpPr>
        <p:spPr>
          <a:xfrm>
            <a:off x="471900" y="961500"/>
            <a:ext cx="8051700" cy="3667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One-column text 1">
  <p:cSld name="ONE_COLUMN_TEXT_1">
    <p:bg>
      <p:bgPr>
        <a:solidFill>
          <a:schemeClr val="accent5"/>
        </a:solidFill>
        <a:effectLst/>
      </p:bgPr>
    </p:bg>
    <p:spTree>
      <p:nvGrpSpPr>
        <p:cNvPr id="1" name="Shape 210"/>
        <p:cNvGrpSpPr/>
        <p:nvPr/>
      </p:nvGrpSpPr>
      <p:grpSpPr>
        <a:xfrm>
          <a:off x="0" y="0"/>
          <a:ext cx="0" cy="0"/>
          <a:chOff x="0" y="0"/>
          <a:chExt cx="0" cy="0"/>
        </a:xfrm>
      </p:grpSpPr>
      <p:sp>
        <p:nvSpPr>
          <p:cNvPr id="211" name="Google Shape;211;p3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9"/>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214" name="Google Shape;214;p39"/>
          <p:cNvSpPr txBox="1">
            <a:spLocks noGrp="1"/>
          </p:cNvSpPr>
          <p:nvPr>
            <p:ph type="body" idx="1"/>
          </p:nvPr>
        </p:nvSpPr>
        <p:spPr>
          <a:xfrm>
            <a:off x="3627725" y="834250"/>
            <a:ext cx="5444400" cy="3163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
        <p:nvSpPr>
          <p:cNvPr id="215" name="Google Shape;215;p3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16" name="Google Shape;216;p39"/>
          <p:cNvPicPr preferRelativeResize="0"/>
          <p:nvPr/>
        </p:nvPicPr>
        <p:blipFill rotWithShape="1">
          <a:blip r:embed="rId2">
            <a:alphaModFix/>
          </a:blip>
          <a:srcRect/>
          <a:stretch/>
        </p:blipFill>
        <p:spPr>
          <a:xfrm>
            <a:off x="74475" y="4783900"/>
            <a:ext cx="1180897" cy="25082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column text 2">
  <p:cSld name="ONE_COLUMN_TEXT_2">
    <p:bg>
      <p:bgPr>
        <a:solidFill>
          <a:schemeClr val="accent1"/>
        </a:solidFill>
        <a:effectLst/>
      </p:bgPr>
    </p:bg>
    <p:spTree>
      <p:nvGrpSpPr>
        <p:cNvPr id="1" name="Shape 217"/>
        <p:cNvGrpSpPr/>
        <p:nvPr/>
      </p:nvGrpSpPr>
      <p:grpSpPr>
        <a:xfrm>
          <a:off x="0" y="0"/>
          <a:ext cx="0" cy="0"/>
          <a:chOff x="0" y="0"/>
          <a:chExt cx="0" cy="0"/>
        </a:xfrm>
      </p:grpSpPr>
      <p:sp>
        <p:nvSpPr>
          <p:cNvPr id="218" name="Google Shape;218;p40"/>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4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0"/>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221" name="Google Shape;221;p40"/>
          <p:cNvSpPr txBox="1">
            <a:spLocks noGrp="1"/>
          </p:cNvSpPr>
          <p:nvPr>
            <p:ph type="body" idx="1"/>
          </p:nvPr>
        </p:nvSpPr>
        <p:spPr>
          <a:xfrm>
            <a:off x="3627725" y="834250"/>
            <a:ext cx="5444400" cy="3163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
        <p:nvSpPr>
          <p:cNvPr id="222" name="Google Shape;222;p4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23" name="Google Shape;223;p40"/>
          <p:cNvPicPr preferRelativeResize="0"/>
          <p:nvPr/>
        </p:nvPicPr>
        <p:blipFill rotWithShape="1">
          <a:blip r:embed="rId2">
            <a:alphaModFix/>
          </a:blip>
          <a:srcRect/>
          <a:stretch/>
        </p:blipFill>
        <p:spPr>
          <a:xfrm>
            <a:off x="74475" y="4783900"/>
            <a:ext cx="1180897" cy="25082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column text 3">
  <p:cSld name="ONE_COLUMN_TEXT_3">
    <p:bg>
      <p:bgPr>
        <a:solidFill>
          <a:schemeClr val="accent6"/>
        </a:solidFill>
        <a:effectLst/>
      </p:bgPr>
    </p:bg>
    <p:spTree>
      <p:nvGrpSpPr>
        <p:cNvPr id="1" name="Shape 224"/>
        <p:cNvGrpSpPr/>
        <p:nvPr/>
      </p:nvGrpSpPr>
      <p:grpSpPr>
        <a:xfrm>
          <a:off x="0" y="0"/>
          <a:ext cx="0" cy="0"/>
          <a:chOff x="0" y="0"/>
          <a:chExt cx="0" cy="0"/>
        </a:xfrm>
      </p:grpSpPr>
      <p:sp>
        <p:nvSpPr>
          <p:cNvPr id="225" name="Google Shape;225;p41"/>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41"/>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41"/>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228" name="Google Shape;228;p41"/>
          <p:cNvSpPr txBox="1">
            <a:spLocks noGrp="1"/>
          </p:cNvSpPr>
          <p:nvPr>
            <p:ph type="body" idx="1"/>
          </p:nvPr>
        </p:nvSpPr>
        <p:spPr>
          <a:xfrm>
            <a:off x="3627725" y="834250"/>
            <a:ext cx="5444400" cy="3163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
        <p:nvSpPr>
          <p:cNvPr id="229" name="Google Shape;229;p4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30" name="Google Shape;230;p41"/>
          <p:cNvPicPr preferRelativeResize="0"/>
          <p:nvPr/>
        </p:nvPicPr>
        <p:blipFill rotWithShape="1">
          <a:blip r:embed="rId2">
            <a:alphaModFix/>
          </a:blip>
          <a:srcRect/>
          <a:stretch/>
        </p:blipFill>
        <p:spPr>
          <a:xfrm>
            <a:off x="74475" y="4783900"/>
            <a:ext cx="1180897" cy="2508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chemeClr val="accent1"/>
        </a:solidFill>
        <a:effectLst/>
      </p:bgPr>
    </p:bg>
    <p:spTree>
      <p:nvGrpSpPr>
        <p:cNvPr id="1" name="Shape 231"/>
        <p:cNvGrpSpPr/>
        <p:nvPr/>
      </p:nvGrpSpPr>
      <p:grpSpPr>
        <a:xfrm>
          <a:off x="0" y="0"/>
          <a:ext cx="0" cy="0"/>
          <a:chOff x="0" y="0"/>
          <a:chExt cx="0" cy="0"/>
        </a:xfrm>
      </p:grpSpPr>
      <p:sp>
        <p:nvSpPr>
          <p:cNvPr id="232" name="Google Shape;232;p42"/>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6000"/>
              <a:buNone/>
              <a:defRPr sz="6000"/>
            </a:lvl1pPr>
            <a:lvl2pPr lvl="1" algn="l" rtl="0">
              <a:lnSpc>
                <a:spcPct val="100000"/>
              </a:lnSpc>
              <a:spcBef>
                <a:spcPts val="0"/>
              </a:spcBef>
              <a:spcAft>
                <a:spcPts val="0"/>
              </a:spcAft>
              <a:buSzPts val="6000"/>
              <a:buNone/>
              <a:defRPr sz="6000"/>
            </a:lvl2pPr>
            <a:lvl3pPr lvl="2" algn="l" rtl="0">
              <a:lnSpc>
                <a:spcPct val="100000"/>
              </a:lnSpc>
              <a:spcBef>
                <a:spcPts val="0"/>
              </a:spcBef>
              <a:spcAft>
                <a:spcPts val="0"/>
              </a:spcAft>
              <a:buSzPts val="6000"/>
              <a:buNone/>
              <a:defRPr sz="6000"/>
            </a:lvl3pPr>
            <a:lvl4pPr lvl="3" algn="l" rtl="0">
              <a:lnSpc>
                <a:spcPct val="100000"/>
              </a:lnSpc>
              <a:spcBef>
                <a:spcPts val="0"/>
              </a:spcBef>
              <a:spcAft>
                <a:spcPts val="0"/>
              </a:spcAft>
              <a:buSzPts val="6000"/>
              <a:buNone/>
              <a:defRPr sz="6000"/>
            </a:lvl4pPr>
            <a:lvl5pPr lvl="4" algn="l" rtl="0">
              <a:lnSpc>
                <a:spcPct val="100000"/>
              </a:lnSpc>
              <a:spcBef>
                <a:spcPts val="0"/>
              </a:spcBef>
              <a:spcAft>
                <a:spcPts val="0"/>
              </a:spcAft>
              <a:buSzPts val="6000"/>
              <a:buNone/>
              <a:defRPr sz="6000"/>
            </a:lvl5pPr>
            <a:lvl6pPr lvl="5" algn="l" rtl="0">
              <a:lnSpc>
                <a:spcPct val="100000"/>
              </a:lnSpc>
              <a:spcBef>
                <a:spcPts val="0"/>
              </a:spcBef>
              <a:spcAft>
                <a:spcPts val="0"/>
              </a:spcAft>
              <a:buSzPts val="6000"/>
              <a:buNone/>
              <a:defRPr sz="6000"/>
            </a:lvl6pPr>
            <a:lvl7pPr lvl="6" algn="l" rtl="0">
              <a:lnSpc>
                <a:spcPct val="100000"/>
              </a:lnSpc>
              <a:spcBef>
                <a:spcPts val="0"/>
              </a:spcBef>
              <a:spcAft>
                <a:spcPts val="0"/>
              </a:spcAft>
              <a:buSzPts val="6000"/>
              <a:buNone/>
              <a:defRPr sz="6000"/>
            </a:lvl7pPr>
            <a:lvl8pPr lvl="7" algn="l" rtl="0">
              <a:lnSpc>
                <a:spcPct val="100000"/>
              </a:lnSpc>
              <a:spcBef>
                <a:spcPts val="0"/>
              </a:spcBef>
              <a:spcAft>
                <a:spcPts val="0"/>
              </a:spcAft>
              <a:buSzPts val="6000"/>
              <a:buNone/>
              <a:defRPr sz="6000"/>
            </a:lvl8pPr>
            <a:lvl9pPr lvl="8" algn="l" rtl="0">
              <a:lnSpc>
                <a:spcPct val="100000"/>
              </a:lnSpc>
              <a:spcBef>
                <a:spcPts val="0"/>
              </a:spcBef>
              <a:spcAft>
                <a:spcPts val="0"/>
              </a:spcAft>
              <a:buSzPts val="6000"/>
              <a:buNone/>
              <a:defRPr sz="6000"/>
            </a:lvl9pPr>
          </a:lstStyle>
          <a:p>
            <a:endParaRPr/>
          </a:p>
        </p:txBody>
      </p:sp>
      <p:sp>
        <p:nvSpPr>
          <p:cNvPr id="233" name="Google Shape;233;p4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34" name="Google Shape;234;p42"/>
          <p:cNvPicPr preferRelativeResize="0"/>
          <p:nvPr/>
        </p:nvPicPr>
        <p:blipFill rotWithShape="1">
          <a:blip r:embed="rId2">
            <a:alphaModFix/>
          </a:blip>
          <a:srcRect/>
          <a:stretch/>
        </p:blipFill>
        <p:spPr>
          <a:xfrm>
            <a:off x="7465897" y="173300"/>
            <a:ext cx="1482798" cy="31495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2">
  <p:cSld name="MAIN_POINT_2">
    <p:bg>
      <p:bgPr>
        <a:solidFill>
          <a:schemeClr val="accent5"/>
        </a:solidFill>
        <a:effectLst/>
      </p:bgPr>
    </p:bg>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6000"/>
              <a:buNone/>
              <a:defRPr sz="6000"/>
            </a:lvl1pPr>
            <a:lvl2pPr lvl="1" algn="l" rtl="0">
              <a:lnSpc>
                <a:spcPct val="100000"/>
              </a:lnSpc>
              <a:spcBef>
                <a:spcPts val="0"/>
              </a:spcBef>
              <a:spcAft>
                <a:spcPts val="0"/>
              </a:spcAft>
              <a:buSzPts val="6000"/>
              <a:buNone/>
              <a:defRPr sz="6000"/>
            </a:lvl2pPr>
            <a:lvl3pPr lvl="2" algn="l" rtl="0">
              <a:lnSpc>
                <a:spcPct val="100000"/>
              </a:lnSpc>
              <a:spcBef>
                <a:spcPts val="0"/>
              </a:spcBef>
              <a:spcAft>
                <a:spcPts val="0"/>
              </a:spcAft>
              <a:buSzPts val="6000"/>
              <a:buNone/>
              <a:defRPr sz="6000"/>
            </a:lvl3pPr>
            <a:lvl4pPr lvl="3" algn="l" rtl="0">
              <a:lnSpc>
                <a:spcPct val="100000"/>
              </a:lnSpc>
              <a:spcBef>
                <a:spcPts val="0"/>
              </a:spcBef>
              <a:spcAft>
                <a:spcPts val="0"/>
              </a:spcAft>
              <a:buSzPts val="6000"/>
              <a:buNone/>
              <a:defRPr sz="6000"/>
            </a:lvl4pPr>
            <a:lvl5pPr lvl="4" algn="l" rtl="0">
              <a:lnSpc>
                <a:spcPct val="100000"/>
              </a:lnSpc>
              <a:spcBef>
                <a:spcPts val="0"/>
              </a:spcBef>
              <a:spcAft>
                <a:spcPts val="0"/>
              </a:spcAft>
              <a:buSzPts val="6000"/>
              <a:buNone/>
              <a:defRPr sz="6000"/>
            </a:lvl5pPr>
            <a:lvl6pPr lvl="5" algn="l" rtl="0">
              <a:lnSpc>
                <a:spcPct val="100000"/>
              </a:lnSpc>
              <a:spcBef>
                <a:spcPts val="0"/>
              </a:spcBef>
              <a:spcAft>
                <a:spcPts val="0"/>
              </a:spcAft>
              <a:buSzPts val="6000"/>
              <a:buNone/>
              <a:defRPr sz="6000"/>
            </a:lvl6pPr>
            <a:lvl7pPr lvl="6" algn="l" rtl="0">
              <a:lnSpc>
                <a:spcPct val="100000"/>
              </a:lnSpc>
              <a:spcBef>
                <a:spcPts val="0"/>
              </a:spcBef>
              <a:spcAft>
                <a:spcPts val="0"/>
              </a:spcAft>
              <a:buSzPts val="6000"/>
              <a:buNone/>
              <a:defRPr sz="6000"/>
            </a:lvl7pPr>
            <a:lvl8pPr lvl="7" algn="l" rtl="0">
              <a:lnSpc>
                <a:spcPct val="100000"/>
              </a:lnSpc>
              <a:spcBef>
                <a:spcPts val="0"/>
              </a:spcBef>
              <a:spcAft>
                <a:spcPts val="0"/>
              </a:spcAft>
              <a:buSzPts val="6000"/>
              <a:buNone/>
              <a:defRPr sz="6000"/>
            </a:lvl8pPr>
            <a:lvl9pPr lvl="8" algn="l" rtl="0">
              <a:lnSpc>
                <a:spcPct val="100000"/>
              </a:lnSpc>
              <a:spcBef>
                <a:spcPts val="0"/>
              </a:spcBef>
              <a:spcAft>
                <a:spcPts val="0"/>
              </a:spcAft>
              <a:buSzPts val="6000"/>
              <a:buNone/>
              <a:defRPr sz="6000"/>
            </a:lvl9pPr>
          </a:lstStyle>
          <a:p>
            <a:endParaRPr/>
          </a:p>
        </p:txBody>
      </p:sp>
      <p:sp>
        <p:nvSpPr>
          <p:cNvPr id="237" name="Google Shape;237;p4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38" name="Google Shape;238;p43"/>
          <p:cNvPicPr preferRelativeResize="0"/>
          <p:nvPr/>
        </p:nvPicPr>
        <p:blipFill rotWithShape="1">
          <a:blip r:embed="rId2">
            <a:alphaModFix/>
          </a:blip>
          <a:srcRect/>
          <a:stretch/>
        </p:blipFill>
        <p:spPr>
          <a:xfrm>
            <a:off x="7465897" y="173300"/>
            <a:ext cx="1482798" cy="3149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3">
  <p:cSld name="MAIN_POINT_3">
    <p:bg>
      <p:bgPr>
        <a:solidFill>
          <a:schemeClr val="accent6"/>
        </a:solidFill>
        <a:effectLst/>
      </p:bgPr>
    </p:bg>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6000"/>
              <a:buNone/>
              <a:defRPr sz="6000"/>
            </a:lvl1pPr>
            <a:lvl2pPr lvl="1" algn="l" rtl="0">
              <a:lnSpc>
                <a:spcPct val="100000"/>
              </a:lnSpc>
              <a:spcBef>
                <a:spcPts val="0"/>
              </a:spcBef>
              <a:spcAft>
                <a:spcPts val="0"/>
              </a:spcAft>
              <a:buSzPts val="6000"/>
              <a:buNone/>
              <a:defRPr sz="6000"/>
            </a:lvl2pPr>
            <a:lvl3pPr lvl="2" algn="l" rtl="0">
              <a:lnSpc>
                <a:spcPct val="100000"/>
              </a:lnSpc>
              <a:spcBef>
                <a:spcPts val="0"/>
              </a:spcBef>
              <a:spcAft>
                <a:spcPts val="0"/>
              </a:spcAft>
              <a:buSzPts val="6000"/>
              <a:buNone/>
              <a:defRPr sz="6000"/>
            </a:lvl3pPr>
            <a:lvl4pPr lvl="3" algn="l" rtl="0">
              <a:lnSpc>
                <a:spcPct val="100000"/>
              </a:lnSpc>
              <a:spcBef>
                <a:spcPts val="0"/>
              </a:spcBef>
              <a:spcAft>
                <a:spcPts val="0"/>
              </a:spcAft>
              <a:buSzPts val="6000"/>
              <a:buNone/>
              <a:defRPr sz="6000"/>
            </a:lvl4pPr>
            <a:lvl5pPr lvl="4" algn="l" rtl="0">
              <a:lnSpc>
                <a:spcPct val="100000"/>
              </a:lnSpc>
              <a:spcBef>
                <a:spcPts val="0"/>
              </a:spcBef>
              <a:spcAft>
                <a:spcPts val="0"/>
              </a:spcAft>
              <a:buSzPts val="6000"/>
              <a:buNone/>
              <a:defRPr sz="6000"/>
            </a:lvl5pPr>
            <a:lvl6pPr lvl="5" algn="l" rtl="0">
              <a:lnSpc>
                <a:spcPct val="100000"/>
              </a:lnSpc>
              <a:spcBef>
                <a:spcPts val="0"/>
              </a:spcBef>
              <a:spcAft>
                <a:spcPts val="0"/>
              </a:spcAft>
              <a:buSzPts val="6000"/>
              <a:buNone/>
              <a:defRPr sz="6000"/>
            </a:lvl6pPr>
            <a:lvl7pPr lvl="6" algn="l" rtl="0">
              <a:lnSpc>
                <a:spcPct val="100000"/>
              </a:lnSpc>
              <a:spcBef>
                <a:spcPts val="0"/>
              </a:spcBef>
              <a:spcAft>
                <a:spcPts val="0"/>
              </a:spcAft>
              <a:buSzPts val="6000"/>
              <a:buNone/>
              <a:defRPr sz="6000"/>
            </a:lvl7pPr>
            <a:lvl8pPr lvl="7" algn="l" rtl="0">
              <a:lnSpc>
                <a:spcPct val="100000"/>
              </a:lnSpc>
              <a:spcBef>
                <a:spcPts val="0"/>
              </a:spcBef>
              <a:spcAft>
                <a:spcPts val="0"/>
              </a:spcAft>
              <a:buSzPts val="6000"/>
              <a:buNone/>
              <a:defRPr sz="6000"/>
            </a:lvl8pPr>
            <a:lvl9pPr lvl="8" algn="l" rtl="0">
              <a:lnSpc>
                <a:spcPct val="100000"/>
              </a:lnSpc>
              <a:spcBef>
                <a:spcPts val="0"/>
              </a:spcBef>
              <a:spcAft>
                <a:spcPts val="0"/>
              </a:spcAft>
              <a:buSzPts val="6000"/>
              <a:buNone/>
              <a:defRPr sz="6000"/>
            </a:lvl9pPr>
          </a:lstStyle>
          <a:p>
            <a:endParaRPr/>
          </a:p>
        </p:txBody>
      </p:sp>
      <p:sp>
        <p:nvSpPr>
          <p:cNvPr id="241" name="Google Shape;241;p4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42" name="Google Shape;242;p44"/>
          <p:cNvPicPr preferRelativeResize="0"/>
          <p:nvPr/>
        </p:nvPicPr>
        <p:blipFill rotWithShape="1">
          <a:blip r:embed="rId2">
            <a:alphaModFix/>
          </a:blip>
          <a:srcRect/>
          <a:stretch/>
        </p:blipFill>
        <p:spPr>
          <a:xfrm>
            <a:off x="7465897" y="173300"/>
            <a:ext cx="1482798" cy="3149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solidFill>
          <a:schemeClr val="accent5"/>
        </a:solidFill>
        <a:effectLst/>
      </p:bgPr>
    </p:bg>
    <p:spTree>
      <p:nvGrpSpPr>
        <p:cNvPr id="1" name="Shape 243"/>
        <p:cNvGrpSpPr/>
        <p:nvPr/>
      </p:nvGrpSpPr>
      <p:grpSpPr>
        <a:xfrm>
          <a:off x="0" y="0"/>
          <a:ext cx="0" cy="0"/>
          <a:chOff x="0" y="0"/>
          <a:chExt cx="0" cy="0"/>
        </a:xfrm>
      </p:grpSpPr>
      <p:sp>
        <p:nvSpPr>
          <p:cNvPr id="244" name="Google Shape;244;p45"/>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4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2"/>
              </a:buClr>
              <a:buSzPts val="4200"/>
              <a:buNone/>
              <a:defRPr sz="4200">
                <a:solidFill>
                  <a:schemeClr val="dk2"/>
                </a:solidFill>
              </a:defRPr>
            </a:lvl1pPr>
            <a:lvl2pPr lvl="1" algn="ctr" rtl="0">
              <a:lnSpc>
                <a:spcPct val="100000"/>
              </a:lnSpc>
              <a:spcBef>
                <a:spcPts val="0"/>
              </a:spcBef>
              <a:spcAft>
                <a:spcPts val="0"/>
              </a:spcAft>
              <a:buClr>
                <a:schemeClr val="dk2"/>
              </a:buClr>
              <a:buSzPts val="4200"/>
              <a:buNone/>
              <a:defRPr sz="4200">
                <a:solidFill>
                  <a:schemeClr val="dk2"/>
                </a:solidFill>
              </a:defRPr>
            </a:lvl2pPr>
            <a:lvl3pPr lvl="2" algn="ctr" rtl="0">
              <a:lnSpc>
                <a:spcPct val="100000"/>
              </a:lnSpc>
              <a:spcBef>
                <a:spcPts val="0"/>
              </a:spcBef>
              <a:spcAft>
                <a:spcPts val="0"/>
              </a:spcAft>
              <a:buClr>
                <a:schemeClr val="dk2"/>
              </a:buClr>
              <a:buSzPts val="4200"/>
              <a:buNone/>
              <a:defRPr sz="4200">
                <a:solidFill>
                  <a:schemeClr val="dk2"/>
                </a:solidFill>
              </a:defRPr>
            </a:lvl3pPr>
            <a:lvl4pPr lvl="3" algn="ctr" rtl="0">
              <a:lnSpc>
                <a:spcPct val="100000"/>
              </a:lnSpc>
              <a:spcBef>
                <a:spcPts val="0"/>
              </a:spcBef>
              <a:spcAft>
                <a:spcPts val="0"/>
              </a:spcAft>
              <a:buClr>
                <a:schemeClr val="dk2"/>
              </a:buClr>
              <a:buSzPts val="4200"/>
              <a:buNone/>
              <a:defRPr sz="4200">
                <a:solidFill>
                  <a:schemeClr val="dk2"/>
                </a:solidFill>
              </a:defRPr>
            </a:lvl4pPr>
            <a:lvl5pPr lvl="4" algn="ctr" rtl="0">
              <a:lnSpc>
                <a:spcPct val="100000"/>
              </a:lnSpc>
              <a:spcBef>
                <a:spcPts val="0"/>
              </a:spcBef>
              <a:spcAft>
                <a:spcPts val="0"/>
              </a:spcAft>
              <a:buClr>
                <a:schemeClr val="dk2"/>
              </a:buClr>
              <a:buSzPts val="4200"/>
              <a:buNone/>
              <a:defRPr sz="4200">
                <a:solidFill>
                  <a:schemeClr val="dk2"/>
                </a:solidFill>
              </a:defRPr>
            </a:lvl5pPr>
            <a:lvl6pPr lvl="5" algn="ctr" rtl="0">
              <a:lnSpc>
                <a:spcPct val="100000"/>
              </a:lnSpc>
              <a:spcBef>
                <a:spcPts val="0"/>
              </a:spcBef>
              <a:spcAft>
                <a:spcPts val="0"/>
              </a:spcAft>
              <a:buClr>
                <a:schemeClr val="dk2"/>
              </a:buClr>
              <a:buSzPts val="4200"/>
              <a:buNone/>
              <a:defRPr sz="4200">
                <a:solidFill>
                  <a:schemeClr val="dk2"/>
                </a:solidFill>
              </a:defRPr>
            </a:lvl6pPr>
            <a:lvl7pPr lvl="6" algn="ctr" rtl="0">
              <a:lnSpc>
                <a:spcPct val="100000"/>
              </a:lnSpc>
              <a:spcBef>
                <a:spcPts val="0"/>
              </a:spcBef>
              <a:spcAft>
                <a:spcPts val="0"/>
              </a:spcAft>
              <a:buClr>
                <a:schemeClr val="dk2"/>
              </a:buClr>
              <a:buSzPts val="4200"/>
              <a:buNone/>
              <a:defRPr sz="4200">
                <a:solidFill>
                  <a:schemeClr val="dk2"/>
                </a:solidFill>
              </a:defRPr>
            </a:lvl7pPr>
            <a:lvl8pPr lvl="7" algn="ctr" rtl="0">
              <a:lnSpc>
                <a:spcPct val="100000"/>
              </a:lnSpc>
              <a:spcBef>
                <a:spcPts val="0"/>
              </a:spcBef>
              <a:spcAft>
                <a:spcPts val="0"/>
              </a:spcAft>
              <a:buClr>
                <a:schemeClr val="dk2"/>
              </a:buClr>
              <a:buSzPts val="4200"/>
              <a:buNone/>
              <a:defRPr sz="4200">
                <a:solidFill>
                  <a:schemeClr val="dk2"/>
                </a:solidFill>
              </a:defRPr>
            </a:lvl8pPr>
            <a:lvl9pPr lvl="8" algn="ctr"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247" name="Google Shape;247;p45"/>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1pPr>
            <a:lvl2pPr marR="0" lvl="1"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9pPr>
          </a:lstStyle>
          <a:p>
            <a:endParaRPr/>
          </a:p>
        </p:txBody>
      </p:sp>
      <p:sp>
        <p:nvSpPr>
          <p:cNvPr id="248" name="Google Shape;248;p45"/>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1pPr>
            <a:lvl2pPr marL="914400" marR="0" lvl="1"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249" name="Google Shape;249;p4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50" name="Google Shape;250;p45"/>
          <p:cNvPicPr preferRelativeResize="0"/>
          <p:nvPr/>
        </p:nvPicPr>
        <p:blipFill rotWithShape="1">
          <a:blip r:embed="rId2">
            <a:alphaModFix/>
          </a:blip>
          <a:srcRect/>
          <a:stretch/>
        </p:blipFill>
        <p:spPr>
          <a:xfrm>
            <a:off x="7465897" y="173300"/>
            <a:ext cx="1482798" cy="3149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bg>
      <p:bgPr>
        <a:solidFill>
          <a:schemeClr val="accent1"/>
        </a:solidFill>
        <a:effectLst/>
      </p:bgPr>
    </p:bg>
    <p:spTree>
      <p:nvGrpSpPr>
        <p:cNvPr id="1" name="Shape 251"/>
        <p:cNvGrpSpPr/>
        <p:nvPr/>
      </p:nvGrpSpPr>
      <p:grpSpPr>
        <a:xfrm>
          <a:off x="0" y="0"/>
          <a:ext cx="0" cy="0"/>
          <a:chOff x="0" y="0"/>
          <a:chExt cx="0" cy="0"/>
        </a:xfrm>
      </p:grpSpPr>
      <p:sp>
        <p:nvSpPr>
          <p:cNvPr id="252" name="Google Shape;252;p4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4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4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2"/>
              </a:buClr>
              <a:buSzPts val="4200"/>
              <a:buNone/>
              <a:defRPr sz="4200">
                <a:solidFill>
                  <a:schemeClr val="dk2"/>
                </a:solidFill>
              </a:defRPr>
            </a:lvl1pPr>
            <a:lvl2pPr lvl="1" algn="ctr" rtl="0">
              <a:lnSpc>
                <a:spcPct val="100000"/>
              </a:lnSpc>
              <a:spcBef>
                <a:spcPts val="0"/>
              </a:spcBef>
              <a:spcAft>
                <a:spcPts val="0"/>
              </a:spcAft>
              <a:buClr>
                <a:schemeClr val="dk2"/>
              </a:buClr>
              <a:buSzPts val="4200"/>
              <a:buNone/>
              <a:defRPr sz="4200">
                <a:solidFill>
                  <a:schemeClr val="dk2"/>
                </a:solidFill>
              </a:defRPr>
            </a:lvl2pPr>
            <a:lvl3pPr lvl="2" algn="ctr" rtl="0">
              <a:lnSpc>
                <a:spcPct val="100000"/>
              </a:lnSpc>
              <a:spcBef>
                <a:spcPts val="0"/>
              </a:spcBef>
              <a:spcAft>
                <a:spcPts val="0"/>
              </a:spcAft>
              <a:buClr>
                <a:schemeClr val="dk2"/>
              </a:buClr>
              <a:buSzPts val="4200"/>
              <a:buNone/>
              <a:defRPr sz="4200">
                <a:solidFill>
                  <a:schemeClr val="dk2"/>
                </a:solidFill>
              </a:defRPr>
            </a:lvl3pPr>
            <a:lvl4pPr lvl="3" algn="ctr" rtl="0">
              <a:lnSpc>
                <a:spcPct val="100000"/>
              </a:lnSpc>
              <a:spcBef>
                <a:spcPts val="0"/>
              </a:spcBef>
              <a:spcAft>
                <a:spcPts val="0"/>
              </a:spcAft>
              <a:buClr>
                <a:schemeClr val="dk2"/>
              </a:buClr>
              <a:buSzPts val="4200"/>
              <a:buNone/>
              <a:defRPr sz="4200">
                <a:solidFill>
                  <a:schemeClr val="dk2"/>
                </a:solidFill>
              </a:defRPr>
            </a:lvl4pPr>
            <a:lvl5pPr lvl="4" algn="ctr" rtl="0">
              <a:lnSpc>
                <a:spcPct val="100000"/>
              </a:lnSpc>
              <a:spcBef>
                <a:spcPts val="0"/>
              </a:spcBef>
              <a:spcAft>
                <a:spcPts val="0"/>
              </a:spcAft>
              <a:buClr>
                <a:schemeClr val="dk2"/>
              </a:buClr>
              <a:buSzPts val="4200"/>
              <a:buNone/>
              <a:defRPr sz="4200">
                <a:solidFill>
                  <a:schemeClr val="dk2"/>
                </a:solidFill>
              </a:defRPr>
            </a:lvl5pPr>
            <a:lvl6pPr lvl="5" algn="ctr" rtl="0">
              <a:lnSpc>
                <a:spcPct val="100000"/>
              </a:lnSpc>
              <a:spcBef>
                <a:spcPts val="0"/>
              </a:spcBef>
              <a:spcAft>
                <a:spcPts val="0"/>
              </a:spcAft>
              <a:buClr>
                <a:schemeClr val="dk2"/>
              </a:buClr>
              <a:buSzPts val="4200"/>
              <a:buNone/>
              <a:defRPr sz="4200">
                <a:solidFill>
                  <a:schemeClr val="dk2"/>
                </a:solidFill>
              </a:defRPr>
            </a:lvl6pPr>
            <a:lvl7pPr lvl="6" algn="ctr" rtl="0">
              <a:lnSpc>
                <a:spcPct val="100000"/>
              </a:lnSpc>
              <a:spcBef>
                <a:spcPts val="0"/>
              </a:spcBef>
              <a:spcAft>
                <a:spcPts val="0"/>
              </a:spcAft>
              <a:buClr>
                <a:schemeClr val="dk2"/>
              </a:buClr>
              <a:buSzPts val="4200"/>
              <a:buNone/>
              <a:defRPr sz="4200">
                <a:solidFill>
                  <a:schemeClr val="dk2"/>
                </a:solidFill>
              </a:defRPr>
            </a:lvl7pPr>
            <a:lvl8pPr lvl="7" algn="ctr" rtl="0">
              <a:lnSpc>
                <a:spcPct val="100000"/>
              </a:lnSpc>
              <a:spcBef>
                <a:spcPts val="0"/>
              </a:spcBef>
              <a:spcAft>
                <a:spcPts val="0"/>
              </a:spcAft>
              <a:buClr>
                <a:schemeClr val="dk2"/>
              </a:buClr>
              <a:buSzPts val="4200"/>
              <a:buNone/>
              <a:defRPr sz="4200">
                <a:solidFill>
                  <a:schemeClr val="dk2"/>
                </a:solidFill>
              </a:defRPr>
            </a:lvl8pPr>
            <a:lvl9pPr lvl="8" algn="ctr"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255" name="Google Shape;255;p46"/>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1pPr>
            <a:lvl2pPr marR="0" lvl="1"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9pPr>
          </a:lstStyle>
          <a:p>
            <a:endParaRPr/>
          </a:p>
        </p:txBody>
      </p:sp>
      <p:sp>
        <p:nvSpPr>
          <p:cNvPr id="256" name="Google Shape;256;p4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1pPr>
            <a:lvl2pPr marL="914400" marR="0" lvl="1"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257" name="Google Shape;257;p4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58" name="Google Shape;258;p46"/>
          <p:cNvPicPr preferRelativeResize="0"/>
          <p:nvPr/>
        </p:nvPicPr>
        <p:blipFill rotWithShape="1">
          <a:blip r:embed="rId2">
            <a:alphaModFix/>
          </a:blip>
          <a:srcRect/>
          <a:stretch/>
        </p:blipFill>
        <p:spPr>
          <a:xfrm>
            <a:off x="7465897" y="173300"/>
            <a:ext cx="1482798" cy="314950"/>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title and description 3">
  <p:cSld name="SECTION_TITLE_AND_DESCRIPTION_3">
    <p:bg>
      <p:bgPr>
        <a:solidFill>
          <a:schemeClr val="accent6"/>
        </a:solidFill>
        <a:effectLst/>
      </p:bgPr>
    </p:bg>
    <p:spTree>
      <p:nvGrpSpPr>
        <p:cNvPr id="1" name="Shape 259"/>
        <p:cNvGrpSpPr/>
        <p:nvPr/>
      </p:nvGrpSpPr>
      <p:grpSpPr>
        <a:xfrm>
          <a:off x="0" y="0"/>
          <a:ext cx="0" cy="0"/>
          <a:chOff x="0" y="0"/>
          <a:chExt cx="0" cy="0"/>
        </a:xfrm>
      </p:grpSpPr>
      <p:sp>
        <p:nvSpPr>
          <p:cNvPr id="260" name="Google Shape;260;p47"/>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Clr>
                <a:schemeClr val="dk2"/>
              </a:buClr>
              <a:buSzPts val="4200"/>
              <a:buNone/>
              <a:defRPr sz="4200">
                <a:solidFill>
                  <a:schemeClr val="dk2"/>
                </a:solidFill>
              </a:defRPr>
            </a:lvl1pPr>
            <a:lvl2pPr lvl="1" algn="ctr" rtl="0">
              <a:lnSpc>
                <a:spcPct val="100000"/>
              </a:lnSpc>
              <a:spcBef>
                <a:spcPts val="0"/>
              </a:spcBef>
              <a:spcAft>
                <a:spcPts val="0"/>
              </a:spcAft>
              <a:buClr>
                <a:schemeClr val="dk2"/>
              </a:buClr>
              <a:buSzPts val="4200"/>
              <a:buNone/>
              <a:defRPr sz="4200">
                <a:solidFill>
                  <a:schemeClr val="dk2"/>
                </a:solidFill>
              </a:defRPr>
            </a:lvl2pPr>
            <a:lvl3pPr lvl="2" algn="ctr" rtl="0">
              <a:lnSpc>
                <a:spcPct val="100000"/>
              </a:lnSpc>
              <a:spcBef>
                <a:spcPts val="0"/>
              </a:spcBef>
              <a:spcAft>
                <a:spcPts val="0"/>
              </a:spcAft>
              <a:buClr>
                <a:schemeClr val="dk2"/>
              </a:buClr>
              <a:buSzPts val="4200"/>
              <a:buNone/>
              <a:defRPr sz="4200">
                <a:solidFill>
                  <a:schemeClr val="dk2"/>
                </a:solidFill>
              </a:defRPr>
            </a:lvl3pPr>
            <a:lvl4pPr lvl="3" algn="ctr" rtl="0">
              <a:lnSpc>
                <a:spcPct val="100000"/>
              </a:lnSpc>
              <a:spcBef>
                <a:spcPts val="0"/>
              </a:spcBef>
              <a:spcAft>
                <a:spcPts val="0"/>
              </a:spcAft>
              <a:buClr>
                <a:schemeClr val="dk2"/>
              </a:buClr>
              <a:buSzPts val="4200"/>
              <a:buNone/>
              <a:defRPr sz="4200">
                <a:solidFill>
                  <a:schemeClr val="dk2"/>
                </a:solidFill>
              </a:defRPr>
            </a:lvl4pPr>
            <a:lvl5pPr lvl="4" algn="ctr" rtl="0">
              <a:lnSpc>
                <a:spcPct val="100000"/>
              </a:lnSpc>
              <a:spcBef>
                <a:spcPts val="0"/>
              </a:spcBef>
              <a:spcAft>
                <a:spcPts val="0"/>
              </a:spcAft>
              <a:buClr>
                <a:schemeClr val="dk2"/>
              </a:buClr>
              <a:buSzPts val="4200"/>
              <a:buNone/>
              <a:defRPr sz="4200">
                <a:solidFill>
                  <a:schemeClr val="dk2"/>
                </a:solidFill>
              </a:defRPr>
            </a:lvl5pPr>
            <a:lvl6pPr lvl="5" algn="ctr" rtl="0">
              <a:lnSpc>
                <a:spcPct val="100000"/>
              </a:lnSpc>
              <a:spcBef>
                <a:spcPts val="0"/>
              </a:spcBef>
              <a:spcAft>
                <a:spcPts val="0"/>
              </a:spcAft>
              <a:buClr>
                <a:schemeClr val="dk2"/>
              </a:buClr>
              <a:buSzPts val="4200"/>
              <a:buNone/>
              <a:defRPr sz="4200">
                <a:solidFill>
                  <a:schemeClr val="dk2"/>
                </a:solidFill>
              </a:defRPr>
            </a:lvl6pPr>
            <a:lvl7pPr lvl="6" algn="ctr" rtl="0">
              <a:lnSpc>
                <a:spcPct val="100000"/>
              </a:lnSpc>
              <a:spcBef>
                <a:spcPts val="0"/>
              </a:spcBef>
              <a:spcAft>
                <a:spcPts val="0"/>
              </a:spcAft>
              <a:buClr>
                <a:schemeClr val="dk2"/>
              </a:buClr>
              <a:buSzPts val="4200"/>
              <a:buNone/>
              <a:defRPr sz="4200">
                <a:solidFill>
                  <a:schemeClr val="dk2"/>
                </a:solidFill>
              </a:defRPr>
            </a:lvl7pPr>
            <a:lvl8pPr lvl="7" algn="ctr" rtl="0">
              <a:lnSpc>
                <a:spcPct val="100000"/>
              </a:lnSpc>
              <a:spcBef>
                <a:spcPts val="0"/>
              </a:spcBef>
              <a:spcAft>
                <a:spcPts val="0"/>
              </a:spcAft>
              <a:buClr>
                <a:schemeClr val="dk2"/>
              </a:buClr>
              <a:buSzPts val="4200"/>
              <a:buNone/>
              <a:defRPr sz="4200">
                <a:solidFill>
                  <a:schemeClr val="dk2"/>
                </a:solidFill>
              </a:defRPr>
            </a:lvl8pPr>
            <a:lvl9pPr lvl="8" algn="ctr" rtl="0">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263" name="Google Shape;263;p47"/>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1pPr>
            <a:lvl2pPr marR="0" lvl="1"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2pPr>
            <a:lvl3pPr marR="0" lvl="2"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3pPr>
            <a:lvl4pPr marR="0" lvl="3"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4pPr>
            <a:lvl5pPr marR="0" lvl="4"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5pPr>
            <a:lvl6pPr marR="0" lvl="5"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6pPr>
            <a:lvl7pPr marR="0" lvl="6"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7pPr>
            <a:lvl8pPr marR="0" lvl="7"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8pPr>
            <a:lvl9pPr marR="0" lvl="8" algn="ctr" rtl="0">
              <a:lnSpc>
                <a:spcPct val="100000"/>
              </a:lnSpc>
              <a:spcBef>
                <a:spcPts val="0"/>
              </a:spcBef>
              <a:spcAft>
                <a:spcPts val="0"/>
              </a:spcAft>
              <a:buClr>
                <a:schemeClr val="accent3"/>
              </a:buClr>
              <a:buSzPts val="2100"/>
              <a:buFont typeface="Arial"/>
              <a:buNone/>
              <a:defRPr sz="2100" b="0" i="0" u="none" strike="noStrike" cap="none">
                <a:solidFill>
                  <a:schemeClr val="accent3"/>
                </a:solidFill>
                <a:latin typeface="Arial"/>
                <a:ea typeface="Arial"/>
                <a:cs typeface="Arial"/>
                <a:sym typeface="Arial"/>
              </a:defRPr>
            </a:lvl9pPr>
          </a:lstStyle>
          <a:p>
            <a:endParaRPr/>
          </a:p>
        </p:txBody>
      </p:sp>
      <p:sp>
        <p:nvSpPr>
          <p:cNvPr id="264" name="Google Shape;264;p47"/>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1pPr>
            <a:lvl2pPr marL="914400" marR="0" lvl="1"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2pPr>
            <a:lvl3pPr marL="1371600" marR="0" lvl="2"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3pPr>
            <a:lvl4pPr marL="1828800" marR="0" lvl="3"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4pPr>
            <a:lvl5pPr marL="2286000" marR="0" lvl="4"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5pPr>
            <a:lvl6pPr marL="2743200" marR="0" lvl="5"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100000"/>
              </a:lnSpc>
              <a:spcBef>
                <a:spcPts val="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265" name="Google Shape;265;p4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66" name="Google Shape;266;p47"/>
          <p:cNvPicPr preferRelativeResize="0"/>
          <p:nvPr/>
        </p:nvPicPr>
        <p:blipFill rotWithShape="1">
          <a:blip r:embed="rId2">
            <a:alphaModFix/>
          </a:blip>
          <a:srcRect/>
          <a:stretch/>
        </p:blipFill>
        <p:spPr>
          <a:xfrm>
            <a:off x="7465897" y="173300"/>
            <a:ext cx="1482798" cy="31495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1">
  <p:cSld name="CAPTION_ONLY_1">
    <p:bg>
      <p:bgPr>
        <a:solidFill>
          <a:schemeClr val="accent5"/>
        </a:solidFill>
        <a:effectLst/>
      </p:bgPr>
    </p:bg>
    <p:spTree>
      <p:nvGrpSpPr>
        <p:cNvPr id="1" name="Shape 267"/>
        <p:cNvGrpSpPr/>
        <p:nvPr/>
      </p:nvGrpSpPr>
      <p:grpSpPr>
        <a:xfrm>
          <a:off x="0" y="0"/>
          <a:ext cx="0" cy="0"/>
          <a:chOff x="0" y="0"/>
          <a:chExt cx="0" cy="0"/>
        </a:xfrm>
      </p:grpSpPr>
      <p:sp>
        <p:nvSpPr>
          <p:cNvPr id="268" name="Google Shape;268;p48"/>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48"/>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8"/>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1" name="Google Shape;271;p4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72" name="Google Shape;272;p48"/>
          <p:cNvPicPr preferRelativeResize="0"/>
          <p:nvPr/>
        </p:nvPicPr>
        <p:blipFill rotWithShape="1">
          <a:blip r:embed="rId2">
            <a:alphaModFix/>
          </a:blip>
          <a:srcRect/>
          <a:stretch/>
        </p:blipFill>
        <p:spPr>
          <a:xfrm>
            <a:off x="7757299" y="4798350"/>
            <a:ext cx="1314949" cy="279300"/>
          </a:xfrm>
          <a:prstGeom prst="rect">
            <a:avLst/>
          </a:prstGeom>
          <a:noFill/>
          <a:ln>
            <a:noFill/>
          </a:ln>
        </p:spPr>
      </p:pic>
      <p:sp>
        <p:nvSpPr>
          <p:cNvPr id="273" name="Google Shape;273;p48"/>
          <p:cNvSpPr txBox="1"/>
          <p:nvPr/>
        </p:nvSpPr>
        <p:spPr>
          <a:xfrm>
            <a:off x="337375" y="220075"/>
            <a:ext cx="69198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de" sz="2700" b="0" i="0" u="none" strike="noStrike" cap="none">
                <a:solidFill>
                  <a:schemeClr val="lt2"/>
                </a:solidFill>
                <a:latin typeface="Roboto"/>
                <a:ea typeface="Roboto"/>
                <a:cs typeface="Roboto"/>
                <a:sym typeface="Roboto"/>
              </a:rPr>
              <a:t>Headline</a:t>
            </a:r>
            <a:endParaRPr sz="2700" b="0" i="0" u="none" strike="noStrike" cap="none">
              <a:solidFill>
                <a:schemeClr val="lt2"/>
              </a:solidFill>
              <a:latin typeface="Roboto"/>
              <a:ea typeface="Roboto"/>
              <a:cs typeface="Roboto"/>
              <a:sym typeface="Roboto"/>
            </a:endParaRPr>
          </a:p>
        </p:txBody>
      </p:sp>
      <p:sp>
        <p:nvSpPr>
          <p:cNvPr id="274" name="Google Shape;274;p48"/>
          <p:cNvSpPr txBox="1"/>
          <p:nvPr/>
        </p:nvSpPr>
        <p:spPr>
          <a:xfrm>
            <a:off x="337375" y="1155075"/>
            <a:ext cx="70311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p:txBody>
      </p:sp>
      <p:sp>
        <p:nvSpPr>
          <p:cNvPr id="275" name="Google Shape;275;p48"/>
          <p:cNvSpPr txBox="1">
            <a:spLocks noGrp="1"/>
          </p:cNvSpPr>
          <p:nvPr>
            <p:ph type="body" idx="2"/>
          </p:nvPr>
        </p:nvSpPr>
        <p:spPr>
          <a:xfrm>
            <a:off x="282575" y="524875"/>
            <a:ext cx="8051700" cy="3667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2">
  <p:cSld name="CAPTION_ONLY_2">
    <p:bg>
      <p:bgPr>
        <a:solidFill>
          <a:schemeClr val="accent1"/>
        </a:solidFill>
        <a:effectLst/>
      </p:bgPr>
    </p:bg>
    <p:spTree>
      <p:nvGrpSpPr>
        <p:cNvPr id="1" name="Shape 276"/>
        <p:cNvGrpSpPr/>
        <p:nvPr/>
      </p:nvGrpSpPr>
      <p:grpSpPr>
        <a:xfrm>
          <a:off x="0" y="0"/>
          <a:ext cx="0" cy="0"/>
          <a:chOff x="0" y="0"/>
          <a:chExt cx="0" cy="0"/>
        </a:xfrm>
      </p:grpSpPr>
      <p:sp>
        <p:nvSpPr>
          <p:cNvPr id="277" name="Google Shape;277;p49"/>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9"/>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9"/>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0" name="Google Shape;280;p4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81" name="Google Shape;281;p49"/>
          <p:cNvPicPr preferRelativeResize="0"/>
          <p:nvPr/>
        </p:nvPicPr>
        <p:blipFill rotWithShape="1">
          <a:blip r:embed="rId2">
            <a:alphaModFix/>
          </a:blip>
          <a:srcRect/>
          <a:stretch/>
        </p:blipFill>
        <p:spPr>
          <a:xfrm>
            <a:off x="7757299" y="4798350"/>
            <a:ext cx="1314949" cy="279300"/>
          </a:xfrm>
          <a:prstGeom prst="rect">
            <a:avLst/>
          </a:prstGeom>
          <a:noFill/>
          <a:ln>
            <a:noFill/>
          </a:ln>
        </p:spPr>
      </p:pic>
      <p:sp>
        <p:nvSpPr>
          <p:cNvPr id="282" name="Google Shape;282;p49"/>
          <p:cNvSpPr txBox="1"/>
          <p:nvPr/>
        </p:nvSpPr>
        <p:spPr>
          <a:xfrm>
            <a:off x="337375" y="220075"/>
            <a:ext cx="69198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de" sz="2700" b="0" i="0" u="none" strike="noStrike" cap="none">
                <a:solidFill>
                  <a:schemeClr val="lt2"/>
                </a:solidFill>
                <a:latin typeface="Roboto"/>
                <a:ea typeface="Roboto"/>
                <a:cs typeface="Roboto"/>
                <a:sym typeface="Roboto"/>
              </a:rPr>
              <a:t>Headline</a:t>
            </a:r>
            <a:endParaRPr sz="2700" b="0" i="0" u="none" strike="noStrike" cap="none">
              <a:solidFill>
                <a:schemeClr val="lt2"/>
              </a:solidFill>
              <a:latin typeface="Roboto"/>
              <a:ea typeface="Roboto"/>
              <a:cs typeface="Roboto"/>
              <a:sym typeface="Roboto"/>
            </a:endParaRPr>
          </a:p>
        </p:txBody>
      </p:sp>
      <p:sp>
        <p:nvSpPr>
          <p:cNvPr id="283" name="Google Shape;283;p49"/>
          <p:cNvSpPr txBox="1"/>
          <p:nvPr/>
        </p:nvSpPr>
        <p:spPr>
          <a:xfrm>
            <a:off x="337375" y="1155075"/>
            <a:ext cx="70311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p:txBody>
      </p:sp>
      <p:sp>
        <p:nvSpPr>
          <p:cNvPr id="284" name="Google Shape;284;p49"/>
          <p:cNvSpPr txBox="1">
            <a:spLocks noGrp="1"/>
          </p:cNvSpPr>
          <p:nvPr>
            <p:ph type="body" idx="2"/>
          </p:nvPr>
        </p:nvSpPr>
        <p:spPr>
          <a:xfrm>
            <a:off x="282575" y="524875"/>
            <a:ext cx="8051700" cy="3667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3">
  <p:cSld name="CAPTION_ONLY_3">
    <p:bg>
      <p:bgPr>
        <a:solidFill>
          <a:schemeClr val="accent6"/>
        </a:solidFill>
        <a:effectLst/>
      </p:bgPr>
    </p:bg>
    <p:spTree>
      <p:nvGrpSpPr>
        <p:cNvPr id="1" name="Shape 285"/>
        <p:cNvGrpSpPr/>
        <p:nvPr/>
      </p:nvGrpSpPr>
      <p:grpSpPr>
        <a:xfrm>
          <a:off x="0" y="0"/>
          <a:ext cx="0" cy="0"/>
          <a:chOff x="0" y="0"/>
          <a:chExt cx="0" cy="0"/>
        </a:xfrm>
      </p:grpSpPr>
      <p:sp>
        <p:nvSpPr>
          <p:cNvPr id="286" name="Google Shape;286;p5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5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50"/>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chemeClr val="lt1"/>
              </a:buClr>
              <a:buSzPts val="1200"/>
              <a:buFont typeface="Arial"/>
              <a:buNone/>
              <a:defRPr sz="12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9" name="Google Shape;289;p5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pic>
        <p:nvPicPr>
          <p:cNvPr id="290" name="Google Shape;290;p50"/>
          <p:cNvPicPr preferRelativeResize="0"/>
          <p:nvPr/>
        </p:nvPicPr>
        <p:blipFill rotWithShape="1">
          <a:blip r:embed="rId2">
            <a:alphaModFix/>
          </a:blip>
          <a:srcRect/>
          <a:stretch/>
        </p:blipFill>
        <p:spPr>
          <a:xfrm>
            <a:off x="7757299" y="4798350"/>
            <a:ext cx="1314949" cy="279300"/>
          </a:xfrm>
          <a:prstGeom prst="rect">
            <a:avLst/>
          </a:prstGeom>
          <a:noFill/>
          <a:ln>
            <a:noFill/>
          </a:ln>
        </p:spPr>
      </p:pic>
      <p:sp>
        <p:nvSpPr>
          <p:cNvPr id="291" name="Google Shape;291;p50"/>
          <p:cNvSpPr txBox="1"/>
          <p:nvPr/>
        </p:nvSpPr>
        <p:spPr>
          <a:xfrm>
            <a:off x="337375" y="220075"/>
            <a:ext cx="6919800" cy="600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700"/>
              <a:buFont typeface="Arial"/>
              <a:buNone/>
            </a:pPr>
            <a:r>
              <a:rPr lang="de" sz="2700" b="0" i="0" u="none" strike="noStrike" cap="none">
                <a:solidFill>
                  <a:schemeClr val="lt2"/>
                </a:solidFill>
                <a:latin typeface="Roboto"/>
                <a:ea typeface="Roboto"/>
                <a:cs typeface="Roboto"/>
                <a:sym typeface="Roboto"/>
              </a:rPr>
              <a:t>Headline</a:t>
            </a:r>
            <a:endParaRPr sz="2700" b="0" i="0" u="none" strike="noStrike" cap="none">
              <a:solidFill>
                <a:schemeClr val="lt2"/>
              </a:solidFill>
              <a:latin typeface="Roboto"/>
              <a:ea typeface="Roboto"/>
              <a:cs typeface="Roboto"/>
              <a:sym typeface="Roboto"/>
            </a:endParaRPr>
          </a:p>
        </p:txBody>
      </p:sp>
      <p:sp>
        <p:nvSpPr>
          <p:cNvPr id="292" name="Google Shape;292;p50"/>
          <p:cNvSpPr txBox="1"/>
          <p:nvPr/>
        </p:nvSpPr>
        <p:spPr>
          <a:xfrm>
            <a:off x="337375" y="1155075"/>
            <a:ext cx="7031100" cy="96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a:p>
            <a:pPr marL="457200" marR="0" lvl="0" indent="-336550" algn="l" rtl="0">
              <a:lnSpc>
                <a:spcPct val="100000"/>
              </a:lnSpc>
              <a:spcBef>
                <a:spcPts val="0"/>
              </a:spcBef>
              <a:spcAft>
                <a:spcPts val="0"/>
              </a:spcAft>
              <a:buClr>
                <a:schemeClr val="lt2"/>
              </a:buClr>
              <a:buSzPts val="1700"/>
              <a:buFont typeface="Roboto"/>
              <a:buChar char="●"/>
            </a:pPr>
            <a:r>
              <a:rPr lang="de" sz="1700" b="0" i="0" u="none" strike="noStrike" cap="none">
                <a:solidFill>
                  <a:schemeClr val="lt2"/>
                </a:solidFill>
                <a:latin typeface="Roboto"/>
                <a:ea typeface="Roboto"/>
                <a:cs typeface="Roboto"/>
                <a:sym typeface="Roboto"/>
              </a:rPr>
              <a:t>Text</a:t>
            </a:r>
            <a:endParaRPr sz="1700" b="0" i="0" u="none" strike="noStrike" cap="none">
              <a:solidFill>
                <a:schemeClr val="lt2"/>
              </a:solidFill>
              <a:latin typeface="Roboto"/>
              <a:ea typeface="Roboto"/>
              <a:cs typeface="Roboto"/>
              <a:sym typeface="Roboto"/>
            </a:endParaRPr>
          </a:p>
        </p:txBody>
      </p:sp>
      <p:sp>
        <p:nvSpPr>
          <p:cNvPr id="293" name="Google Shape;293;p50"/>
          <p:cNvSpPr txBox="1">
            <a:spLocks noGrp="1"/>
          </p:cNvSpPr>
          <p:nvPr>
            <p:ph type="body" idx="2"/>
          </p:nvPr>
        </p:nvSpPr>
        <p:spPr>
          <a:xfrm>
            <a:off x="282575" y="524875"/>
            <a:ext cx="8051700" cy="36678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3"/>
              </a:buClr>
              <a:buSzPts val="1400"/>
              <a:buFont typeface="Arial"/>
              <a:buChar char="●"/>
              <a:defRPr sz="1400" b="0" i="0" u="none" strike="noStrike" cap="none">
                <a:solidFill>
                  <a:schemeClr val="accent3"/>
                </a:solidFill>
                <a:latin typeface="Arial"/>
                <a:ea typeface="Arial"/>
                <a:cs typeface="Arial"/>
                <a:sym typeface="Arial"/>
              </a:defRPr>
            </a:lvl1pPr>
            <a:lvl2pPr marL="914400" marR="0" lvl="1"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2pPr>
            <a:lvl3pPr marL="1371600" marR="0" lvl="2"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3pPr>
            <a:lvl4pPr marL="1828800" marR="0" lvl="3"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4pPr>
            <a:lvl5pPr marL="2286000" marR="0" lvl="4"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5pPr>
            <a:lvl6pPr marL="2743200" marR="0" lvl="5"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6pPr>
            <a:lvl7pPr marL="3200400" marR="0" lvl="6"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7pPr>
            <a:lvl8pPr marL="3657600" marR="0" lvl="7"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8pPr>
            <a:lvl9pPr marL="4114800" marR="0" lvl="8" indent="-304800" algn="l" rtl="0">
              <a:lnSpc>
                <a:spcPct val="100000"/>
              </a:lnSpc>
              <a:spcBef>
                <a:spcPts val="0"/>
              </a:spcBef>
              <a:spcAft>
                <a:spcPts val="0"/>
              </a:spcAft>
              <a:buClr>
                <a:schemeClr val="accent3"/>
              </a:buClr>
              <a:buSzPts val="1200"/>
              <a:buFont typeface="Arial"/>
              <a:buChar char="■"/>
              <a:defRPr sz="1200" b="0" i="0" u="none" strike="noStrike" cap="none">
                <a:solidFill>
                  <a:schemeClr val="accent3"/>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294"/>
        <p:cNvGrpSpPr/>
        <p:nvPr/>
      </p:nvGrpSpPr>
      <p:grpSpPr>
        <a:xfrm>
          <a:off x="0" y="0"/>
          <a:ext cx="0" cy="0"/>
          <a:chOff x="0" y="0"/>
          <a:chExt cx="0" cy="0"/>
        </a:xfrm>
      </p:grpSpPr>
      <p:sp>
        <p:nvSpPr>
          <p:cNvPr id="295" name="Google Shape;295;p5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6" name="Google Shape;296;p5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7" name="Google Shape;29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extLeft 13">
  <p:cSld name="CUSTOM_6_2_2_22">
    <p:spTree>
      <p:nvGrpSpPr>
        <p:cNvPr id="1" name="Shape 298"/>
        <p:cNvGrpSpPr/>
        <p:nvPr/>
      </p:nvGrpSpPr>
      <p:grpSpPr>
        <a:xfrm>
          <a:off x="0" y="0"/>
          <a:ext cx="0" cy="0"/>
          <a:chOff x="0" y="0"/>
          <a:chExt cx="0" cy="0"/>
        </a:xfrm>
      </p:grpSpPr>
      <p:sp>
        <p:nvSpPr>
          <p:cNvPr id="299" name="Google Shape;299;p52"/>
          <p:cNvSpPr/>
          <p:nvPr/>
        </p:nvSpPr>
        <p:spPr>
          <a:xfrm rot="-5400000">
            <a:off x="-2377623" y="2352975"/>
            <a:ext cx="5175300" cy="436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52"/>
          <p:cNvSpPr/>
          <p:nvPr/>
        </p:nvSpPr>
        <p:spPr>
          <a:xfrm>
            <a:off x="102013" y="2478250"/>
            <a:ext cx="202575" cy="187000"/>
          </a:xfrm>
          <a:prstGeom prst="rect">
            <a:avLst/>
          </a:prstGeom>
          <a:noFill/>
          <a:ln>
            <a:noFill/>
          </a:ln>
        </p:spPr>
      </p:sp>
      <p:cxnSp>
        <p:nvCxnSpPr>
          <p:cNvPr id="301" name="Google Shape;301;p52"/>
          <p:cNvCxnSpPr/>
          <p:nvPr/>
        </p:nvCxnSpPr>
        <p:spPr>
          <a:xfrm>
            <a:off x="435425" y="-17075"/>
            <a:ext cx="0" cy="5182500"/>
          </a:xfrm>
          <a:prstGeom prst="straightConnector1">
            <a:avLst/>
          </a:prstGeom>
          <a:noFill/>
          <a:ln w="9525" cap="flat" cmpd="sng">
            <a:solidFill>
              <a:srgbClr val="D9D9D9"/>
            </a:solidFill>
            <a:prstDash val="solid"/>
            <a:round/>
            <a:headEnd type="none" w="sm" len="sm"/>
            <a:tailEnd type="none" w="sm" len="sm"/>
          </a:ln>
        </p:spPr>
      </p:cxnSp>
      <p:sp>
        <p:nvSpPr>
          <p:cNvPr id="302" name="Google Shape;302;p52"/>
          <p:cNvSpPr txBox="1">
            <a:spLocks noGrp="1"/>
          </p:cNvSpPr>
          <p:nvPr>
            <p:ph type="body" idx="1"/>
          </p:nvPr>
        </p:nvSpPr>
        <p:spPr>
          <a:xfrm rot="-5400000">
            <a:off x="-724057" y="993125"/>
            <a:ext cx="1695900" cy="204000"/>
          </a:xfrm>
          <a:prstGeom prst="rect">
            <a:avLst/>
          </a:prstGeom>
          <a:noFill/>
          <a:ln>
            <a:noFill/>
          </a:ln>
        </p:spPr>
        <p:txBody>
          <a:bodyPr spcFirstLastPara="1" wrap="square" lIns="91400" tIns="91400" rIns="91400" bIns="91400" anchor="t" anchorCtr="0">
            <a:noAutofit/>
          </a:bodyPr>
          <a:lstStyle>
            <a:lvl1pPr marL="457200" lvl="0"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1pPr>
            <a:lvl2pPr marL="914400" lvl="1"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2pPr>
            <a:lvl3pPr marL="1371600" lvl="2"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3pPr>
            <a:lvl4pPr marL="1828800" lvl="3"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4pPr>
            <a:lvl5pPr marL="2286000" lvl="4"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5pPr>
            <a:lvl6pPr marL="2743200" lvl="5"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6pPr>
            <a:lvl7pPr marL="3200400" lvl="6"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7pPr>
            <a:lvl8pPr marL="3657600" lvl="7"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8pPr>
            <a:lvl9pPr marL="4114800" lvl="8"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9pPr>
          </a:lstStyle>
          <a:p>
            <a:endParaRPr/>
          </a:p>
        </p:txBody>
      </p:sp>
      <p:sp>
        <p:nvSpPr>
          <p:cNvPr id="303" name="Google Shape;303;p52"/>
          <p:cNvSpPr txBox="1">
            <a:spLocks noGrp="1"/>
          </p:cNvSpPr>
          <p:nvPr>
            <p:ph type="body" idx="2"/>
          </p:nvPr>
        </p:nvSpPr>
        <p:spPr>
          <a:xfrm>
            <a:off x="1047263" y="2161900"/>
            <a:ext cx="2883300" cy="2365200"/>
          </a:xfrm>
          <a:prstGeom prst="rect">
            <a:avLst/>
          </a:prstGeom>
          <a:noFill/>
          <a:ln>
            <a:noFill/>
          </a:ln>
        </p:spPr>
        <p:txBody>
          <a:bodyPr spcFirstLastPara="1" wrap="square" lIns="91400" tIns="91400" rIns="91400" bIns="91400" anchor="t" anchorCtr="0">
            <a:noAutofit/>
          </a:bodyPr>
          <a:lstStyle>
            <a:lvl1pPr marL="457200" lvl="0" indent="-298450" algn="l" rtl="0">
              <a:lnSpc>
                <a:spcPct val="115000"/>
              </a:lnSpc>
              <a:spcBef>
                <a:spcPts val="0"/>
              </a:spcBef>
              <a:spcAft>
                <a:spcPts val="0"/>
              </a:spcAft>
              <a:buClr>
                <a:srgbClr val="666666"/>
              </a:buClr>
              <a:buSzPts val="1100"/>
              <a:buChar char="●"/>
              <a:defRPr sz="1100">
                <a:solidFill>
                  <a:srgbClr val="666666"/>
                </a:solidFill>
              </a:defRPr>
            </a:lvl1pPr>
            <a:lvl2pPr marL="914400" lvl="1" indent="-298450" algn="l" rtl="0">
              <a:lnSpc>
                <a:spcPct val="115000"/>
              </a:lnSpc>
              <a:spcBef>
                <a:spcPts val="0"/>
              </a:spcBef>
              <a:spcAft>
                <a:spcPts val="0"/>
              </a:spcAft>
              <a:buClr>
                <a:srgbClr val="666666"/>
              </a:buClr>
              <a:buSzPts val="1100"/>
              <a:buChar char="○"/>
              <a:defRPr sz="1100">
                <a:solidFill>
                  <a:srgbClr val="666666"/>
                </a:solidFill>
              </a:defRPr>
            </a:lvl2pPr>
            <a:lvl3pPr marL="1371600" lvl="2" indent="-298450" algn="l" rtl="0">
              <a:lnSpc>
                <a:spcPct val="115000"/>
              </a:lnSpc>
              <a:spcBef>
                <a:spcPts val="0"/>
              </a:spcBef>
              <a:spcAft>
                <a:spcPts val="0"/>
              </a:spcAft>
              <a:buClr>
                <a:srgbClr val="666666"/>
              </a:buClr>
              <a:buSzPts val="1100"/>
              <a:buChar char="■"/>
              <a:defRPr sz="1100">
                <a:solidFill>
                  <a:srgbClr val="666666"/>
                </a:solidFill>
              </a:defRPr>
            </a:lvl3pPr>
            <a:lvl4pPr marL="1828800" lvl="3" indent="-298450" algn="l" rtl="0">
              <a:lnSpc>
                <a:spcPct val="115000"/>
              </a:lnSpc>
              <a:spcBef>
                <a:spcPts val="0"/>
              </a:spcBef>
              <a:spcAft>
                <a:spcPts val="0"/>
              </a:spcAft>
              <a:buClr>
                <a:srgbClr val="666666"/>
              </a:buClr>
              <a:buSzPts val="1100"/>
              <a:buChar char="●"/>
              <a:defRPr sz="1100">
                <a:solidFill>
                  <a:srgbClr val="666666"/>
                </a:solidFill>
              </a:defRPr>
            </a:lvl4pPr>
            <a:lvl5pPr marL="2286000" lvl="4" indent="-298450" algn="l" rtl="0">
              <a:lnSpc>
                <a:spcPct val="115000"/>
              </a:lnSpc>
              <a:spcBef>
                <a:spcPts val="0"/>
              </a:spcBef>
              <a:spcAft>
                <a:spcPts val="0"/>
              </a:spcAft>
              <a:buClr>
                <a:srgbClr val="666666"/>
              </a:buClr>
              <a:buSzPts val="1100"/>
              <a:buChar char="○"/>
              <a:defRPr sz="1100">
                <a:solidFill>
                  <a:srgbClr val="666666"/>
                </a:solidFill>
              </a:defRPr>
            </a:lvl5pPr>
            <a:lvl6pPr marL="2743200" lvl="5" indent="-298450" algn="l" rtl="0">
              <a:lnSpc>
                <a:spcPct val="115000"/>
              </a:lnSpc>
              <a:spcBef>
                <a:spcPts val="0"/>
              </a:spcBef>
              <a:spcAft>
                <a:spcPts val="0"/>
              </a:spcAft>
              <a:buClr>
                <a:srgbClr val="666666"/>
              </a:buClr>
              <a:buSzPts val="1100"/>
              <a:buChar char="■"/>
              <a:defRPr sz="1100">
                <a:solidFill>
                  <a:srgbClr val="666666"/>
                </a:solidFill>
              </a:defRPr>
            </a:lvl6pPr>
            <a:lvl7pPr marL="3200400" lvl="6" indent="-298450" algn="l" rtl="0">
              <a:lnSpc>
                <a:spcPct val="115000"/>
              </a:lnSpc>
              <a:spcBef>
                <a:spcPts val="0"/>
              </a:spcBef>
              <a:spcAft>
                <a:spcPts val="0"/>
              </a:spcAft>
              <a:buClr>
                <a:srgbClr val="666666"/>
              </a:buClr>
              <a:buSzPts val="1100"/>
              <a:buChar char="●"/>
              <a:defRPr sz="1100">
                <a:solidFill>
                  <a:srgbClr val="666666"/>
                </a:solidFill>
              </a:defRPr>
            </a:lvl7pPr>
            <a:lvl8pPr marL="3657600" lvl="7" indent="-298450" algn="l" rtl="0">
              <a:lnSpc>
                <a:spcPct val="115000"/>
              </a:lnSpc>
              <a:spcBef>
                <a:spcPts val="0"/>
              </a:spcBef>
              <a:spcAft>
                <a:spcPts val="0"/>
              </a:spcAft>
              <a:buClr>
                <a:srgbClr val="666666"/>
              </a:buClr>
              <a:buSzPts val="1100"/>
              <a:buChar char="○"/>
              <a:defRPr sz="1100">
                <a:solidFill>
                  <a:srgbClr val="666666"/>
                </a:solidFill>
              </a:defRPr>
            </a:lvl8pPr>
            <a:lvl9pPr marL="4114800" lvl="8" indent="-298450" algn="l" rtl="0">
              <a:lnSpc>
                <a:spcPct val="115000"/>
              </a:lnSpc>
              <a:spcBef>
                <a:spcPts val="0"/>
              </a:spcBef>
              <a:spcAft>
                <a:spcPts val="0"/>
              </a:spcAft>
              <a:buClr>
                <a:srgbClr val="666666"/>
              </a:buClr>
              <a:buSzPts val="1100"/>
              <a:buChar char="■"/>
              <a:defRPr sz="1100">
                <a:solidFill>
                  <a:srgbClr val="666666"/>
                </a:solidFill>
              </a:defRPr>
            </a:lvl9pPr>
          </a:lstStyle>
          <a:p>
            <a:endParaRPr/>
          </a:p>
        </p:txBody>
      </p:sp>
      <p:sp>
        <p:nvSpPr>
          <p:cNvPr id="304" name="Google Shape;304;p52"/>
          <p:cNvSpPr txBox="1">
            <a:spLocks noGrp="1"/>
          </p:cNvSpPr>
          <p:nvPr>
            <p:ph type="title"/>
          </p:nvPr>
        </p:nvSpPr>
        <p:spPr>
          <a:xfrm>
            <a:off x="1047263" y="1324700"/>
            <a:ext cx="2883300" cy="712500"/>
          </a:xfrm>
          <a:prstGeom prst="rect">
            <a:avLst/>
          </a:prstGeom>
          <a:noFill/>
          <a:ln>
            <a:noFill/>
          </a:ln>
        </p:spPr>
        <p:txBody>
          <a:bodyPr spcFirstLastPara="1" wrap="square" lIns="91400" tIns="91400" rIns="91400" bIns="91400" anchor="t" anchorCtr="0">
            <a:noAutofit/>
          </a:bodyPr>
          <a:lstStyle>
            <a:lvl1pPr lvl="0" algn="l" rtl="0">
              <a:lnSpc>
                <a:spcPct val="100000"/>
              </a:lnSpc>
              <a:spcBef>
                <a:spcPts val="0"/>
              </a:spcBef>
              <a:spcAft>
                <a:spcPts val="0"/>
              </a:spcAft>
              <a:buSzPts val="2800"/>
              <a:buNone/>
              <a:defRPr sz="1800" b="1"/>
            </a:lvl1pPr>
            <a:lvl2pPr lvl="1" algn="l" rtl="0">
              <a:lnSpc>
                <a:spcPct val="100000"/>
              </a:lnSpc>
              <a:spcBef>
                <a:spcPts val="0"/>
              </a:spcBef>
              <a:spcAft>
                <a:spcPts val="0"/>
              </a:spcAft>
              <a:buSzPts val="2800"/>
              <a:buNone/>
              <a:defRPr sz="1800" b="1"/>
            </a:lvl2pPr>
            <a:lvl3pPr lvl="2" algn="l" rtl="0">
              <a:lnSpc>
                <a:spcPct val="100000"/>
              </a:lnSpc>
              <a:spcBef>
                <a:spcPts val="0"/>
              </a:spcBef>
              <a:spcAft>
                <a:spcPts val="0"/>
              </a:spcAft>
              <a:buSzPts val="2800"/>
              <a:buNone/>
              <a:defRPr sz="1800" b="1"/>
            </a:lvl3pPr>
            <a:lvl4pPr lvl="3" algn="l" rtl="0">
              <a:lnSpc>
                <a:spcPct val="100000"/>
              </a:lnSpc>
              <a:spcBef>
                <a:spcPts val="0"/>
              </a:spcBef>
              <a:spcAft>
                <a:spcPts val="0"/>
              </a:spcAft>
              <a:buSzPts val="2800"/>
              <a:buNone/>
              <a:defRPr sz="1800" b="1"/>
            </a:lvl4pPr>
            <a:lvl5pPr lvl="4" algn="l" rtl="0">
              <a:lnSpc>
                <a:spcPct val="100000"/>
              </a:lnSpc>
              <a:spcBef>
                <a:spcPts val="0"/>
              </a:spcBef>
              <a:spcAft>
                <a:spcPts val="0"/>
              </a:spcAft>
              <a:buSzPts val="2800"/>
              <a:buNone/>
              <a:defRPr sz="1800" b="1"/>
            </a:lvl5pPr>
            <a:lvl6pPr lvl="5" algn="l" rtl="0">
              <a:lnSpc>
                <a:spcPct val="100000"/>
              </a:lnSpc>
              <a:spcBef>
                <a:spcPts val="0"/>
              </a:spcBef>
              <a:spcAft>
                <a:spcPts val="0"/>
              </a:spcAft>
              <a:buSzPts val="2800"/>
              <a:buNone/>
              <a:defRPr sz="1800" b="1"/>
            </a:lvl6pPr>
            <a:lvl7pPr lvl="6" algn="l" rtl="0">
              <a:lnSpc>
                <a:spcPct val="100000"/>
              </a:lnSpc>
              <a:spcBef>
                <a:spcPts val="0"/>
              </a:spcBef>
              <a:spcAft>
                <a:spcPts val="0"/>
              </a:spcAft>
              <a:buSzPts val="2800"/>
              <a:buNone/>
              <a:defRPr sz="1800" b="1"/>
            </a:lvl7pPr>
            <a:lvl8pPr lvl="7" algn="l" rtl="0">
              <a:lnSpc>
                <a:spcPct val="100000"/>
              </a:lnSpc>
              <a:spcBef>
                <a:spcPts val="0"/>
              </a:spcBef>
              <a:spcAft>
                <a:spcPts val="0"/>
              </a:spcAft>
              <a:buSzPts val="2800"/>
              <a:buNone/>
              <a:defRPr sz="1800" b="1"/>
            </a:lvl8pPr>
            <a:lvl9pPr lvl="8" algn="l" rtl="0">
              <a:lnSpc>
                <a:spcPct val="100000"/>
              </a:lnSpc>
              <a:spcBef>
                <a:spcPts val="0"/>
              </a:spcBef>
              <a:spcAft>
                <a:spcPts val="0"/>
              </a:spcAft>
              <a:buSzPts val="2800"/>
              <a:buNone/>
              <a:defRPr sz="1800" b="1"/>
            </a:lvl9pPr>
          </a:lstStyle>
          <a:p>
            <a:endParaRPr/>
          </a:p>
        </p:txBody>
      </p:sp>
      <p:sp>
        <p:nvSpPr>
          <p:cNvPr id="305" name="Google Shape;305;p52"/>
          <p:cNvSpPr txBox="1">
            <a:spLocks noGrp="1"/>
          </p:cNvSpPr>
          <p:nvPr>
            <p:ph type="body" idx="3"/>
          </p:nvPr>
        </p:nvSpPr>
        <p:spPr>
          <a:xfrm>
            <a:off x="1047263" y="354350"/>
            <a:ext cx="2883300" cy="313500"/>
          </a:xfrm>
          <a:prstGeom prst="rect">
            <a:avLst/>
          </a:prstGeom>
          <a:noFill/>
          <a:ln>
            <a:noFill/>
          </a:ln>
        </p:spPr>
        <p:txBody>
          <a:bodyPr spcFirstLastPara="1" wrap="square" lIns="91400" tIns="91400" rIns="91400" bIns="91400" anchor="t" anchorCtr="0">
            <a:noAutofit/>
          </a:bodyPr>
          <a:lstStyle>
            <a:lvl1pPr marL="457200" lvl="0" indent="-342900" algn="l" rtl="0">
              <a:lnSpc>
                <a:spcPct val="115000"/>
              </a:lnSpc>
              <a:spcBef>
                <a:spcPts val="0"/>
              </a:spcBef>
              <a:spcAft>
                <a:spcPts val="0"/>
              </a:spcAft>
              <a:buClr>
                <a:srgbClr val="434343"/>
              </a:buClr>
              <a:buSzPts val="1800"/>
              <a:buChar char="●"/>
              <a:defRPr sz="900" b="1">
                <a:solidFill>
                  <a:srgbClr val="434343"/>
                </a:solidFill>
              </a:defRPr>
            </a:lvl1pPr>
            <a:lvl2pPr marL="914400" lvl="1" indent="-342900" algn="l" rtl="0">
              <a:lnSpc>
                <a:spcPct val="115000"/>
              </a:lnSpc>
              <a:spcBef>
                <a:spcPts val="0"/>
              </a:spcBef>
              <a:spcAft>
                <a:spcPts val="0"/>
              </a:spcAft>
              <a:buClr>
                <a:srgbClr val="434343"/>
              </a:buClr>
              <a:buSzPts val="1800"/>
              <a:buChar char="○"/>
              <a:defRPr sz="900" b="1">
                <a:solidFill>
                  <a:srgbClr val="434343"/>
                </a:solidFill>
              </a:defRPr>
            </a:lvl2pPr>
            <a:lvl3pPr marL="1371600" lvl="2" indent="-342900" algn="l" rtl="0">
              <a:lnSpc>
                <a:spcPct val="115000"/>
              </a:lnSpc>
              <a:spcBef>
                <a:spcPts val="0"/>
              </a:spcBef>
              <a:spcAft>
                <a:spcPts val="0"/>
              </a:spcAft>
              <a:buClr>
                <a:srgbClr val="434343"/>
              </a:buClr>
              <a:buSzPts val="1800"/>
              <a:buChar char="■"/>
              <a:defRPr sz="900" b="1">
                <a:solidFill>
                  <a:srgbClr val="434343"/>
                </a:solidFill>
              </a:defRPr>
            </a:lvl3pPr>
            <a:lvl4pPr marL="1828800" lvl="3" indent="-342900" algn="l" rtl="0">
              <a:lnSpc>
                <a:spcPct val="115000"/>
              </a:lnSpc>
              <a:spcBef>
                <a:spcPts val="0"/>
              </a:spcBef>
              <a:spcAft>
                <a:spcPts val="0"/>
              </a:spcAft>
              <a:buClr>
                <a:srgbClr val="434343"/>
              </a:buClr>
              <a:buSzPts val="1800"/>
              <a:buChar char="●"/>
              <a:defRPr sz="900" b="1">
                <a:solidFill>
                  <a:srgbClr val="434343"/>
                </a:solidFill>
              </a:defRPr>
            </a:lvl4pPr>
            <a:lvl5pPr marL="2286000" lvl="4" indent="-342900" algn="l" rtl="0">
              <a:lnSpc>
                <a:spcPct val="115000"/>
              </a:lnSpc>
              <a:spcBef>
                <a:spcPts val="0"/>
              </a:spcBef>
              <a:spcAft>
                <a:spcPts val="0"/>
              </a:spcAft>
              <a:buClr>
                <a:srgbClr val="434343"/>
              </a:buClr>
              <a:buSzPts val="1800"/>
              <a:buChar char="○"/>
              <a:defRPr sz="900" b="1">
                <a:solidFill>
                  <a:srgbClr val="434343"/>
                </a:solidFill>
              </a:defRPr>
            </a:lvl5pPr>
            <a:lvl6pPr marL="2743200" lvl="5" indent="-342900" algn="l" rtl="0">
              <a:lnSpc>
                <a:spcPct val="115000"/>
              </a:lnSpc>
              <a:spcBef>
                <a:spcPts val="0"/>
              </a:spcBef>
              <a:spcAft>
                <a:spcPts val="0"/>
              </a:spcAft>
              <a:buClr>
                <a:srgbClr val="434343"/>
              </a:buClr>
              <a:buSzPts val="1800"/>
              <a:buChar char="■"/>
              <a:defRPr sz="900" b="1">
                <a:solidFill>
                  <a:srgbClr val="434343"/>
                </a:solidFill>
              </a:defRPr>
            </a:lvl6pPr>
            <a:lvl7pPr marL="3200400" lvl="6" indent="-342900" algn="l" rtl="0">
              <a:lnSpc>
                <a:spcPct val="115000"/>
              </a:lnSpc>
              <a:spcBef>
                <a:spcPts val="0"/>
              </a:spcBef>
              <a:spcAft>
                <a:spcPts val="0"/>
              </a:spcAft>
              <a:buClr>
                <a:srgbClr val="434343"/>
              </a:buClr>
              <a:buSzPts val="1800"/>
              <a:buChar char="●"/>
              <a:defRPr sz="900" b="1">
                <a:solidFill>
                  <a:srgbClr val="434343"/>
                </a:solidFill>
              </a:defRPr>
            </a:lvl7pPr>
            <a:lvl8pPr marL="3657600" lvl="7" indent="-342900" algn="l" rtl="0">
              <a:lnSpc>
                <a:spcPct val="115000"/>
              </a:lnSpc>
              <a:spcBef>
                <a:spcPts val="0"/>
              </a:spcBef>
              <a:spcAft>
                <a:spcPts val="0"/>
              </a:spcAft>
              <a:buClr>
                <a:srgbClr val="434343"/>
              </a:buClr>
              <a:buSzPts val="1800"/>
              <a:buChar char="○"/>
              <a:defRPr sz="900" b="1">
                <a:solidFill>
                  <a:srgbClr val="434343"/>
                </a:solidFill>
              </a:defRPr>
            </a:lvl8pPr>
            <a:lvl9pPr marL="4114800" lvl="8" indent="-342900" algn="l" rtl="0">
              <a:lnSpc>
                <a:spcPct val="115000"/>
              </a:lnSpc>
              <a:spcBef>
                <a:spcPts val="0"/>
              </a:spcBef>
              <a:spcAft>
                <a:spcPts val="0"/>
              </a:spcAft>
              <a:buClr>
                <a:srgbClr val="434343"/>
              </a:buClr>
              <a:buSzPts val="1800"/>
              <a:buChar char="■"/>
              <a:defRPr sz="900" b="1">
                <a:solidFill>
                  <a:srgbClr val="434343"/>
                </a:solidFill>
              </a:defRPr>
            </a:lvl9pPr>
          </a:lstStyle>
          <a:p>
            <a:endParaRPr/>
          </a:p>
        </p:txBody>
      </p:sp>
      <p:sp>
        <p:nvSpPr>
          <p:cNvPr id="306" name="Google Shape;306;p52"/>
          <p:cNvSpPr txBox="1">
            <a:spLocks noGrp="1"/>
          </p:cNvSpPr>
          <p:nvPr>
            <p:ph type="sldNum" idx="12"/>
          </p:nvPr>
        </p:nvSpPr>
        <p:spPr>
          <a:xfrm>
            <a:off x="25775" y="4810600"/>
            <a:ext cx="355200" cy="273600"/>
          </a:xfrm>
          <a:prstGeom prst="rect">
            <a:avLst/>
          </a:prstGeom>
          <a:noFill/>
          <a:ln>
            <a:noFill/>
          </a:ln>
        </p:spPr>
        <p:txBody>
          <a:bodyPr spcFirstLastPara="1" wrap="square" lIns="91400" tIns="91400" rIns="91400" bIns="91400" anchor="t" anchorCtr="0">
            <a:noAutofit/>
          </a:bodyPr>
          <a:lstStyle>
            <a:lvl1pPr marL="0" marR="0" lvl="0"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1pPr>
            <a:lvl2pPr marL="0" marR="0" lvl="1"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2pPr>
            <a:lvl3pPr marL="0" marR="0" lvl="2"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3pPr>
            <a:lvl4pPr marL="0" marR="0" lvl="3"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4pPr>
            <a:lvl5pPr marL="0" marR="0" lvl="4"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5pPr>
            <a:lvl6pPr marL="0" marR="0" lvl="5"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6pPr>
            <a:lvl7pPr marL="0" marR="0" lvl="6"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7pPr>
            <a:lvl8pPr marL="0" marR="0" lvl="7"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8pPr>
            <a:lvl9pPr marL="0" marR="0" lvl="8"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0"/>
        <p:cNvGrpSpPr/>
        <p:nvPr/>
      </p:nvGrpSpPr>
      <p:grpSpPr>
        <a:xfrm>
          <a:off x="0" y="0"/>
          <a:ext cx="0" cy="0"/>
          <a:chOff x="0" y="0"/>
          <a:chExt cx="0" cy="0"/>
        </a:xfrm>
      </p:grpSpPr>
      <p:sp>
        <p:nvSpPr>
          <p:cNvPr id="311" name="Google Shape;311;p5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14" name="Google Shape;314;p54"/>
          <p:cNvPicPr preferRelativeResize="0"/>
          <p:nvPr/>
        </p:nvPicPr>
        <p:blipFill>
          <a:blip r:embed="rId2">
            <a:alphaModFix/>
          </a:blip>
          <a:stretch>
            <a:fillRect/>
          </a:stretch>
        </p:blipFill>
        <p:spPr>
          <a:xfrm>
            <a:off x="755227" y="1761074"/>
            <a:ext cx="7633536" cy="1621376"/>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315"/>
        <p:cNvGrpSpPr/>
        <p:nvPr/>
      </p:nvGrpSpPr>
      <p:grpSpPr>
        <a:xfrm>
          <a:off x="0" y="0"/>
          <a:ext cx="0" cy="0"/>
          <a:chOff x="0" y="0"/>
          <a:chExt cx="0" cy="0"/>
        </a:xfrm>
      </p:grpSpPr>
      <p:sp>
        <p:nvSpPr>
          <p:cNvPr id="316" name="Google Shape;316;p55"/>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5"/>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5"/>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19" name="Google Shape;319;p55"/>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20" name="Google Shape;320;p5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21" name="Google Shape;321;p55"/>
          <p:cNvPicPr preferRelativeResize="0"/>
          <p:nvPr/>
        </p:nvPicPr>
        <p:blipFill>
          <a:blip r:embed="rId2">
            <a:alphaModFix/>
          </a:blip>
          <a:stretch>
            <a:fillRect/>
          </a:stretch>
        </p:blipFill>
        <p:spPr>
          <a:xfrm>
            <a:off x="302101" y="456775"/>
            <a:ext cx="4395453" cy="933600"/>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1 1">
  <p:cSld name="TITLE_1_1">
    <p:bg>
      <p:bgPr>
        <a:solidFill>
          <a:schemeClr val="accent5"/>
        </a:solidFill>
        <a:effectLst/>
      </p:bgPr>
    </p:bg>
    <p:spTree>
      <p:nvGrpSpPr>
        <p:cNvPr id="1" name="Shape 322"/>
        <p:cNvGrpSpPr/>
        <p:nvPr/>
      </p:nvGrpSpPr>
      <p:grpSpPr>
        <a:xfrm>
          <a:off x="0" y="0"/>
          <a:ext cx="0" cy="0"/>
          <a:chOff x="0" y="0"/>
          <a:chExt cx="0" cy="0"/>
        </a:xfrm>
      </p:grpSpPr>
      <p:sp>
        <p:nvSpPr>
          <p:cNvPr id="323" name="Google Shape;323;p56"/>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6"/>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6"/>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26" name="Google Shape;326;p56"/>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27" name="Google Shape;327;p5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28" name="Google Shape;328;p56"/>
          <p:cNvPicPr preferRelativeResize="0"/>
          <p:nvPr/>
        </p:nvPicPr>
        <p:blipFill>
          <a:blip r:embed="rId2">
            <a:alphaModFix/>
          </a:blip>
          <a:stretch>
            <a:fillRect/>
          </a:stretch>
        </p:blipFill>
        <p:spPr>
          <a:xfrm>
            <a:off x="302101" y="456775"/>
            <a:ext cx="4395453" cy="933600"/>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1 2">
  <p:cSld name="TITLE_1_2">
    <p:bg>
      <p:bgPr>
        <a:solidFill>
          <a:schemeClr val="accent1"/>
        </a:solidFill>
        <a:effectLst/>
      </p:bgPr>
    </p:bg>
    <p:spTree>
      <p:nvGrpSpPr>
        <p:cNvPr id="1" name="Shape 329"/>
        <p:cNvGrpSpPr/>
        <p:nvPr/>
      </p:nvGrpSpPr>
      <p:grpSpPr>
        <a:xfrm>
          <a:off x="0" y="0"/>
          <a:ext cx="0" cy="0"/>
          <a:chOff x="0" y="0"/>
          <a:chExt cx="0" cy="0"/>
        </a:xfrm>
      </p:grpSpPr>
      <p:sp>
        <p:nvSpPr>
          <p:cNvPr id="330" name="Google Shape;330;p57"/>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7"/>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33" name="Google Shape;333;p57"/>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34" name="Google Shape;334;p5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35" name="Google Shape;335;p57"/>
          <p:cNvPicPr preferRelativeResize="0"/>
          <p:nvPr/>
        </p:nvPicPr>
        <p:blipFill>
          <a:blip r:embed="rId2">
            <a:alphaModFix/>
          </a:blip>
          <a:stretch>
            <a:fillRect/>
          </a:stretch>
        </p:blipFill>
        <p:spPr>
          <a:xfrm>
            <a:off x="302101" y="456775"/>
            <a:ext cx="4395453" cy="933600"/>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1 3">
  <p:cSld name="TITLE_1_3">
    <p:bg>
      <p:bgPr>
        <a:solidFill>
          <a:schemeClr val="accent6"/>
        </a:solidFill>
        <a:effectLst/>
      </p:bgPr>
    </p:bg>
    <p:spTree>
      <p:nvGrpSpPr>
        <p:cNvPr id="1" name="Shape 336"/>
        <p:cNvGrpSpPr/>
        <p:nvPr/>
      </p:nvGrpSpPr>
      <p:grpSpPr>
        <a:xfrm>
          <a:off x="0" y="0"/>
          <a:ext cx="0" cy="0"/>
          <a:chOff x="0" y="0"/>
          <a:chExt cx="0" cy="0"/>
        </a:xfrm>
      </p:grpSpPr>
      <p:sp>
        <p:nvSpPr>
          <p:cNvPr id="337" name="Google Shape;337;p58"/>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0" name="Google Shape;340;p58"/>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341" name="Google Shape;341;p5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42" name="Google Shape;342;p58"/>
          <p:cNvPicPr preferRelativeResize="0"/>
          <p:nvPr/>
        </p:nvPicPr>
        <p:blipFill>
          <a:blip r:embed="rId2">
            <a:alphaModFix/>
          </a:blip>
          <a:stretch>
            <a:fillRect/>
          </a:stretch>
        </p:blipFill>
        <p:spPr>
          <a:xfrm>
            <a:off x="302101" y="456775"/>
            <a:ext cx="4395453" cy="9336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3"/>
        <p:cNvGrpSpPr/>
        <p:nvPr/>
      </p:nvGrpSpPr>
      <p:grpSpPr>
        <a:xfrm>
          <a:off x="0" y="0"/>
          <a:ext cx="0" cy="0"/>
          <a:chOff x="0" y="0"/>
          <a:chExt cx="0" cy="0"/>
        </a:xfrm>
      </p:grpSpPr>
      <p:sp>
        <p:nvSpPr>
          <p:cNvPr id="344" name="Google Shape;344;p5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345" name="Google Shape;345;p59"/>
          <p:cNvPicPr preferRelativeResize="0"/>
          <p:nvPr/>
        </p:nvPicPr>
        <p:blipFill>
          <a:blip r:embed="rId2">
            <a:alphaModFix/>
          </a:blip>
          <a:stretch>
            <a:fillRect/>
          </a:stretch>
        </p:blipFill>
        <p:spPr>
          <a:xfrm>
            <a:off x="7589447" y="68650"/>
            <a:ext cx="1482798" cy="314950"/>
          </a:xfrm>
          <a:prstGeom prst="rect">
            <a:avLst/>
          </a:prstGeom>
          <a:noFill/>
          <a:ln>
            <a:noFill/>
          </a:ln>
        </p:spPr>
      </p:pic>
      <p:sp>
        <p:nvSpPr>
          <p:cNvPr id="346" name="Google Shape;346;p59"/>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7" name="Google Shape;347;p59"/>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accent5"/>
        </a:solidFill>
        <a:effectLst/>
      </p:bgPr>
    </p:bg>
    <p:spTree>
      <p:nvGrpSpPr>
        <p:cNvPr id="1" name="Shape 348"/>
        <p:cNvGrpSpPr/>
        <p:nvPr/>
      </p:nvGrpSpPr>
      <p:grpSpPr>
        <a:xfrm>
          <a:off x="0" y="0"/>
          <a:ext cx="0" cy="0"/>
          <a:chOff x="0" y="0"/>
          <a:chExt cx="0" cy="0"/>
        </a:xfrm>
      </p:grpSpPr>
      <p:sp>
        <p:nvSpPr>
          <p:cNvPr id="349" name="Google Shape;349;p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350" name="Google Shape;350;p60"/>
          <p:cNvPicPr preferRelativeResize="0"/>
          <p:nvPr/>
        </p:nvPicPr>
        <p:blipFill>
          <a:blip r:embed="rId2">
            <a:alphaModFix/>
          </a:blip>
          <a:stretch>
            <a:fillRect/>
          </a:stretch>
        </p:blipFill>
        <p:spPr>
          <a:xfrm>
            <a:off x="7589447" y="68650"/>
            <a:ext cx="1482798" cy="314950"/>
          </a:xfrm>
          <a:prstGeom prst="rect">
            <a:avLst/>
          </a:prstGeom>
          <a:noFill/>
          <a:ln>
            <a:noFill/>
          </a:ln>
        </p:spPr>
      </p:pic>
      <p:sp>
        <p:nvSpPr>
          <p:cNvPr id="351" name="Google Shape;351;p60"/>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2" name="Google Shape;352;p6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header 2">
  <p:cSld name="SECTION_HEADER_2">
    <p:bg>
      <p:bgPr>
        <a:solidFill>
          <a:schemeClr val="accent1"/>
        </a:solidFill>
        <a:effectLst/>
      </p:bgPr>
    </p:bg>
    <p:spTree>
      <p:nvGrpSpPr>
        <p:cNvPr id="1" name="Shape 353"/>
        <p:cNvGrpSpPr/>
        <p:nvPr/>
      </p:nvGrpSpPr>
      <p:grpSpPr>
        <a:xfrm>
          <a:off x="0" y="0"/>
          <a:ext cx="0" cy="0"/>
          <a:chOff x="0" y="0"/>
          <a:chExt cx="0" cy="0"/>
        </a:xfrm>
      </p:grpSpPr>
      <p:sp>
        <p:nvSpPr>
          <p:cNvPr id="354" name="Google Shape;354;p6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355" name="Google Shape;355;p61"/>
          <p:cNvPicPr preferRelativeResize="0"/>
          <p:nvPr/>
        </p:nvPicPr>
        <p:blipFill>
          <a:blip r:embed="rId2">
            <a:alphaModFix/>
          </a:blip>
          <a:stretch>
            <a:fillRect/>
          </a:stretch>
        </p:blipFill>
        <p:spPr>
          <a:xfrm>
            <a:off x="7589447" y="68650"/>
            <a:ext cx="1482798" cy="314950"/>
          </a:xfrm>
          <a:prstGeom prst="rect">
            <a:avLst/>
          </a:prstGeom>
          <a:noFill/>
          <a:ln>
            <a:noFill/>
          </a:ln>
        </p:spPr>
      </p:pic>
      <p:sp>
        <p:nvSpPr>
          <p:cNvPr id="356" name="Google Shape;356;p61"/>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7" name="Google Shape;357;p61"/>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ection header 3">
  <p:cSld name="SECTION_HEADER_3">
    <p:bg>
      <p:bgPr>
        <a:solidFill>
          <a:schemeClr val="accent6"/>
        </a:solidFill>
        <a:effectLst/>
      </p:bgPr>
    </p:bg>
    <p:spTree>
      <p:nvGrpSpPr>
        <p:cNvPr id="1" name="Shape 358"/>
        <p:cNvGrpSpPr/>
        <p:nvPr/>
      </p:nvGrpSpPr>
      <p:grpSpPr>
        <a:xfrm>
          <a:off x="0" y="0"/>
          <a:ext cx="0" cy="0"/>
          <a:chOff x="0" y="0"/>
          <a:chExt cx="0" cy="0"/>
        </a:xfrm>
      </p:grpSpPr>
      <p:sp>
        <p:nvSpPr>
          <p:cNvPr id="359" name="Google Shape;359;p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360" name="Google Shape;360;p62"/>
          <p:cNvPicPr preferRelativeResize="0"/>
          <p:nvPr/>
        </p:nvPicPr>
        <p:blipFill>
          <a:blip r:embed="rId2">
            <a:alphaModFix/>
          </a:blip>
          <a:stretch>
            <a:fillRect/>
          </a:stretch>
        </p:blipFill>
        <p:spPr>
          <a:xfrm>
            <a:off x="7589447" y="68650"/>
            <a:ext cx="1482798" cy="314950"/>
          </a:xfrm>
          <a:prstGeom prst="rect">
            <a:avLst/>
          </a:prstGeom>
          <a:noFill/>
          <a:ln>
            <a:noFill/>
          </a:ln>
        </p:spPr>
      </p:pic>
      <p:sp>
        <p:nvSpPr>
          <p:cNvPr id="361" name="Google Shape;361;p6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800"/>
              <a:buNone/>
              <a:defRPr sz="4800">
                <a:solidFill>
                  <a:srgbClr val="FFFFFF"/>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62" name="Google Shape;362;p62"/>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0"/>
              </a:spcBef>
              <a:spcAft>
                <a:spcPts val="0"/>
              </a:spcAft>
              <a:buClr>
                <a:schemeClr val="dk1"/>
              </a:buClr>
              <a:buSzPts val="1800"/>
              <a:buNone/>
              <a:defRPr sz="1800">
                <a:solidFill>
                  <a:schemeClr val="dk1"/>
                </a:solidFill>
              </a:defRPr>
            </a:lvl2pPr>
            <a:lvl3pPr lvl="2" rtl="0">
              <a:lnSpc>
                <a:spcPct val="100000"/>
              </a:lnSpc>
              <a:spcBef>
                <a:spcPts val="0"/>
              </a:spcBef>
              <a:spcAft>
                <a:spcPts val="0"/>
              </a:spcAft>
              <a:buClr>
                <a:schemeClr val="dk1"/>
              </a:buClr>
              <a:buSzPts val="1800"/>
              <a:buNone/>
              <a:defRPr sz="1800">
                <a:solidFill>
                  <a:schemeClr val="dk1"/>
                </a:solidFill>
              </a:defRPr>
            </a:lvl3pPr>
            <a:lvl4pPr lvl="3" rtl="0">
              <a:lnSpc>
                <a:spcPct val="100000"/>
              </a:lnSpc>
              <a:spcBef>
                <a:spcPts val="0"/>
              </a:spcBef>
              <a:spcAft>
                <a:spcPts val="0"/>
              </a:spcAft>
              <a:buClr>
                <a:schemeClr val="dk1"/>
              </a:buClr>
              <a:buSzPts val="1800"/>
              <a:buNone/>
              <a:defRPr sz="1800">
                <a:solidFill>
                  <a:schemeClr val="dk1"/>
                </a:solidFill>
              </a:defRPr>
            </a:lvl4pPr>
            <a:lvl5pPr lvl="4" rtl="0">
              <a:lnSpc>
                <a:spcPct val="100000"/>
              </a:lnSpc>
              <a:spcBef>
                <a:spcPts val="0"/>
              </a:spcBef>
              <a:spcAft>
                <a:spcPts val="0"/>
              </a:spcAft>
              <a:buClr>
                <a:schemeClr val="dk1"/>
              </a:buClr>
              <a:buSzPts val="1800"/>
              <a:buNone/>
              <a:defRPr sz="1800">
                <a:solidFill>
                  <a:schemeClr val="dk1"/>
                </a:solidFill>
              </a:defRPr>
            </a:lvl5pPr>
            <a:lvl6pPr lvl="5" rtl="0">
              <a:lnSpc>
                <a:spcPct val="100000"/>
              </a:lnSpc>
              <a:spcBef>
                <a:spcPts val="0"/>
              </a:spcBef>
              <a:spcAft>
                <a:spcPts val="0"/>
              </a:spcAft>
              <a:buClr>
                <a:schemeClr val="dk1"/>
              </a:buClr>
              <a:buSzPts val="1800"/>
              <a:buNone/>
              <a:defRPr sz="1800">
                <a:solidFill>
                  <a:schemeClr val="dk1"/>
                </a:solidFill>
              </a:defRPr>
            </a:lvl6pPr>
            <a:lvl7pPr lvl="6" rtl="0">
              <a:lnSpc>
                <a:spcPct val="100000"/>
              </a:lnSpc>
              <a:spcBef>
                <a:spcPts val="0"/>
              </a:spcBef>
              <a:spcAft>
                <a:spcPts val="0"/>
              </a:spcAft>
              <a:buClr>
                <a:schemeClr val="dk1"/>
              </a:buClr>
              <a:buSzPts val="1800"/>
              <a:buNone/>
              <a:defRPr sz="1800">
                <a:solidFill>
                  <a:schemeClr val="dk1"/>
                </a:solidFill>
              </a:defRPr>
            </a:lvl7pPr>
            <a:lvl8pPr lvl="7" rtl="0">
              <a:lnSpc>
                <a:spcPct val="100000"/>
              </a:lnSpc>
              <a:spcBef>
                <a:spcPts val="0"/>
              </a:spcBef>
              <a:spcAft>
                <a:spcPts val="0"/>
              </a:spcAft>
              <a:buClr>
                <a:schemeClr val="dk1"/>
              </a:buClr>
              <a:buSzPts val="1800"/>
              <a:buNone/>
              <a:defRPr sz="1800">
                <a:solidFill>
                  <a:schemeClr val="dk1"/>
                </a:solidFill>
              </a:defRPr>
            </a:lvl8pPr>
            <a:lvl9pPr lvl="8" rtl="0">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3"/>
        <p:cNvGrpSpPr/>
        <p:nvPr/>
      </p:nvGrpSpPr>
      <p:grpSpPr>
        <a:xfrm>
          <a:off x="0" y="0"/>
          <a:ext cx="0" cy="0"/>
          <a:chOff x="0" y="0"/>
          <a:chExt cx="0" cy="0"/>
        </a:xfrm>
      </p:grpSpPr>
      <p:sp>
        <p:nvSpPr>
          <p:cNvPr id="364" name="Google Shape;364;p63"/>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7" name="Google Shape;367;p6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a:solidFill>
                  <a:schemeClr val="accent3"/>
                </a:solidFill>
              </a:defRPr>
            </a:lvl1pPr>
            <a:lvl2pPr marL="914400" lvl="1" indent="-317500" rtl="0">
              <a:spcBef>
                <a:spcPts val="0"/>
              </a:spcBef>
              <a:spcAft>
                <a:spcPts val="0"/>
              </a:spcAft>
              <a:buClr>
                <a:schemeClr val="accent3"/>
              </a:buClr>
              <a:buSzPts val="1400"/>
              <a:buChar char="○"/>
              <a:defRPr>
                <a:solidFill>
                  <a:schemeClr val="accent3"/>
                </a:solidFill>
              </a:defRPr>
            </a:lvl2pPr>
            <a:lvl3pPr marL="1371600" lvl="2" indent="-317500" rtl="0">
              <a:spcBef>
                <a:spcPts val="0"/>
              </a:spcBef>
              <a:spcAft>
                <a:spcPts val="0"/>
              </a:spcAft>
              <a:buClr>
                <a:schemeClr val="accent3"/>
              </a:buClr>
              <a:buSzPts val="1400"/>
              <a:buChar char="■"/>
              <a:defRPr>
                <a:solidFill>
                  <a:schemeClr val="accent3"/>
                </a:solidFill>
              </a:defRPr>
            </a:lvl3pPr>
            <a:lvl4pPr marL="1828800" lvl="3" indent="-317500" rtl="0">
              <a:spcBef>
                <a:spcPts val="0"/>
              </a:spcBef>
              <a:spcAft>
                <a:spcPts val="0"/>
              </a:spcAft>
              <a:buClr>
                <a:schemeClr val="accent3"/>
              </a:buClr>
              <a:buSzPts val="1400"/>
              <a:buChar char="●"/>
              <a:defRPr>
                <a:solidFill>
                  <a:schemeClr val="accent3"/>
                </a:solidFill>
              </a:defRPr>
            </a:lvl4pPr>
            <a:lvl5pPr marL="2286000" lvl="4" indent="-317500" rtl="0">
              <a:spcBef>
                <a:spcPts val="0"/>
              </a:spcBef>
              <a:spcAft>
                <a:spcPts val="0"/>
              </a:spcAft>
              <a:buClr>
                <a:schemeClr val="accent3"/>
              </a:buClr>
              <a:buSzPts val="1400"/>
              <a:buChar char="○"/>
              <a:defRPr>
                <a:solidFill>
                  <a:schemeClr val="accent3"/>
                </a:solidFill>
              </a:defRPr>
            </a:lvl5pPr>
            <a:lvl6pPr marL="2743200" lvl="5" indent="-317500" rtl="0">
              <a:spcBef>
                <a:spcPts val="0"/>
              </a:spcBef>
              <a:spcAft>
                <a:spcPts val="0"/>
              </a:spcAft>
              <a:buClr>
                <a:schemeClr val="accent3"/>
              </a:buClr>
              <a:buSzPts val="1400"/>
              <a:buChar char="■"/>
              <a:defRPr>
                <a:solidFill>
                  <a:schemeClr val="accent3"/>
                </a:solidFill>
              </a:defRPr>
            </a:lvl6pPr>
            <a:lvl7pPr marL="3200400" lvl="6" indent="-317500" rtl="0">
              <a:spcBef>
                <a:spcPts val="0"/>
              </a:spcBef>
              <a:spcAft>
                <a:spcPts val="0"/>
              </a:spcAft>
              <a:buClr>
                <a:schemeClr val="accent3"/>
              </a:buClr>
              <a:buSzPts val="1400"/>
              <a:buChar char="●"/>
              <a:defRPr>
                <a:solidFill>
                  <a:schemeClr val="accent3"/>
                </a:solidFill>
              </a:defRPr>
            </a:lvl7pPr>
            <a:lvl8pPr marL="3657600" lvl="7" indent="-317500" rtl="0">
              <a:spcBef>
                <a:spcPts val="0"/>
              </a:spcBef>
              <a:spcAft>
                <a:spcPts val="0"/>
              </a:spcAft>
              <a:buClr>
                <a:schemeClr val="accent3"/>
              </a:buClr>
              <a:buSzPts val="1400"/>
              <a:buChar char="○"/>
              <a:defRPr>
                <a:solidFill>
                  <a:schemeClr val="accent3"/>
                </a:solidFill>
              </a:defRPr>
            </a:lvl8pPr>
            <a:lvl9pPr marL="4114800" lvl="8" indent="-317500" rtl="0">
              <a:spcBef>
                <a:spcPts val="0"/>
              </a:spcBef>
              <a:spcAft>
                <a:spcPts val="0"/>
              </a:spcAft>
              <a:buClr>
                <a:schemeClr val="accent3"/>
              </a:buClr>
              <a:buSzPts val="1400"/>
              <a:buChar char="■"/>
              <a:defRPr>
                <a:solidFill>
                  <a:schemeClr val="accent3"/>
                </a:solidFill>
              </a:defRPr>
            </a:lvl9pPr>
          </a:lstStyle>
          <a:p>
            <a:endParaRPr/>
          </a:p>
        </p:txBody>
      </p:sp>
      <p:sp>
        <p:nvSpPr>
          <p:cNvPr id="368" name="Google Shape;368;p6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69" name="Google Shape;369;p63"/>
          <p:cNvPicPr preferRelativeResize="0"/>
          <p:nvPr/>
        </p:nvPicPr>
        <p:blipFill>
          <a:blip r:embed="rId2">
            <a:alphaModFix/>
          </a:blip>
          <a:stretch>
            <a:fillRect/>
          </a:stretch>
        </p:blipFill>
        <p:spPr>
          <a:xfrm>
            <a:off x="7589447" y="68650"/>
            <a:ext cx="1482798" cy="31495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body 1">
  <p:cSld name="TITLE_AND_BODY_1">
    <p:bg>
      <p:bgPr>
        <a:solidFill>
          <a:schemeClr val="accent5"/>
        </a:solidFill>
        <a:effectLst/>
      </p:bgPr>
    </p:bg>
    <p:spTree>
      <p:nvGrpSpPr>
        <p:cNvPr id="1" name="Shape 370"/>
        <p:cNvGrpSpPr/>
        <p:nvPr/>
      </p:nvGrpSpPr>
      <p:grpSpPr>
        <a:xfrm>
          <a:off x="0" y="0"/>
          <a:ext cx="0" cy="0"/>
          <a:chOff x="0" y="0"/>
          <a:chExt cx="0" cy="0"/>
        </a:xfrm>
      </p:grpSpPr>
      <p:sp>
        <p:nvSpPr>
          <p:cNvPr id="371" name="Google Shape;371;p6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4" name="Google Shape;374;p6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a:solidFill>
                  <a:schemeClr val="accent3"/>
                </a:solidFill>
              </a:defRPr>
            </a:lvl1pPr>
            <a:lvl2pPr marL="914400" lvl="1" indent="-317500" rtl="0">
              <a:spcBef>
                <a:spcPts val="0"/>
              </a:spcBef>
              <a:spcAft>
                <a:spcPts val="0"/>
              </a:spcAft>
              <a:buClr>
                <a:schemeClr val="accent3"/>
              </a:buClr>
              <a:buSzPts val="1400"/>
              <a:buChar char="○"/>
              <a:defRPr>
                <a:solidFill>
                  <a:schemeClr val="accent3"/>
                </a:solidFill>
              </a:defRPr>
            </a:lvl2pPr>
            <a:lvl3pPr marL="1371600" lvl="2" indent="-317500" rtl="0">
              <a:spcBef>
                <a:spcPts val="0"/>
              </a:spcBef>
              <a:spcAft>
                <a:spcPts val="0"/>
              </a:spcAft>
              <a:buClr>
                <a:schemeClr val="accent3"/>
              </a:buClr>
              <a:buSzPts val="1400"/>
              <a:buChar char="■"/>
              <a:defRPr>
                <a:solidFill>
                  <a:schemeClr val="accent3"/>
                </a:solidFill>
              </a:defRPr>
            </a:lvl3pPr>
            <a:lvl4pPr marL="1828800" lvl="3" indent="-317500" rtl="0">
              <a:spcBef>
                <a:spcPts val="0"/>
              </a:spcBef>
              <a:spcAft>
                <a:spcPts val="0"/>
              </a:spcAft>
              <a:buClr>
                <a:schemeClr val="accent3"/>
              </a:buClr>
              <a:buSzPts val="1400"/>
              <a:buChar char="●"/>
              <a:defRPr>
                <a:solidFill>
                  <a:schemeClr val="accent3"/>
                </a:solidFill>
              </a:defRPr>
            </a:lvl4pPr>
            <a:lvl5pPr marL="2286000" lvl="4" indent="-317500" rtl="0">
              <a:spcBef>
                <a:spcPts val="0"/>
              </a:spcBef>
              <a:spcAft>
                <a:spcPts val="0"/>
              </a:spcAft>
              <a:buClr>
                <a:schemeClr val="accent3"/>
              </a:buClr>
              <a:buSzPts val="1400"/>
              <a:buChar char="○"/>
              <a:defRPr>
                <a:solidFill>
                  <a:schemeClr val="accent3"/>
                </a:solidFill>
              </a:defRPr>
            </a:lvl5pPr>
            <a:lvl6pPr marL="2743200" lvl="5" indent="-317500" rtl="0">
              <a:spcBef>
                <a:spcPts val="0"/>
              </a:spcBef>
              <a:spcAft>
                <a:spcPts val="0"/>
              </a:spcAft>
              <a:buClr>
                <a:schemeClr val="accent3"/>
              </a:buClr>
              <a:buSzPts val="1400"/>
              <a:buChar char="■"/>
              <a:defRPr>
                <a:solidFill>
                  <a:schemeClr val="accent3"/>
                </a:solidFill>
              </a:defRPr>
            </a:lvl6pPr>
            <a:lvl7pPr marL="3200400" lvl="6" indent="-317500" rtl="0">
              <a:spcBef>
                <a:spcPts val="0"/>
              </a:spcBef>
              <a:spcAft>
                <a:spcPts val="0"/>
              </a:spcAft>
              <a:buClr>
                <a:schemeClr val="accent3"/>
              </a:buClr>
              <a:buSzPts val="1400"/>
              <a:buChar char="●"/>
              <a:defRPr>
                <a:solidFill>
                  <a:schemeClr val="accent3"/>
                </a:solidFill>
              </a:defRPr>
            </a:lvl7pPr>
            <a:lvl8pPr marL="3657600" lvl="7" indent="-317500" rtl="0">
              <a:spcBef>
                <a:spcPts val="0"/>
              </a:spcBef>
              <a:spcAft>
                <a:spcPts val="0"/>
              </a:spcAft>
              <a:buClr>
                <a:schemeClr val="accent3"/>
              </a:buClr>
              <a:buSzPts val="1400"/>
              <a:buChar char="○"/>
              <a:defRPr>
                <a:solidFill>
                  <a:schemeClr val="accent3"/>
                </a:solidFill>
              </a:defRPr>
            </a:lvl8pPr>
            <a:lvl9pPr marL="4114800" lvl="8" indent="-317500" rtl="0">
              <a:spcBef>
                <a:spcPts val="0"/>
              </a:spcBef>
              <a:spcAft>
                <a:spcPts val="0"/>
              </a:spcAft>
              <a:buClr>
                <a:schemeClr val="accent3"/>
              </a:buClr>
              <a:buSzPts val="1400"/>
              <a:buChar char="■"/>
              <a:defRPr>
                <a:solidFill>
                  <a:schemeClr val="accent3"/>
                </a:solidFill>
              </a:defRPr>
            </a:lvl9pPr>
          </a:lstStyle>
          <a:p>
            <a:endParaRPr/>
          </a:p>
        </p:txBody>
      </p:sp>
      <p:sp>
        <p:nvSpPr>
          <p:cNvPr id="375" name="Google Shape;375;p6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76" name="Google Shape;376;p64"/>
          <p:cNvPicPr preferRelativeResize="0"/>
          <p:nvPr/>
        </p:nvPicPr>
        <p:blipFill>
          <a:blip r:embed="rId2">
            <a:alphaModFix/>
          </a:blip>
          <a:stretch>
            <a:fillRect/>
          </a:stretch>
        </p:blipFill>
        <p:spPr>
          <a:xfrm>
            <a:off x="7589447" y="68650"/>
            <a:ext cx="1482798" cy="31495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body 2">
  <p:cSld name="TITLE_AND_BODY_2">
    <p:bg>
      <p:bgPr>
        <a:solidFill>
          <a:schemeClr val="accent1"/>
        </a:solidFill>
        <a:effectLst/>
      </p:bgPr>
    </p:bg>
    <p:spTree>
      <p:nvGrpSpPr>
        <p:cNvPr id="1" name="Shape 377"/>
        <p:cNvGrpSpPr/>
        <p:nvPr/>
      </p:nvGrpSpPr>
      <p:grpSpPr>
        <a:xfrm>
          <a:off x="0" y="0"/>
          <a:ext cx="0" cy="0"/>
          <a:chOff x="0" y="0"/>
          <a:chExt cx="0" cy="0"/>
        </a:xfrm>
      </p:grpSpPr>
      <p:sp>
        <p:nvSpPr>
          <p:cNvPr id="378" name="Google Shape;378;p6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1" name="Google Shape;381;p6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a:solidFill>
                  <a:schemeClr val="accent3"/>
                </a:solidFill>
              </a:defRPr>
            </a:lvl1pPr>
            <a:lvl2pPr marL="914400" lvl="1" indent="-317500" rtl="0">
              <a:spcBef>
                <a:spcPts val="0"/>
              </a:spcBef>
              <a:spcAft>
                <a:spcPts val="0"/>
              </a:spcAft>
              <a:buClr>
                <a:schemeClr val="accent3"/>
              </a:buClr>
              <a:buSzPts val="1400"/>
              <a:buChar char="○"/>
              <a:defRPr>
                <a:solidFill>
                  <a:schemeClr val="accent3"/>
                </a:solidFill>
              </a:defRPr>
            </a:lvl2pPr>
            <a:lvl3pPr marL="1371600" lvl="2" indent="-317500" rtl="0">
              <a:spcBef>
                <a:spcPts val="0"/>
              </a:spcBef>
              <a:spcAft>
                <a:spcPts val="0"/>
              </a:spcAft>
              <a:buClr>
                <a:schemeClr val="accent3"/>
              </a:buClr>
              <a:buSzPts val="1400"/>
              <a:buChar char="■"/>
              <a:defRPr>
                <a:solidFill>
                  <a:schemeClr val="accent3"/>
                </a:solidFill>
              </a:defRPr>
            </a:lvl3pPr>
            <a:lvl4pPr marL="1828800" lvl="3" indent="-317500" rtl="0">
              <a:spcBef>
                <a:spcPts val="0"/>
              </a:spcBef>
              <a:spcAft>
                <a:spcPts val="0"/>
              </a:spcAft>
              <a:buClr>
                <a:schemeClr val="accent3"/>
              </a:buClr>
              <a:buSzPts val="1400"/>
              <a:buChar char="●"/>
              <a:defRPr>
                <a:solidFill>
                  <a:schemeClr val="accent3"/>
                </a:solidFill>
              </a:defRPr>
            </a:lvl4pPr>
            <a:lvl5pPr marL="2286000" lvl="4" indent="-317500" rtl="0">
              <a:spcBef>
                <a:spcPts val="0"/>
              </a:spcBef>
              <a:spcAft>
                <a:spcPts val="0"/>
              </a:spcAft>
              <a:buClr>
                <a:schemeClr val="accent3"/>
              </a:buClr>
              <a:buSzPts val="1400"/>
              <a:buChar char="○"/>
              <a:defRPr>
                <a:solidFill>
                  <a:schemeClr val="accent3"/>
                </a:solidFill>
              </a:defRPr>
            </a:lvl5pPr>
            <a:lvl6pPr marL="2743200" lvl="5" indent="-317500" rtl="0">
              <a:spcBef>
                <a:spcPts val="0"/>
              </a:spcBef>
              <a:spcAft>
                <a:spcPts val="0"/>
              </a:spcAft>
              <a:buClr>
                <a:schemeClr val="accent3"/>
              </a:buClr>
              <a:buSzPts val="1400"/>
              <a:buChar char="■"/>
              <a:defRPr>
                <a:solidFill>
                  <a:schemeClr val="accent3"/>
                </a:solidFill>
              </a:defRPr>
            </a:lvl6pPr>
            <a:lvl7pPr marL="3200400" lvl="6" indent="-317500" rtl="0">
              <a:spcBef>
                <a:spcPts val="0"/>
              </a:spcBef>
              <a:spcAft>
                <a:spcPts val="0"/>
              </a:spcAft>
              <a:buClr>
                <a:schemeClr val="accent3"/>
              </a:buClr>
              <a:buSzPts val="1400"/>
              <a:buChar char="●"/>
              <a:defRPr>
                <a:solidFill>
                  <a:schemeClr val="accent3"/>
                </a:solidFill>
              </a:defRPr>
            </a:lvl7pPr>
            <a:lvl8pPr marL="3657600" lvl="7" indent="-317500" rtl="0">
              <a:spcBef>
                <a:spcPts val="0"/>
              </a:spcBef>
              <a:spcAft>
                <a:spcPts val="0"/>
              </a:spcAft>
              <a:buClr>
                <a:schemeClr val="accent3"/>
              </a:buClr>
              <a:buSzPts val="1400"/>
              <a:buChar char="○"/>
              <a:defRPr>
                <a:solidFill>
                  <a:schemeClr val="accent3"/>
                </a:solidFill>
              </a:defRPr>
            </a:lvl8pPr>
            <a:lvl9pPr marL="4114800" lvl="8" indent="-317500" rtl="0">
              <a:spcBef>
                <a:spcPts val="0"/>
              </a:spcBef>
              <a:spcAft>
                <a:spcPts val="0"/>
              </a:spcAft>
              <a:buClr>
                <a:schemeClr val="accent3"/>
              </a:buClr>
              <a:buSzPts val="1400"/>
              <a:buChar char="■"/>
              <a:defRPr>
                <a:solidFill>
                  <a:schemeClr val="accent3"/>
                </a:solidFill>
              </a:defRPr>
            </a:lvl9pPr>
          </a:lstStyle>
          <a:p>
            <a:endParaRPr/>
          </a:p>
        </p:txBody>
      </p:sp>
      <p:sp>
        <p:nvSpPr>
          <p:cNvPr id="382" name="Google Shape;382;p6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83" name="Google Shape;383;p65"/>
          <p:cNvPicPr preferRelativeResize="0"/>
          <p:nvPr/>
        </p:nvPicPr>
        <p:blipFill>
          <a:blip r:embed="rId2">
            <a:alphaModFix/>
          </a:blip>
          <a:stretch>
            <a:fillRect/>
          </a:stretch>
        </p:blipFill>
        <p:spPr>
          <a:xfrm>
            <a:off x="7589447" y="68650"/>
            <a:ext cx="1482798" cy="31495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body 3">
  <p:cSld name="TITLE_AND_BODY_3">
    <p:bg>
      <p:bgPr>
        <a:solidFill>
          <a:schemeClr val="accent6"/>
        </a:solidFill>
        <a:effectLst/>
      </p:bgPr>
    </p:bg>
    <p:spTree>
      <p:nvGrpSpPr>
        <p:cNvPr id="1" name="Shape 384"/>
        <p:cNvGrpSpPr/>
        <p:nvPr/>
      </p:nvGrpSpPr>
      <p:grpSpPr>
        <a:xfrm>
          <a:off x="0" y="0"/>
          <a:ext cx="0" cy="0"/>
          <a:chOff x="0" y="0"/>
          <a:chExt cx="0" cy="0"/>
        </a:xfrm>
      </p:grpSpPr>
      <p:sp>
        <p:nvSpPr>
          <p:cNvPr id="385" name="Google Shape;385;p66"/>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8" name="Google Shape;388;p6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a:solidFill>
                  <a:schemeClr val="accent3"/>
                </a:solidFill>
              </a:defRPr>
            </a:lvl1pPr>
            <a:lvl2pPr marL="914400" lvl="1" indent="-317500" rtl="0">
              <a:spcBef>
                <a:spcPts val="0"/>
              </a:spcBef>
              <a:spcAft>
                <a:spcPts val="0"/>
              </a:spcAft>
              <a:buClr>
                <a:schemeClr val="accent3"/>
              </a:buClr>
              <a:buSzPts val="1400"/>
              <a:buChar char="○"/>
              <a:defRPr>
                <a:solidFill>
                  <a:schemeClr val="accent3"/>
                </a:solidFill>
              </a:defRPr>
            </a:lvl2pPr>
            <a:lvl3pPr marL="1371600" lvl="2" indent="-317500" rtl="0">
              <a:spcBef>
                <a:spcPts val="0"/>
              </a:spcBef>
              <a:spcAft>
                <a:spcPts val="0"/>
              </a:spcAft>
              <a:buClr>
                <a:schemeClr val="accent3"/>
              </a:buClr>
              <a:buSzPts val="1400"/>
              <a:buChar char="■"/>
              <a:defRPr>
                <a:solidFill>
                  <a:schemeClr val="accent3"/>
                </a:solidFill>
              </a:defRPr>
            </a:lvl3pPr>
            <a:lvl4pPr marL="1828800" lvl="3" indent="-317500" rtl="0">
              <a:spcBef>
                <a:spcPts val="0"/>
              </a:spcBef>
              <a:spcAft>
                <a:spcPts val="0"/>
              </a:spcAft>
              <a:buClr>
                <a:schemeClr val="accent3"/>
              </a:buClr>
              <a:buSzPts val="1400"/>
              <a:buChar char="●"/>
              <a:defRPr>
                <a:solidFill>
                  <a:schemeClr val="accent3"/>
                </a:solidFill>
              </a:defRPr>
            </a:lvl4pPr>
            <a:lvl5pPr marL="2286000" lvl="4" indent="-317500" rtl="0">
              <a:spcBef>
                <a:spcPts val="0"/>
              </a:spcBef>
              <a:spcAft>
                <a:spcPts val="0"/>
              </a:spcAft>
              <a:buClr>
                <a:schemeClr val="accent3"/>
              </a:buClr>
              <a:buSzPts val="1400"/>
              <a:buChar char="○"/>
              <a:defRPr>
                <a:solidFill>
                  <a:schemeClr val="accent3"/>
                </a:solidFill>
              </a:defRPr>
            </a:lvl5pPr>
            <a:lvl6pPr marL="2743200" lvl="5" indent="-317500" rtl="0">
              <a:spcBef>
                <a:spcPts val="0"/>
              </a:spcBef>
              <a:spcAft>
                <a:spcPts val="0"/>
              </a:spcAft>
              <a:buClr>
                <a:schemeClr val="accent3"/>
              </a:buClr>
              <a:buSzPts val="1400"/>
              <a:buChar char="■"/>
              <a:defRPr>
                <a:solidFill>
                  <a:schemeClr val="accent3"/>
                </a:solidFill>
              </a:defRPr>
            </a:lvl6pPr>
            <a:lvl7pPr marL="3200400" lvl="6" indent="-317500" rtl="0">
              <a:spcBef>
                <a:spcPts val="0"/>
              </a:spcBef>
              <a:spcAft>
                <a:spcPts val="0"/>
              </a:spcAft>
              <a:buClr>
                <a:schemeClr val="accent3"/>
              </a:buClr>
              <a:buSzPts val="1400"/>
              <a:buChar char="●"/>
              <a:defRPr>
                <a:solidFill>
                  <a:schemeClr val="accent3"/>
                </a:solidFill>
              </a:defRPr>
            </a:lvl7pPr>
            <a:lvl8pPr marL="3657600" lvl="7" indent="-317500" rtl="0">
              <a:spcBef>
                <a:spcPts val="0"/>
              </a:spcBef>
              <a:spcAft>
                <a:spcPts val="0"/>
              </a:spcAft>
              <a:buClr>
                <a:schemeClr val="accent3"/>
              </a:buClr>
              <a:buSzPts val="1400"/>
              <a:buChar char="○"/>
              <a:defRPr>
                <a:solidFill>
                  <a:schemeClr val="accent3"/>
                </a:solidFill>
              </a:defRPr>
            </a:lvl8pPr>
            <a:lvl9pPr marL="4114800" lvl="8" indent="-317500" rtl="0">
              <a:spcBef>
                <a:spcPts val="0"/>
              </a:spcBef>
              <a:spcAft>
                <a:spcPts val="0"/>
              </a:spcAft>
              <a:buClr>
                <a:schemeClr val="accent3"/>
              </a:buClr>
              <a:buSzPts val="1400"/>
              <a:buChar char="■"/>
              <a:defRPr>
                <a:solidFill>
                  <a:schemeClr val="accent3"/>
                </a:solidFill>
              </a:defRPr>
            </a:lvl9pPr>
          </a:lstStyle>
          <a:p>
            <a:endParaRPr/>
          </a:p>
        </p:txBody>
      </p:sp>
      <p:sp>
        <p:nvSpPr>
          <p:cNvPr id="389" name="Google Shape;389;p6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90" name="Google Shape;390;p66"/>
          <p:cNvPicPr preferRelativeResize="0"/>
          <p:nvPr/>
        </p:nvPicPr>
        <p:blipFill>
          <a:blip r:embed="rId2">
            <a:alphaModFix/>
          </a:blip>
          <a:stretch>
            <a:fillRect/>
          </a:stretch>
        </p:blipFill>
        <p:spPr>
          <a:xfrm>
            <a:off x="7589447" y="68650"/>
            <a:ext cx="1482798" cy="314950"/>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1"/>
        <p:cNvGrpSpPr/>
        <p:nvPr/>
      </p:nvGrpSpPr>
      <p:grpSpPr>
        <a:xfrm>
          <a:off x="0" y="0"/>
          <a:ext cx="0" cy="0"/>
          <a:chOff x="0" y="0"/>
          <a:chExt cx="0" cy="0"/>
        </a:xfrm>
      </p:grpSpPr>
      <p:sp>
        <p:nvSpPr>
          <p:cNvPr id="392" name="Google Shape;392;p6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5" name="Google Shape;395;p67"/>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96" name="Google Shape;396;p67"/>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
        <p:nvSpPr>
          <p:cNvPr id="397" name="Google Shape;397;p6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398" name="Google Shape;398;p67"/>
          <p:cNvPicPr preferRelativeResize="0"/>
          <p:nvPr/>
        </p:nvPicPr>
        <p:blipFill>
          <a:blip r:embed="rId2">
            <a:alphaModFix/>
          </a:blip>
          <a:stretch>
            <a:fillRect/>
          </a:stretch>
        </p:blipFill>
        <p:spPr>
          <a:xfrm>
            <a:off x="7589447" y="68650"/>
            <a:ext cx="1482798" cy="314950"/>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9"/>
        <p:cNvGrpSpPr/>
        <p:nvPr/>
      </p:nvGrpSpPr>
      <p:grpSpPr>
        <a:xfrm>
          <a:off x="0" y="0"/>
          <a:ext cx="0" cy="0"/>
          <a:chOff x="0" y="0"/>
          <a:chExt cx="0" cy="0"/>
        </a:xfrm>
      </p:grpSpPr>
      <p:sp>
        <p:nvSpPr>
          <p:cNvPr id="400" name="Google Shape;400;p6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3" name="Google Shape;403;p6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404" name="Google Shape;404;p68"/>
          <p:cNvPicPr preferRelativeResize="0"/>
          <p:nvPr/>
        </p:nvPicPr>
        <p:blipFill>
          <a:blip r:embed="rId2">
            <a:alphaModFix/>
          </a:blip>
          <a:stretch>
            <a:fillRect/>
          </a:stretch>
        </p:blipFill>
        <p:spPr>
          <a:xfrm>
            <a:off x="7589447" y="144850"/>
            <a:ext cx="1482798" cy="314950"/>
          </a:xfrm>
          <a:prstGeom prst="rect">
            <a:avLst/>
          </a:prstGeom>
          <a:noFill/>
          <a:ln>
            <a:noFill/>
          </a:ln>
        </p:spPr>
      </p:pic>
      <p:sp>
        <p:nvSpPr>
          <p:cNvPr id="405" name="Google Shape;405;p68"/>
          <p:cNvSpPr txBox="1">
            <a:spLocks noGrp="1"/>
          </p:cNvSpPr>
          <p:nvPr>
            <p:ph type="body" idx="1"/>
          </p:nvPr>
        </p:nvSpPr>
        <p:spPr>
          <a:xfrm>
            <a:off x="471900" y="961500"/>
            <a:ext cx="8051700" cy="36678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accent5"/>
        </a:solidFill>
        <a:effectLst/>
      </p:bgPr>
    </p:bg>
    <p:spTree>
      <p:nvGrpSpPr>
        <p:cNvPr id="1" name="Shape 406"/>
        <p:cNvGrpSpPr/>
        <p:nvPr/>
      </p:nvGrpSpPr>
      <p:grpSpPr>
        <a:xfrm>
          <a:off x="0" y="0"/>
          <a:ext cx="0" cy="0"/>
          <a:chOff x="0" y="0"/>
          <a:chExt cx="0" cy="0"/>
        </a:xfrm>
      </p:grpSpPr>
      <p:sp>
        <p:nvSpPr>
          <p:cNvPr id="407" name="Google Shape;407;p69"/>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9"/>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10" name="Google Shape;410;p6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411" name="Google Shape;411;p69"/>
          <p:cNvPicPr preferRelativeResize="0"/>
          <p:nvPr/>
        </p:nvPicPr>
        <p:blipFill>
          <a:blip r:embed="rId2">
            <a:alphaModFix/>
          </a:blip>
          <a:stretch>
            <a:fillRect/>
          </a:stretch>
        </p:blipFill>
        <p:spPr>
          <a:xfrm>
            <a:off x="7589447" y="144850"/>
            <a:ext cx="1482798" cy="314950"/>
          </a:xfrm>
          <a:prstGeom prst="rect">
            <a:avLst/>
          </a:prstGeom>
          <a:noFill/>
          <a:ln>
            <a:noFill/>
          </a:ln>
        </p:spPr>
      </p:pic>
      <p:sp>
        <p:nvSpPr>
          <p:cNvPr id="412" name="Google Shape;412;p69"/>
          <p:cNvSpPr txBox="1">
            <a:spLocks noGrp="1"/>
          </p:cNvSpPr>
          <p:nvPr>
            <p:ph type="body" idx="1"/>
          </p:nvPr>
        </p:nvSpPr>
        <p:spPr>
          <a:xfrm>
            <a:off x="471900" y="961500"/>
            <a:ext cx="8051700" cy="36678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2">
  <p:cSld name="TITLE_ONLY_2">
    <p:bg>
      <p:bgPr>
        <a:solidFill>
          <a:schemeClr val="accent1"/>
        </a:solidFill>
        <a:effectLst/>
      </p:bgPr>
    </p:bg>
    <p:spTree>
      <p:nvGrpSpPr>
        <p:cNvPr id="1" name="Shape 413"/>
        <p:cNvGrpSpPr/>
        <p:nvPr/>
      </p:nvGrpSpPr>
      <p:grpSpPr>
        <a:xfrm>
          <a:off x="0" y="0"/>
          <a:ext cx="0" cy="0"/>
          <a:chOff x="0" y="0"/>
          <a:chExt cx="0" cy="0"/>
        </a:xfrm>
      </p:grpSpPr>
      <p:sp>
        <p:nvSpPr>
          <p:cNvPr id="414" name="Google Shape;414;p70"/>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17" name="Google Shape;417;p7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418" name="Google Shape;418;p70"/>
          <p:cNvPicPr preferRelativeResize="0"/>
          <p:nvPr/>
        </p:nvPicPr>
        <p:blipFill>
          <a:blip r:embed="rId2">
            <a:alphaModFix/>
          </a:blip>
          <a:stretch>
            <a:fillRect/>
          </a:stretch>
        </p:blipFill>
        <p:spPr>
          <a:xfrm>
            <a:off x="7589447" y="144850"/>
            <a:ext cx="1482798" cy="314950"/>
          </a:xfrm>
          <a:prstGeom prst="rect">
            <a:avLst/>
          </a:prstGeom>
          <a:noFill/>
          <a:ln>
            <a:noFill/>
          </a:ln>
        </p:spPr>
      </p:pic>
      <p:sp>
        <p:nvSpPr>
          <p:cNvPr id="419" name="Google Shape;419;p70"/>
          <p:cNvSpPr txBox="1">
            <a:spLocks noGrp="1"/>
          </p:cNvSpPr>
          <p:nvPr>
            <p:ph type="body" idx="1"/>
          </p:nvPr>
        </p:nvSpPr>
        <p:spPr>
          <a:xfrm>
            <a:off x="471900" y="961500"/>
            <a:ext cx="8051700" cy="36678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3">
  <p:cSld name="TITLE_ONLY_3">
    <p:bg>
      <p:bgPr>
        <a:solidFill>
          <a:schemeClr val="accent6"/>
        </a:solidFill>
        <a:effectLst/>
      </p:bgPr>
    </p:bg>
    <p:spTree>
      <p:nvGrpSpPr>
        <p:cNvPr id="1" name="Shape 420"/>
        <p:cNvGrpSpPr/>
        <p:nvPr/>
      </p:nvGrpSpPr>
      <p:grpSpPr>
        <a:xfrm>
          <a:off x="0" y="0"/>
          <a:ext cx="0" cy="0"/>
          <a:chOff x="0" y="0"/>
          <a:chExt cx="0" cy="0"/>
        </a:xfrm>
      </p:grpSpPr>
      <p:sp>
        <p:nvSpPr>
          <p:cNvPr id="421" name="Google Shape;421;p71"/>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1"/>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24" name="Google Shape;424;p7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425" name="Google Shape;425;p71"/>
          <p:cNvPicPr preferRelativeResize="0"/>
          <p:nvPr/>
        </p:nvPicPr>
        <p:blipFill>
          <a:blip r:embed="rId2">
            <a:alphaModFix/>
          </a:blip>
          <a:stretch>
            <a:fillRect/>
          </a:stretch>
        </p:blipFill>
        <p:spPr>
          <a:xfrm>
            <a:off x="7589447" y="144850"/>
            <a:ext cx="1482798" cy="314950"/>
          </a:xfrm>
          <a:prstGeom prst="rect">
            <a:avLst/>
          </a:prstGeom>
          <a:noFill/>
          <a:ln>
            <a:noFill/>
          </a:ln>
        </p:spPr>
      </p:pic>
      <p:sp>
        <p:nvSpPr>
          <p:cNvPr id="426" name="Google Shape;426;p71"/>
          <p:cNvSpPr txBox="1">
            <a:spLocks noGrp="1"/>
          </p:cNvSpPr>
          <p:nvPr>
            <p:ph type="body" idx="1"/>
          </p:nvPr>
        </p:nvSpPr>
        <p:spPr>
          <a:xfrm>
            <a:off x="471900" y="961500"/>
            <a:ext cx="8051700" cy="36678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7"/>
        <p:cNvGrpSpPr/>
        <p:nvPr/>
      </p:nvGrpSpPr>
      <p:grpSpPr>
        <a:xfrm>
          <a:off x="0" y="0"/>
          <a:ext cx="0" cy="0"/>
          <a:chOff x="0" y="0"/>
          <a:chExt cx="0" cy="0"/>
        </a:xfrm>
      </p:grpSpPr>
      <p:sp>
        <p:nvSpPr>
          <p:cNvPr id="428" name="Google Shape;428;p72"/>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2"/>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1" name="Google Shape;431;p72"/>
          <p:cNvSpPr txBox="1">
            <a:spLocks noGrp="1"/>
          </p:cNvSpPr>
          <p:nvPr>
            <p:ph type="body" idx="1"/>
          </p:nvPr>
        </p:nvSpPr>
        <p:spPr>
          <a:xfrm>
            <a:off x="3627725" y="834250"/>
            <a:ext cx="5444400" cy="3163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chemeClr val="accent3"/>
              </a:buClr>
              <a:buSzPts val="1200"/>
              <a:buChar char="●"/>
              <a:defRPr sz="12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
        <p:nvSpPr>
          <p:cNvPr id="432" name="Google Shape;432;p7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433" name="Google Shape;433;p72"/>
          <p:cNvPicPr preferRelativeResize="0"/>
          <p:nvPr/>
        </p:nvPicPr>
        <p:blipFill>
          <a:blip r:embed="rId2">
            <a:alphaModFix/>
          </a:blip>
          <a:stretch>
            <a:fillRect/>
          </a:stretch>
        </p:blipFill>
        <p:spPr>
          <a:xfrm>
            <a:off x="74475" y="4783900"/>
            <a:ext cx="1180897" cy="2508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One-column text 1">
  <p:cSld name="ONE_COLUMN_TEXT_1">
    <p:bg>
      <p:bgPr>
        <a:solidFill>
          <a:schemeClr val="accent5"/>
        </a:solidFill>
        <a:effectLst/>
      </p:bgPr>
    </p:bg>
    <p:spTree>
      <p:nvGrpSpPr>
        <p:cNvPr id="1" name="Shape 434"/>
        <p:cNvGrpSpPr/>
        <p:nvPr/>
      </p:nvGrpSpPr>
      <p:grpSpPr>
        <a:xfrm>
          <a:off x="0" y="0"/>
          <a:ext cx="0" cy="0"/>
          <a:chOff x="0" y="0"/>
          <a:chExt cx="0" cy="0"/>
        </a:xfrm>
      </p:grpSpPr>
      <p:sp>
        <p:nvSpPr>
          <p:cNvPr id="435" name="Google Shape;435;p73"/>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3"/>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8" name="Google Shape;438;p73"/>
          <p:cNvSpPr txBox="1">
            <a:spLocks noGrp="1"/>
          </p:cNvSpPr>
          <p:nvPr>
            <p:ph type="body" idx="1"/>
          </p:nvPr>
        </p:nvSpPr>
        <p:spPr>
          <a:xfrm>
            <a:off x="3627725" y="834250"/>
            <a:ext cx="5444400" cy="3163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chemeClr val="accent3"/>
              </a:buClr>
              <a:buSzPts val="1200"/>
              <a:buChar char="●"/>
              <a:defRPr sz="12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
        <p:nvSpPr>
          <p:cNvPr id="439" name="Google Shape;439;p7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440" name="Google Shape;440;p73"/>
          <p:cNvPicPr preferRelativeResize="0"/>
          <p:nvPr/>
        </p:nvPicPr>
        <p:blipFill>
          <a:blip r:embed="rId2">
            <a:alphaModFix/>
          </a:blip>
          <a:stretch>
            <a:fillRect/>
          </a:stretch>
        </p:blipFill>
        <p:spPr>
          <a:xfrm>
            <a:off x="74475" y="4783900"/>
            <a:ext cx="1180897" cy="250825"/>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One-column text 2">
  <p:cSld name="ONE_COLUMN_TEXT_2">
    <p:bg>
      <p:bgPr>
        <a:solidFill>
          <a:schemeClr val="accent1"/>
        </a:solidFill>
        <a:effectLst/>
      </p:bgPr>
    </p:bg>
    <p:spTree>
      <p:nvGrpSpPr>
        <p:cNvPr id="1" name="Shape 441"/>
        <p:cNvGrpSpPr/>
        <p:nvPr/>
      </p:nvGrpSpPr>
      <p:grpSpPr>
        <a:xfrm>
          <a:off x="0" y="0"/>
          <a:ext cx="0" cy="0"/>
          <a:chOff x="0" y="0"/>
          <a:chExt cx="0" cy="0"/>
        </a:xfrm>
      </p:grpSpPr>
      <p:sp>
        <p:nvSpPr>
          <p:cNvPr id="442" name="Google Shape;442;p7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5" name="Google Shape;445;p74"/>
          <p:cNvSpPr txBox="1">
            <a:spLocks noGrp="1"/>
          </p:cNvSpPr>
          <p:nvPr>
            <p:ph type="body" idx="1"/>
          </p:nvPr>
        </p:nvSpPr>
        <p:spPr>
          <a:xfrm>
            <a:off x="3627725" y="834250"/>
            <a:ext cx="5444400" cy="3163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chemeClr val="accent3"/>
              </a:buClr>
              <a:buSzPts val="1200"/>
              <a:buChar char="●"/>
              <a:defRPr sz="12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
        <p:nvSpPr>
          <p:cNvPr id="446" name="Google Shape;446;p7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447" name="Google Shape;447;p74"/>
          <p:cNvPicPr preferRelativeResize="0"/>
          <p:nvPr/>
        </p:nvPicPr>
        <p:blipFill>
          <a:blip r:embed="rId2">
            <a:alphaModFix/>
          </a:blip>
          <a:stretch>
            <a:fillRect/>
          </a:stretch>
        </p:blipFill>
        <p:spPr>
          <a:xfrm>
            <a:off x="74475" y="4783900"/>
            <a:ext cx="1180897" cy="250825"/>
          </a:xfrm>
          <a:prstGeom prst="rect">
            <a:avLst/>
          </a:prstGeom>
          <a:noFill/>
          <a:ln>
            <a:noFill/>
          </a:ln>
        </p:spPr>
      </p:pic>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One-column text 3">
  <p:cSld name="ONE_COLUMN_TEXT_3">
    <p:bg>
      <p:bgPr>
        <a:solidFill>
          <a:schemeClr val="accent6"/>
        </a:solidFill>
        <a:effectLst/>
      </p:bgPr>
    </p:bg>
    <p:spTree>
      <p:nvGrpSpPr>
        <p:cNvPr id="1" name="Shape 448"/>
        <p:cNvGrpSpPr/>
        <p:nvPr/>
      </p:nvGrpSpPr>
      <p:grpSpPr>
        <a:xfrm>
          <a:off x="0" y="0"/>
          <a:ext cx="0" cy="0"/>
          <a:chOff x="0" y="0"/>
          <a:chExt cx="0" cy="0"/>
        </a:xfrm>
      </p:grpSpPr>
      <p:sp>
        <p:nvSpPr>
          <p:cNvPr id="449" name="Google Shape;449;p75"/>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5"/>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5"/>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52" name="Google Shape;452;p75"/>
          <p:cNvSpPr txBox="1">
            <a:spLocks noGrp="1"/>
          </p:cNvSpPr>
          <p:nvPr>
            <p:ph type="body" idx="1"/>
          </p:nvPr>
        </p:nvSpPr>
        <p:spPr>
          <a:xfrm>
            <a:off x="3627725" y="834250"/>
            <a:ext cx="5444400" cy="3163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chemeClr val="accent3"/>
              </a:buClr>
              <a:buSzPts val="1200"/>
              <a:buChar char="●"/>
              <a:defRPr sz="12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
        <p:nvSpPr>
          <p:cNvPr id="453" name="Google Shape;453;p7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de"/>
              <a:t>‹Nr.›</a:t>
            </a:fld>
            <a:endParaRPr/>
          </a:p>
        </p:txBody>
      </p:sp>
      <p:pic>
        <p:nvPicPr>
          <p:cNvPr id="454" name="Google Shape;454;p75"/>
          <p:cNvPicPr preferRelativeResize="0"/>
          <p:nvPr/>
        </p:nvPicPr>
        <p:blipFill>
          <a:blip r:embed="rId2">
            <a:alphaModFix/>
          </a:blip>
          <a:stretch>
            <a:fillRect/>
          </a:stretch>
        </p:blipFill>
        <p:spPr>
          <a:xfrm>
            <a:off x="74475" y="4783900"/>
            <a:ext cx="1180897" cy="250825"/>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5"/>
        <p:cNvGrpSpPr/>
        <p:nvPr/>
      </p:nvGrpSpPr>
      <p:grpSpPr>
        <a:xfrm>
          <a:off x="0" y="0"/>
          <a:ext cx="0" cy="0"/>
          <a:chOff x="0" y="0"/>
          <a:chExt cx="0" cy="0"/>
        </a:xfrm>
      </p:grpSpPr>
      <p:sp>
        <p:nvSpPr>
          <p:cNvPr id="456" name="Google Shape;456;p76"/>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57" name="Google Shape;457;p7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458" name="Google Shape;458;p76"/>
          <p:cNvPicPr preferRelativeResize="0"/>
          <p:nvPr/>
        </p:nvPicPr>
        <p:blipFill>
          <a:blip r:embed="rId2">
            <a:alphaModFix/>
          </a:blip>
          <a:stretch>
            <a:fillRect/>
          </a:stretch>
        </p:blipFill>
        <p:spPr>
          <a:xfrm>
            <a:off x="7465897" y="173300"/>
            <a:ext cx="1482798" cy="314950"/>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chemeClr val="accent1"/>
        </a:solidFill>
        <a:effectLst/>
      </p:bgPr>
    </p:bg>
    <p:spTree>
      <p:nvGrpSpPr>
        <p:cNvPr id="1" name="Shape 459"/>
        <p:cNvGrpSpPr/>
        <p:nvPr/>
      </p:nvGrpSpPr>
      <p:grpSpPr>
        <a:xfrm>
          <a:off x="0" y="0"/>
          <a:ext cx="0" cy="0"/>
          <a:chOff x="0" y="0"/>
          <a:chExt cx="0" cy="0"/>
        </a:xfrm>
      </p:grpSpPr>
      <p:sp>
        <p:nvSpPr>
          <p:cNvPr id="460" name="Google Shape;460;p77"/>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61" name="Google Shape;461;p7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462" name="Google Shape;462;p77"/>
          <p:cNvPicPr preferRelativeResize="0"/>
          <p:nvPr/>
        </p:nvPicPr>
        <p:blipFill>
          <a:blip r:embed="rId2">
            <a:alphaModFix/>
          </a:blip>
          <a:stretch>
            <a:fillRect/>
          </a:stretch>
        </p:blipFill>
        <p:spPr>
          <a:xfrm>
            <a:off x="7465897" y="173300"/>
            <a:ext cx="1482798" cy="314950"/>
          </a:xfrm>
          <a:prstGeom prst="rect">
            <a:avLst/>
          </a:prstGeom>
          <a:noFill/>
          <a:ln>
            <a:noFill/>
          </a:ln>
        </p:spPr>
      </p:pic>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Main point 2">
  <p:cSld name="MAIN_POINT_2">
    <p:bg>
      <p:bgPr>
        <a:solidFill>
          <a:schemeClr val="accent5"/>
        </a:solidFill>
        <a:effectLst/>
      </p:bgPr>
    </p:bg>
    <p:spTree>
      <p:nvGrpSpPr>
        <p:cNvPr id="1" name="Shape 463"/>
        <p:cNvGrpSpPr/>
        <p:nvPr/>
      </p:nvGrpSpPr>
      <p:grpSpPr>
        <a:xfrm>
          <a:off x="0" y="0"/>
          <a:ext cx="0" cy="0"/>
          <a:chOff x="0" y="0"/>
          <a:chExt cx="0" cy="0"/>
        </a:xfrm>
      </p:grpSpPr>
      <p:sp>
        <p:nvSpPr>
          <p:cNvPr id="464" name="Google Shape;464;p7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65" name="Google Shape;465;p7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466" name="Google Shape;466;p78"/>
          <p:cNvPicPr preferRelativeResize="0"/>
          <p:nvPr/>
        </p:nvPicPr>
        <p:blipFill>
          <a:blip r:embed="rId2">
            <a:alphaModFix/>
          </a:blip>
          <a:stretch>
            <a:fillRect/>
          </a:stretch>
        </p:blipFill>
        <p:spPr>
          <a:xfrm>
            <a:off x="7465897" y="173300"/>
            <a:ext cx="1482798" cy="314950"/>
          </a:xfrm>
          <a:prstGeom prst="rect">
            <a:avLst/>
          </a:prstGeom>
          <a:noFill/>
          <a:ln>
            <a:noFill/>
          </a:ln>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Main point 3">
  <p:cSld name="MAIN_POINT_3">
    <p:bg>
      <p:bgPr>
        <a:solidFill>
          <a:schemeClr val="accent6"/>
        </a:solidFill>
        <a:effectLst/>
      </p:bgPr>
    </p:bg>
    <p:spTree>
      <p:nvGrpSpPr>
        <p:cNvPr id="1" name="Shape 467"/>
        <p:cNvGrpSpPr/>
        <p:nvPr/>
      </p:nvGrpSpPr>
      <p:grpSpPr>
        <a:xfrm>
          <a:off x="0" y="0"/>
          <a:ext cx="0" cy="0"/>
          <a:chOff x="0" y="0"/>
          <a:chExt cx="0" cy="0"/>
        </a:xfrm>
      </p:grpSpPr>
      <p:sp>
        <p:nvSpPr>
          <p:cNvPr id="468" name="Google Shape;468;p79"/>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69" name="Google Shape;469;p7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470" name="Google Shape;470;p79"/>
          <p:cNvPicPr preferRelativeResize="0"/>
          <p:nvPr/>
        </p:nvPicPr>
        <p:blipFill>
          <a:blip r:embed="rId2">
            <a:alphaModFix/>
          </a:blip>
          <a:stretch>
            <a:fillRect/>
          </a:stretch>
        </p:blipFill>
        <p:spPr>
          <a:xfrm>
            <a:off x="7465897" y="173300"/>
            <a:ext cx="1482798" cy="314950"/>
          </a:xfrm>
          <a:prstGeom prst="rect">
            <a:avLst/>
          </a:prstGeom>
          <a:noFill/>
          <a:ln>
            <a:noFill/>
          </a:ln>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1"/>
        <p:cNvGrpSpPr/>
        <p:nvPr/>
      </p:nvGrpSpPr>
      <p:grpSpPr>
        <a:xfrm>
          <a:off x="0" y="0"/>
          <a:ext cx="0" cy="0"/>
          <a:chOff x="0" y="0"/>
          <a:chExt cx="0" cy="0"/>
        </a:xfrm>
      </p:grpSpPr>
      <p:sp>
        <p:nvSpPr>
          <p:cNvPr id="472" name="Google Shape;472;p80"/>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8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8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75" name="Google Shape;475;p80"/>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2100"/>
              <a:buNone/>
              <a:defRPr sz="21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476" name="Google Shape;476;p8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7" name="Google Shape;477;p8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478" name="Google Shape;478;p80"/>
          <p:cNvPicPr preferRelativeResize="0"/>
          <p:nvPr/>
        </p:nvPicPr>
        <p:blipFill>
          <a:blip r:embed="rId2">
            <a:alphaModFix/>
          </a:blip>
          <a:stretch>
            <a:fillRect/>
          </a:stretch>
        </p:blipFill>
        <p:spPr>
          <a:xfrm>
            <a:off x="7465897" y="173300"/>
            <a:ext cx="1482798" cy="314950"/>
          </a:xfrm>
          <a:prstGeom prst="rect">
            <a:avLst/>
          </a:prstGeom>
          <a:noFill/>
          <a:ln>
            <a:noFill/>
          </a:ln>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ection title and description 1">
  <p:cSld name="SECTION_TITLE_AND_DESCRIPTION_1">
    <p:bg>
      <p:bgPr>
        <a:solidFill>
          <a:schemeClr val="accent5"/>
        </a:solidFill>
        <a:effectLst/>
      </p:bgPr>
    </p:bg>
    <p:spTree>
      <p:nvGrpSpPr>
        <p:cNvPr id="1" name="Shape 479"/>
        <p:cNvGrpSpPr/>
        <p:nvPr/>
      </p:nvGrpSpPr>
      <p:grpSpPr>
        <a:xfrm>
          <a:off x="0" y="0"/>
          <a:ext cx="0" cy="0"/>
          <a:chOff x="0" y="0"/>
          <a:chExt cx="0" cy="0"/>
        </a:xfrm>
      </p:grpSpPr>
      <p:sp>
        <p:nvSpPr>
          <p:cNvPr id="480" name="Google Shape;480;p8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83" name="Google Shape;483;p81"/>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2100"/>
              <a:buNone/>
              <a:defRPr sz="21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484" name="Google Shape;484;p8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85" name="Google Shape;485;p8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486" name="Google Shape;486;p81"/>
          <p:cNvPicPr preferRelativeResize="0"/>
          <p:nvPr/>
        </p:nvPicPr>
        <p:blipFill>
          <a:blip r:embed="rId2">
            <a:alphaModFix/>
          </a:blip>
          <a:stretch>
            <a:fillRect/>
          </a:stretch>
        </p:blipFill>
        <p:spPr>
          <a:xfrm>
            <a:off x="7465897" y="173300"/>
            <a:ext cx="1482798" cy="314950"/>
          </a:xfrm>
          <a:prstGeom prst="rect">
            <a:avLst/>
          </a:prstGeom>
          <a:noFill/>
          <a:ln>
            <a:noFill/>
          </a:ln>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Section title and description 2">
  <p:cSld name="SECTION_TITLE_AND_DESCRIPTION_2">
    <p:bg>
      <p:bgPr>
        <a:solidFill>
          <a:schemeClr val="accent1"/>
        </a:solidFill>
        <a:effectLst/>
      </p:bgPr>
    </p:bg>
    <p:spTree>
      <p:nvGrpSpPr>
        <p:cNvPr id="1" name="Shape 487"/>
        <p:cNvGrpSpPr/>
        <p:nvPr/>
      </p:nvGrpSpPr>
      <p:grpSpPr>
        <a:xfrm>
          <a:off x="0" y="0"/>
          <a:ext cx="0" cy="0"/>
          <a:chOff x="0" y="0"/>
          <a:chExt cx="0" cy="0"/>
        </a:xfrm>
      </p:grpSpPr>
      <p:sp>
        <p:nvSpPr>
          <p:cNvPr id="488" name="Google Shape;488;p82"/>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1" name="Google Shape;491;p82"/>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2100"/>
              <a:buNone/>
              <a:defRPr sz="21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492" name="Google Shape;492;p8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93" name="Google Shape;493;p8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494" name="Google Shape;494;p82"/>
          <p:cNvPicPr preferRelativeResize="0"/>
          <p:nvPr/>
        </p:nvPicPr>
        <p:blipFill>
          <a:blip r:embed="rId2">
            <a:alphaModFix/>
          </a:blip>
          <a:stretch>
            <a:fillRect/>
          </a:stretch>
        </p:blipFill>
        <p:spPr>
          <a:xfrm>
            <a:off x="7465897" y="173300"/>
            <a:ext cx="1482798" cy="3149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title and description 3">
  <p:cSld name="SECTION_TITLE_AND_DESCRIPTION_3">
    <p:bg>
      <p:bgPr>
        <a:solidFill>
          <a:schemeClr val="accent6"/>
        </a:solidFill>
        <a:effectLst/>
      </p:bgPr>
    </p:bg>
    <p:spTree>
      <p:nvGrpSpPr>
        <p:cNvPr id="1" name="Shape 495"/>
        <p:cNvGrpSpPr/>
        <p:nvPr/>
      </p:nvGrpSpPr>
      <p:grpSpPr>
        <a:xfrm>
          <a:off x="0" y="0"/>
          <a:ext cx="0" cy="0"/>
          <a:chOff x="0" y="0"/>
          <a:chExt cx="0" cy="0"/>
        </a:xfrm>
      </p:grpSpPr>
      <p:sp>
        <p:nvSpPr>
          <p:cNvPr id="496" name="Google Shape;496;p83"/>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4200"/>
              <a:buNone/>
              <a:defRPr sz="4200">
                <a:solidFill>
                  <a:schemeClr val="dk2"/>
                </a:solidFill>
              </a:defRPr>
            </a:lvl1pPr>
            <a:lvl2pPr lvl="1" algn="ctr" rtl="0">
              <a:spcBef>
                <a:spcPts val="0"/>
              </a:spcBef>
              <a:spcAft>
                <a:spcPts val="0"/>
              </a:spcAft>
              <a:buClr>
                <a:schemeClr val="dk2"/>
              </a:buClr>
              <a:buSzPts val="4200"/>
              <a:buNone/>
              <a:defRPr sz="4200">
                <a:solidFill>
                  <a:schemeClr val="dk2"/>
                </a:solidFill>
              </a:defRPr>
            </a:lvl2pPr>
            <a:lvl3pPr lvl="2" algn="ctr" rtl="0">
              <a:spcBef>
                <a:spcPts val="0"/>
              </a:spcBef>
              <a:spcAft>
                <a:spcPts val="0"/>
              </a:spcAft>
              <a:buClr>
                <a:schemeClr val="dk2"/>
              </a:buClr>
              <a:buSzPts val="4200"/>
              <a:buNone/>
              <a:defRPr sz="4200">
                <a:solidFill>
                  <a:schemeClr val="dk2"/>
                </a:solidFill>
              </a:defRPr>
            </a:lvl3pPr>
            <a:lvl4pPr lvl="3" algn="ctr" rtl="0">
              <a:spcBef>
                <a:spcPts val="0"/>
              </a:spcBef>
              <a:spcAft>
                <a:spcPts val="0"/>
              </a:spcAft>
              <a:buClr>
                <a:schemeClr val="dk2"/>
              </a:buClr>
              <a:buSzPts val="4200"/>
              <a:buNone/>
              <a:defRPr sz="4200">
                <a:solidFill>
                  <a:schemeClr val="dk2"/>
                </a:solidFill>
              </a:defRPr>
            </a:lvl4pPr>
            <a:lvl5pPr lvl="4" algn="ctr" rtl="0">
              <a:spcBef>
                <a:spcPts val="0"/>
              </a:spcBef>
              <a:spcAft>
                <a:spcPts val="0"/>
              </a:spcAft>
              <a:buClr>
                <a:schemeClr val="dk2"/>
              </a:buClr>
              <a:buSzPts val="4200"/>
              <a:buNone/>
              <a:defRPr sz="4200">
                <a:solidFill>
                  <a:schemeClr val="dk2"/>
                </a:solidFill>
              </a:defRPr>
            </a:lvl5pPr>
            <a:lvl6pPr lvl="5" algn="ctr" rtl="0">
              <a:spcBef>
                <a:spcPts val="0"/>
              </a:spcBef>
              <a:spcAft>
                <a:spcPts val="0"/>
              </a:spcAft>
              <a:buClr>
                <a:schemeClr val="dk2"/>
              </a:buClr>
              <a:buSzPts val="4200"/>
              <a:buNone/>
              <a:defRPr sz="4200">
                <a:solidFill>
                  <a:schemeClr val="dk2"/>
                </a:solidFill>
              </a:defRPr>
            </a:lvl6pPr>
            <a:lvl7pPr lvl="6" algn="ctr" rtl="0">
              <a:spcBef>
                <a:spcPts val="0"/>
              </a:spcBef>
              <a:spcAft>
                <a:spcPts val="0"/>
              </a:spcAft>
              <a:buClr>
                <a:schemeClr val="dk2"/>
              </a:buClr>
              <a:buSzPts val="4200"/>
              <a:buNone/>
              <a:defRPr sz="4200">
                <a:solidFill>
                  <a:schemeClr val="dk2"/>
                </a:solidFill>
              </a:defRPr>
            </a:lvl7pPr>
            <a:lvl8pPr lvl="7" algn="ctr" rtl="0">
              <a:spcBef>
                <a:spcPts val="0"/>
              </a:spcBef>
              <a:spcAft>
                <a:spcPts val="0"/>
              </a:spcAft>
              <a:buClr>
                <a:schemeClr val="dk2"/>
              </a:buClr>
              <a:buSzPts val="4200"/>
              <a:buNone/>
              <a:defRPr sz="4200">
                <a:solidFill>
                  <a:schemeClr val="dk2"/>
                </a:solidFill>
              </a:defRPr>
            </a:lvl8pPr>
            <a:lvl9pPr lvl="8" algn="ctr" rtl="0">
              <a:spcBef>
                <a:spcPts val="0"/>
              </a:spcBef>
              <a:spcAft>
                <a:spcPts val="0"/>
              </a:spcAft>
              <a:buClr>
                <a:schemeClr val="dk2"/>
              </a:buClr>
              <a:buSzPts val="4200"/>
              <a:buNone/>
              <a:defRPr sz="4200">
                <a:solidFill>
                  <a:schemeClr val="dk2"/>
                </a:solidFill>
              </a:defRPr>
            </a:lvl9pPr>
          </a:lstStyle>
          <a:p>
            <a:endParaRPr/>
          </a:p>
        </p:txBody>
      </p:sp>
      <p:sp>
        <p:nvSpPr>
          <p:cNvPr id="499" name="Google Shape;499;p83"/>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3"/>
              </a:buClr>
              <a:buSzPts val="2100"/>
              <a:buNone/>
              <a:defRPr sz="2100">
                <a:solidFill>
                  <a:schemeClr val="accent3"/>
                </a:solidFill>
              </a:defRPr>
            </a:lvl1pPr>
            <a:lvl2pPr lvl="1" algn="ctr" rtl="0">
              <a:lnSpc>
                <a:spcPct val="100000"/>
              </a:lnSpc>
              <a:spcBef>
                <a:spcPts val="0"/>
              </a:spcBef>
              <a:spcAft>
                <a:spcPts val="0"/>
              </a:spcAft>
              <a:buClr>
                <a:schemeClr val="accent3"/>
              </a:buClr>
              <a:buSzPts val="2100"/>
              <a:buNone/>
              <a:defRPr sz="2100">
                <a:solidFill>
                  <a:schemeClr val="accent3"/>
                </a:solidFill>
              </a:defRPr>
            </a:lvl2pPr>
            <a:lvl3pPr lvl="2" algn="ctr" rtl="0">
              <a:lnSpc>
                <a:spcPct val="100000"/>
              </a:lnSpc>
              <a:spcBef>
                <a:spcPts val="0"/>
              </a:spcBef>
              <a:spcAft>
                <a:spcPts val="0"/>
              </a:spcAft>
              <a:buClr>
                <a:schemeClr val="accent3"/>
              </a:buClr>
              <a:buSzPts val="2100"/>
              <a:buNone/>
              <a:defRPr sz="2100">
                <a:solidFill>
                  <a:schemeClr val="accent3"/>
                </a:solidFill>
              </a:defRPr>
            </a:lvl3pPr>
            <a:lvl4pPr lvl="3" algn="ctr" rtl="0">
              <a:lnSpc>
                <a:spcPct val="100000"/>
              </a:lnSpc>
              <a:spcBef>
                <a:spcPts val="0"/>
              </a:spcBef>
              <a:spcAft>
                <a:spcPts val="0"/>
              </a:spcAft>
              <a:buClr>
                <a:schemeClr val="accent3"/>
              </a:buClr>
              <a:buSzPts val="2100"/>
              <a:buNone/>
              <a:defRPr sz="2100">
                <a:solidFill>
                  <a:schemeClr val="accent3"/>
                </a:solidFill>
              </a:defRPr>
            </a:lvl4pPr>
            <a:lvl5pPr lvl="4" algn="ctr" rtl="0">
              <a:lnSpc>
                <a:spcPct val="100000"/>
              </a:lnSpc>
              <a:spcBef>
                <a:spcPts val="0"/>
              </a:spcBef>
              <a:spcAft>
                <a:spcPts val="0"/>
              </a:spcAft>
              <a:buClr>
                <a:schemeClr val="accent3"/>
              </a:buClr>
              <a:buSzPts val="2100"/>
              <a:buNone/>
              <a:defRPr sz="2100">
                <a:solidFill>
                  <a:schemeClr val="accent3"/>
                </a:solidFill>
              </a:defRPr>
            </a:lvl5pPr>
            <a:lvl6pPr lvl="5" algn="ctr" rtl="0">
              <a:lnSpc>
                <a:spcPct val="100000"/>
              </a:lnSpc>
              <a:spcBef>
                <a:spcPts val="0"/>
              </a:spcBef>
              <a:spcAft>
                <a:spcPts val="0"/>
              </a:spcAft>
              <a:buClr>
                <a:schemeClr val="accent3"/>
              </a:buClr>
              <a:buSzPts val="2100"/>
              <a:buNone/>
              <a:defRPr sz="2100">
                <a:solidFill>
                  <a:schemeClr val="accent3"/>
                </a:solidFill>
              </a:defRPr>
            </a:lvl6pPr>
            <a:lvl7pPr lvl="6" algn="ctr" rtl="0">
              <a:lnSpc>
                <a:spcPct val="100000"/>
              </a:lnSpc>
              <a:spcBef>
                <a:spcPts val="0"/>
              </a:spcBef>
              <a:spcAft>
                <a:spcPts val="0"/>
              </a:spcAft>
              <a:buClr>
                <a:schemeClr val="accent3"/>
              </a:buClr>
              <a:buSzPts val="2100"/>
              <a:buNone/>
              <a:defRPr sz="2100">
                <a:solidFill>
                  <a:schemeClr val="accent3"/>
                </a:solidFill>
              </a:defRPr>
            </a:lvl7pPr>
            <a:lvl8pPr lvl="7" algn="ctr" rtl="0">
              <a:lnSpc>
                <a:spcPct val="100000"/>
              </a:lnSpc>
              <a:spcBef>
                <a:spcPts val="0"/>
              </a:spcBef>
              <a:spcAft>
                <a:spcPts val="0"/>
              </a:spcAft>
              <a:buClr>
                <a:schemeClr val="accent3"/>
              </a:buClr>
              <a:buSzPts val="2100"/>
              <a:buNone/>
              <a:defRPr sz="2100">
                <a:solidFill>
                  <a:schemeClr val="accent3"/>
                </a:solidFill>
              </a:defRPr>
            </a:lvl8pPr>
            <a:lvl9pPr lvl="8" algn="ctr" rtl="0">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500" name="Google Shape;500;p8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lt1"/>
              </a:buClr>
              <a:buSzPts val="14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501" name="Google Shape;501;p8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502" name="Google Shape;502;p83"/>
          <p:cNvPicPr preferRelativeResize="0"/>
          <p:nvPr/>
        </p:nvPicPr>
        <p:blipFill>
          <a:blip r:embed="rId2">
            <a:alphaModFix/>
          </a:blip>
          <a:stretch>
            <a:fillRect/>
          </a:stretch>
        </p:blipFill>
        <p:spPr>
          <a:xfrm>
            <a:off x="7465897" y="173300"/>
            <a:ext cx="1482798" cy="314950"/>
          </a:xfrm>
          <a:prstGeom prst="rect">
            <a:avLst/>
          </a:prstGeom>
          <a:noFill/>
          <a:ln>
            <a:noFill/>
          </a:ln>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3"/>
        <p:cNvGrpSpPr/>
        <p:nvPr/>
      </p:nvGrpSpPr>
      <p:grpSpPr>
        <a:xfrm>
          <a:off x="0" y="0"/>
          <a:ext cx="0" cy="0"/>
          <a:chOff x="0" y="0"/>
          <a:chExt cx="0" cy="0"/>
        </a:xfrm>
      </p:grpSpPr>
      <p:sp>
        <p:nvSpPr>
          <p:cNvPr id="504" name="Google Shape;504;p84"/>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4"/>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07" name="Google Shape;507;p8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508" name="Google Shape;508;p84"/>
          <p:cNvPicPr preferRelativeResize="0"/>
          <p:nvPr/>
        </p:nvPicPr>
        <p:blipFill>
          <a:blip r:embed="rId2">
            <a:alphaModFix/>
          </a:blip>
          <a:stretch>
            <a:fillRect/>
          </a:stretch>
        </p:blipFill>
        <p:spPr>
          <a:xfrm>
            <a:off x="7757299" y="4798350"/>
            <a:ext cx="1314949" cy="279300"/>
          </a:xfrm>
          <a:prstGeom prst="rect">
            <a:avLst/>
          </a:prstGeom>
          <a:noFill/>
          <a:ln>
            <a:noFill/>
          </a:ln>
        </p:spPr>
      </p:pic>
      <p:sp>
        <p:nvSpPr>
          <p:cNvPr id="509" name="Google Shape;509;p84"/>
          <p:cNvSpPr txBox="1"/>
          <p:nvPr/>
        </p:nvSpPr>
        <p:spPr>
          <a:xfrm>
            <a:off x="337375" y="220075"/>
            <a:ext cx="6919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700">
                <a:solidFill>
                  <a:schemeClr val="lt2"/>
                </a:solidFill>
                <a:latin typeface="Roboto"/>
                <a:ea typeface="Roboto"/>
                <a:cs typeface="Roboto"/>
                <a:sym typeface="Roboto"/>
              </a:rPr>
              <a:t>Headline</a:t>
            </a:r>
            <a:endParaRPr sz="2700">
              <a:solidFill>
                <a:schemeClr val="lt2"/>
              </a:solidFill>
              <a:latin typeface="Roboto"/>
              <a:ea typeface="Roboto"/>
              <a:cs typeface="Roboto"/>
              <a:sym typeface="Roboto"/>
            </a:endParaRPr>
          </a:p>
        </p:txBody>
      </p:sp>
      <p:sp>
        <p:nvSpPr>
          <p:cNvPr id="510" name="Google Shape;510;p84"/>
          <p:cNvSpPr txBox="1"/>
          <p:nvPr/>
        </p:nvSpPr>
        <p:spPr>
          <a:xfrm>
            <a:off x="337375" y="1155075"/>
            <a:ext cx="7031100" cy="969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p:txBody>
      </p:sp>
      <p:sp>
        <p:nvSpPr>
          <p:cNvPr id="511" name="Google Shape;511;p84"/>
          <p:cNvSpPr txBox="1">
            <a:spLocks noGrp="1"/>
          </p:cNvSpPr>
          <p:nvPr>
            <p:ph type="body" idx="2"/>
          </p:nvPr>
        </p:nvSpPr>
        <p:spPr>
          <a:xfrm>
            <a:off x="282575" y="524875"/>
            <a:ext cx="8051700" cy="36678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aption 1">
  <p:cSld name="CAPTION_ONLY_1">
    <p:bg>
      <p:bgPr>
        <a:solidFill>
          <a:schemeClr val="accent5"/>
        </a:solidFill>
        <a:effectLst/>
      </p:bgPr>
    </p:bg>
    <p:spTree>
      <p:nvGrpSpPr>
        <p:cNvPr id="1" name="Shape 512"/>
        <p:cNvGrpSpPr/>
        <p:nvPr/>
      </p:nvGrpSpPr>
      <p:grpSpPr>
        <a:xfrm>
          <a:off x="0" y="0"/>
          <a:ext cx="0" cy="0"/>
          <a:chOff x="0" y="0"/>
          <a:chExt cx="0" cy="0"/>
        </a:xfrm>
      </p:grpSpPr>
      <p:sp>
        <p:nvSpPr>
          <p:cNvPr id="513" name="Google Shape;513;p85"/>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5"/>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16" name="Google Shape;516;p8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517" name="Google Shape;517;p85"/>
          <p:cNvPicPr preferRelativeResize="0"/>
          <p:nvPr/>
        </p:nvPicPr>
        <p:blipFill>
          <a:blip r:embed="rId2">
            <a:alphaModFix/>
          </a:blip>
          <a:stretch>
            <a:fillRect/>
          </a:stretch>
        </p:blipFill>
        <p:spPr>
          <a:xfrm>
            <a:off x="7757299" y="4798350"/>
            <a:ext cx="1314949" cy="279300"/>
          </a:xfrm>
          <a:prstGeom prst="rect">
            <a:avLst/>
          </a:prstGeom>
          <a:noFill/>
          <a:ln>
            <a:noFill/>
          </a:ln>
        </p:spPr>
      </p:pic>
      <p:sp>
        <p:nvSpPr>
          <p:cNvPr id="518" name="Google Shape;518;p85"/>
          <p:cNvSpPr txBox="1"/>
          <p:nvPr/>
        </p:nvSpPr>
        <p:spPr>
          <a:xfrm>
            <a:off x="337375" y="220075"/>
            <a:ext cx="6919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700">
                <a:solidFill>
                  <a:schemeClr val="lt2"/>
                </a:solidFill>
                <a:latin typeface="Roboto"/>
                <a:ea typeface="Roboto"/>
                <a:cs typeface="Roboto"/>
                <a:sym typeface="Roboto"/>
              </a:rPr>
              <a:t>Headline</a:t>
            </a:r>
            <a:endParaRPr sz="2700">
              <a:solidFill>
                <a:schemeClr val="lt2"/>
              </a:solidFill>
              <a:latin typeface="Roboto"/>
              <a:ea typeface="Roboto"/>
              <a:cs typeface="Roboto"/>
              <a:sym typeface="Roboto"/>
            </a:endParaRPr>
          </a:p>
        </p:txBody>
      </p:sp>
      <p:sp>
        <p:nvSpPr>
          <p:cNvPr id="519" name="Google Shape;519;p85"/>
          <p:cNvSpPr txBox="1"/>
          <p:nvPr/>
        </p:nvSpPr>
        <p:spPr>
          <a:xfrm>
            <a:off x="337375" y="1155075"/>
            <a:ext cx="7031100" cy="969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p:txBody>
      </p:sp>
      <p:sp>
        <p:nvSpPr>
          <p:cNvPr id="520" name="Google Shape;520;p85"/>
          <p:cNvSpPr txBox="1">
            <a:spLocks noGrp="1"/>
          </p:cNvSpPr>
          <p:nvPr>
            <p:ph type="body" idx="2"/>
          </p:nvPr>
        </p:nvSpPr>
        <p:spPr>
          <a:xfrm>
            <a:off x="282575" y="524875"/>
            <a:ext cx="8051700" cy="36678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aption 2">
  <p:cSld name="CAPTION_ONLY_2">
    <p:bg>
      <p:bgPr>
        <a:solidFill>
          <a:schemeClr val="accent1"/>
        </a:solidFill>
        <a:effectLst/>
      </p:bgPr>
    </p:bg>
    <p:spTree>
      <p:nvGrpSpPr>
        <p:cNvPr id="1" name="Shape 521"/>
        <p:cNvGrpSpPr/>
        <p:nvPr/>
      </p:nvGrpSpPr>
      <p:grpSpPr>
        <a:xfrm>
          <a:off x="0" y="0"/>
          <a:ext cx="0" cy="0"/>
          <a:chOff x="0" y="0"/>
          <a:chExt cx="0" cy="0"/>
        </a:xfrm>
      </p:grpSpPr>
      <p:sp>
        <p:nvSpPr>
          <p:cNvPr id="522" name="Google Shape;522;p86"/>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6"/>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6"/>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25" name="Google Shape;525;p8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526" name="Google Shape;526;p86"/>
          <p:cNvPicPr preferRelativeResize="0"/>
          <p:nvPr/>
        </p:nvPicPr>
        <p:blipFill>
          <a:blip r:embed="rId2">
            <a:alphaModFix/>
          </a:blip>
          <a:stretch>
            <a:fillRect/>
          </a:stretch>
        </p:blipFill>
        <p:spPr>
          <a:xfrm>
            <a:off x="7757299" y="4798350"/>
            <a:ext cx="1314949" cy="279300"/>
          </a:xfrm>
          <a:prstGeom prst="rect">
            <a:avLst/>
          </a:prstGeom>
          <a:noFill/>
          <a:ln>
            <a:noFill/>
          </a:ln>
        </p:spPr>
      </p:pic>
      <p:sp>
        <p:nvSpPr>
          <p:cNvPr id="527" name="Google Shape;527;p86"/>
          <p:cNvSpPr txBox="1"/>
          <p:nvPr/>
        </p:nvSpPr>
        <p:spPr>
          <a:xfrm>
            <a:off x="337375" y="220075"/>
            <a:ext cx="6919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700">
                <a:solidFill>
                  <a:schemeClr val="lt2"/>
                </a:solidFill>
                <a:latin typeface="Roboto"/>
                <a:ea typeface="Roboto"/>
                <a:cs typeface="Roboto"/>
                <a:sym typeface="Roboto"/>
              </a:rPr>
              <a:t>Headline</a:t>
            </a:r>
            <a:endParaRPr sz="2700">
              <a:solidFill>
                <a:schemeClr val="lt2"/>
              </a:solidFill>
              <a:latin typeface="Roboto"/>
              <a:ea typeface="Roboto"/>
              <a:cs typeface="Roboto"/>
              <a:sym typeface="Roboto"/>
            </a:endParaRPr>
          </a:p>
        </p:txBody>
      </p:sp>
      <p:sp>
        <p:nvSpPr>
          <p:cNvPr id="528" name="Google Shape;528;p86"/>
          <p:cNvSpPr txBox="1"/>
          <p:nvPr/>
        </p:nvSpPr>
        <p:spPr>
          <a:xfrm>
            <a:off x="337375" y="1155075"/>
            <a:ext cx="7031100" cy="969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p:txBody>
      </p:sp>
      <p:sp>
        <p:nvSpPr>
          <p:cNvPr id="529" name="Google Shape;529;p86"/>
          <p:cNvSpPr txBox="1">
            <a:spLocks noGrp="1"/>
          </p:cNvSpPr>
          <p:nvPr>
            <p:ph type="body" idx="2"/>
          </p:nvPr>
        </p:nvSpPr>
        <p:spPr>
          <a:xfrm>
            <a:off x="282575" y="524875"/>
            <a:ext cx="8051700" cy="36678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aption 3">
  <p:cSld name="CAPTION_ONLY_3">
    <p:bg>
      <p:bgPr>
        <a:solidFill>
          <a:schemeClr val="accent6"/>
        </a:solidFill>
        <a:effectLst/>
      </p:bgPr>
    </p:bg>
    <p:spTree>
      <p:nvGrpSpPr>
        <p:cNvPr id="1" name="Shape 530"/>
        <p:cNvGrpSpPr/>
        <p:nvPr/>
      </p:nvGrpSpPr>
      <p:grpSpPr>
        <a:xfrm>
          <a:off x="0" y="0"/>
          <a:ext cx="0" cy="0"/>
          <a:chOff x="0" y="0"/>
          <a:chExt cx="0" cy="0"/>
        </a:xfrm>
      </p:grpSpPr>
      <p:sp>
        <p:nvSpPr>
          <p:cNvPr id="531" name="Google Shape;531;p87"/>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7"/>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7"/>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34" name="Google Shape;534;p8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de"/>
              <a:t>‹Nr.›</a:t>
            </a:fld>
            <a:endParaRPr/>
          </a:p>
        </p:txBody>
      </p:sp>
      <p:pic>
        <p:nvPicPr>
          <p:cNvPr id="535" name="Google Shape;535;p87"/>
          <p:cNvPicPr preferRelativeResize="0"/>
          <p:nvPr/>
        </p:nvPicPr>
        <p:blipFill>
          <a:blip r:embed="rId2">
            <a:alphaModFix/>
          </a:blip>
          <a:stretch>
            <a:fillRect/>
          </a:stretch>
        </p:blipFill>
        <p:spPr>
          <a:xfrm>
            <a:off x="7757299" y="4798350"/>
            <a:ext cx="1314949" cy="279300"/>
          </a:xfrm>
          <a:prstGeom prst="rect">
            <a:avLst/>
          </a:prstGeom>
          <a:noFill/>
          <a:ln>
            <a:noFill/>
          </a:ln>
        </p:spPr>
      </p:pic>
      <p:sp>
        <p:nvSpPr>
          <p:cNvPr id="536" name="Google Shape;536;p87"/>
          <p:cNvSpPr txBox="1"/>
          <p:nvPr/>
        </p:nvSpPr>
        <p:spPr>
          <a:xfrm>
            <a:off x="337375" y="220075"/>
            <a:ext cx="69198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 sz="2700">
                <a:solidFill>
                  <a:schemeClr val="lt2"/>
                </a:solidFill>
                <a:latin typeface="Roboto"/>
                <a:ea typeface="Roboto"/>
                <a:cs typeface="Roboto"/>
                <a:sym typeface="Roboto"/>
              </a:rPr>
              <a:t>Headline</a:t>
            </a:r>
            <a:endParaRPr sz="2700">
              <a:solidFill>
                <a:schemeClr val="lt2"/>
              </a:solidFill>
              <a:latin typeface="Roboto"/>
              <a:ea typeface="Roboto"/>
              <a:cs typeface="Roboto"/>
              <a:sym typeface="Roboto"/>
            </a:endParaRPr>
          </a:p>
        </p:txBody>
      </p:sp>
      <p:sp>
        <p:nvSpPr>
          <p:cNvPr id="537" name="Google Shape;537;p87"/>
          <p:cNvSpPr txBox="1"/>
          <p:nvPr/>
        </p:nvSpPr>
        <p:spPr>
          <a:xfrm>
            <a:off x="337375" y="1155075"/>
            <a:ext cx="7031100" cy="969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a:p>
            <a:pPr marL="457200" lvl="0" indent="-336550" algn="l" rtl="0">
              <a:spcBef>
                <a:spcPts val="0"/>
              </a:spcBef>
              <a:spcAft>
                <a:spcPts val="0"/>
              </a:spcAft>
              <a:buClr>
                <a:schemeClr val="lt2"/>
              </a:buClr>
              <a:buSzPts val="1700"/>
              <a:buFont typeface="Roboto"/>
              <a:buChar char="●"/>
            </a:pPr>
            <a:r>
              <a:rPr lang="de" sz="1700">
                <a:solidFill>
                  <a:schemeClr val="lt2"/>
                </a:solidFill>
                <a:latin typeface="Roboto"/>
                <a:ea typeface="Roboto"/>
                <a:cs typeface="Roboto"/>
                <a:sym typeface="Roboto"/>
              </a:rPr>
              <a:t>Text</a:t>
            </a:r>
            <a:endParaRPr sz="1700">
              <a:solidFill>
                <a:schemeClr val="lt2"/>
              </a:solidFill>
              <a:latin typeface="Roboto"/>
              <a:ea typeface="Roboto"/>
              <a:cs typeface="Roboto"/>
              <a:sym typeface="Roboto"/>
            </a:endParaRPr>
          </a:p>
        </p:txBody>
      </p:sp>
      <p:sp>
        <p:nvSpPr>
          <p:cNvPr id="538" name="Google Shape;538;p87"/>
          <p:cNvSpPr txBox="1">
            <a:spLocks noGrp="1"/>
          </p:cNvSpPr>
          <p:nvPr>
            <p:ph type="body" idx="2"/>
          </p:nvPr>
        </p:nvSpPr>
        <p:spPr>
          <a:xfrm>
            <a:off x="282575" y="524875"/>
            <a:ext cx="8051700" cy="36678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Char char="●"/>
              <a:defRPr sz="1400">
                <a:solidFill>
                  <a:schemeClr val="accent3"/>
                </a:solidFill>
              </a:defRPr>
            </a:lvl1pPr>
            <a:lvl2pPr marL="914400" lvl="1" indent="-304800" rtl="0">
              <a:spcBef>
                <a:spcPts val="0"/>
              </a:spcBef>
              <a:spcAft>
                <a:spcPts val="0"/>
              </a:spcAft>
              <a:buClr>
                <a:schemeClr val="accent3"/>
              </a:buClr>
              <a:buSzPts val="1200"/>
              <a:buChar char="○"/>
              <a:defRPr sz="1200">
                <a:solidFill>
                  <a:schemeClr val="accent3"/>
                </a:solidFill>
              </a:defRPr>
            </a:lvl2pPr>
            <a:lvl3pPr marL="1371600" lvl="2" indent="-304800" rtl="0">
              <a:spcBef>
                <a:spcPts val="0"/>
              </a:spcBef>
              <a:spcAft>
                <a:spcPts val="0"/>
              </a:spcAft>
              <a:buClr>
                <a:schemeClr val="accent3"/>
              </a:buClr>
              <a:buSzPts val="1200"/>
              <a:buChar char="■"/>
              <a:defRPr sz="1200">
                <a:solidFill>
                  <a:schemeClr val="accent3"/>
                </a:solidFill>
              </a:defRPr>
            </a:lvl3pPr>
            <a:lvl4pPr marL="1828800" lvl="3" indent="-304800" rtl="0">
              <a:spcBef>
                <a:spcPts val="0"/>
              </a:spcBef>
              <a:spcAft>
                <a:spcPts val="0"/>
              </a:spcAft>
              <a:buClr>
                <a:schemeClr val="accent3"/>
              </a:buClr>
              <a:buSzPts val="1200"/>
              <a:buChar char="●"/>
              <a:defRPr sz="1200">
                <a:solidFill>
                  <a:schemeClr val="accent3"/>
                </a:solidFill>
              </a:defRPr>
            </a:lvl4pPr>
            <a:lvl5pPr marL="2286000" lvl="4" indent="-304800" rtl="0">
              <a:spcBef>
                <a:spcPts val="0"/>
              </a:spcBef>
              <a:spcAft>
                <a:spcPts val="0"/>
              </a:spcAft>
              <a:buClr>
                <a:schemeClr val="accent3"/>
              </a:buClr>
              <a:buSzPts val="1200"/>
              <a:buChar char="○"/>
              <a:defRPr sz="1200">
                <a:solidFill>
                  <a:schemeClr val="accent3"/>
                </a:solidFill>
              </a:defRPr>
            </a:lvl5pPr>
            <a:lvl6pPr marL="2743200" lvl="5" indent="-304800" rtl="0">
              <a:spcBef>
                <a:spcPts val="0"/>
              </a:spcBef>
              <a:spcAft>
                <a:spcPts val="0"/>
              </a:spcAft>
              <a:buClr>
                <a:schemeClr val="accent3"/>
              </a:buClr>
              <a:buSzPts val="1200"/>
              <a:buChar char="■"/>
              <a:defRPr sz="1200">
                <a:solidFill>
                  <a:schemeClr val="accent3"/>
                </a:solidFill>
              </a:defRPr>
            </a:lvl6pPr>
            <a:lvl7pPr marL="3200400" lvl="6" indent="-304800" rtl="0">
              <a:spcBef>
                <a:spcPts val="0"/>
              </a:spcBef>
              <a:spcAft>
                <a:spcPts val="0"/>
              </a:spcAft>
              <a:buClr>
                <a:schemeClr val="accent3"/>
              </a:buClr>
              <a:buSzPts val="1200"/>
              <a:buChar char="●"/>
              <a:defRPr sz="1200">
                <a:solidFill>
                  <a:schemeClr val="accent3"/>
                </a:solidFill>
              </a:defRPr>
            </a:lvl7pPr>
            <a:lvl8pPr marL="3657600" lvl="7" indent="-304800" rtl="0">
              <a:spcBef>
                <a:spcPts val="0"/>
              </a:spcBef>
              <a:spcAft>
                <a:spcPts val="0"/>
              </a:spcAft>
              <a:buClr>
                <a:schemeClr val="accent3"/>
              </a:buClr>
              <a:buSzPts val="1200"/>
              <a:buChar char="○"/>
              <a:defRPr sz="1200">
                <a:solidFill>
                  <a:schemeClr val="accent3"/>
                </a:solidFill>
              </a:defRPr>
            </a:lvl8pPr>
            <a:lvl9pPr marL="4114800" lvl="8" indent="-304800" rtl="0">
              <a:spcBef>
                <a:spcPts val="0"/>
              </a:spcBef>
              <a:spcAft>
                <a:spcPts val="0"/>
              </a:spcAft>
              <a:buClr>
                <a:schemeClr val="accent3"/>
              </a:buClr>
              <a:buSzPts val="1200"/>
              <a:buChar char="■"/>
              <a:defRPr sz="1200">
                <a:solidFill>
                  <a:schemeClr val="accent3"/>
                </a:solidFill>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39"/>
        <p:cNvGrpSpPr/>
        <p:nvPr/>
      </p:nvGrpSpPr>
      <p:grpSpPr>
        <a:xfrm>
          <a:off x="0" y="0"/>
          <a:ext cx="0" cy="0"/>
          <a:chOff x="0" y="0"/>
          <a:chExt cx="0" cy="0"/>
        </a:xfrm>
      </p:grpSpPr>
      <p:sp>
        <p:nvSpPr>
          <p:cNvPr id="540" name="Google Shape;540;p88"/>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541"/>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extLeft 13">
  <p:cSld name="CUSTOM_6_2_2_22">
    <p:spTree>
      <p:nvGrpSpPr>
        <p:cNvPr id="1" name="Shape 542"/>
        <p:cNvGrpSpPr/>
        <p:nvPr/>
      </p:nvGrpSpPr>
      <p:grpSpPr>
        <a:xfrm>
          <a:off x="0" y="0"/>
          <a:ext cx="0" cy="0"/>
          <a:chOff x="0" y="0"/>
          <a:chExt cx="0" cy="0"/>
        </a:xfrm>
      </p:grpSpPr>
      <p:sp>
        <p:nvSpPr>
          <p:cNvPr id="543" name="Google Shape;543;p90"/>
          <p:cNvSpPr/>
          <p:nvPr/>
        </p:nvSpPr>
        <p:spPr>
          <a:xfrm rot="-5400000">
            <a:off x="-2377623" y="2352975"/>
            <a:ext cx="5175300" cy="436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90"/>
          <p:cNvSpPr/>
          <p:nvPr/>
        </p:nvSpPr>
        <p:spPr>
          <a:xfrm>
            <a:off x="102013" y="2478250"/>
            <a:ext cx="202575" cy="187000"/>
          </a:xfrm>
          <a:prstGeom prst="rect">
            <a:avLst/>
          </a:prstGeom>
          <a:noFill/>
          <a:ln>
            <a:noFill/>
          </a:ln>
        </p:spPr>
      </p:sp>
      <p:cxnSp>
        <p:nvCxnSpPr>
          <p:cNvPr id="545" name="Google Shape;545;p90"/>
          <p:cNvCxnSpPr/>
          <p:nvPr/>
        </p:nvCxnSpPr>
        <p:spPr>
          <a:xfrm>
            <a:off x="435425" y="-17075"/>
            <a:ext cx="0" cy="5182500"/>
          </a:xfrm>
          <a:prstGeom prst="straightConnector1">
            <a:avLst/>
          </a:prstGeom>
          <a:noFill/>
          <a:ln w="9525" cap="flat" cmpd="sng">
            <a:solidFill>
              <a:srgbClr val="D9D9D9"/>
            </a:solidFill>
            <a:prstDash val="solid"/>
            <a:round/>
            <a:headEnd type="none" w="sm" len="sm"/>
            <a:tailEnd type="none" w="sm" len="sm"/>
          </a:ln>
        </p:spPr>
      </p:cxnSp>
      <p:sp>
        <p:nvSpPr>
          <p:cNvPr id="546" name="Google Shape;546;p90"/>
          <p:cNvSpPr txBox="1">
            <a:spLocks noGrp="1"/>
          </p:cNvSpPr>
          <p:nvPr>
            <p:ph type="body" idx="1"/>
          </p:nvPr>
        </p:nvSpPr>
        <p:spPr>
          <a:xfrm rot="-5400000">
            <a:off x="-724057" y="993125"/>
            <a:ext cx="1695900" cy="204000"/>
          </a:xfrm>
          <a:prstGeom prst="rect">
            <a:avLst/>
          </a:prstGeom>
          <a:noFill/>
          <a:ln>
            <a:noFill/>
          </a:ln>
        </p:spPr>
        <p:txBody>
          <a:bodyPr spcFirstLastPara="1" wrap="square" lIns="91400" tIns="91400" rIns="91400" bIns="91400" anchor="t" anchorCtr="0">
            <a:noAutofit/>
          </a:bodyPr>
          <a:lstStyle>
            <a:lvl1pPr marL="457200" lvl="0"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1pPr>
            <a:lvl2pPr marL="914400" lvl="1"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2pPr>
            <a:lvl3pPr marL="1371600" lvl="2"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3pPr>
            <a:lvl4pPr marL="1828800" lvl="3"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4pPr>
            <a:lvl5pPr marL="2286000" lvl="4"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5pPr>
            <a:lvl6pPr marL="2743200" lvl="5"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6pPr>
            <a:lvl7pPr marL="3200400" lvl="6"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7pPr>
            <a:lvl8pPr marL="3657600" lvl="7"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8pPr>
            <a:lvl9pPr marL="4114800" lvl="8" indent="-298450" algn="r" rtl="0">
              <a:lnSpc>
                <a:spcPct val="115000"/>
              </a:lnSpc>
              <a:spcBef>
                <a:spcPts val="0"/>
              </a:spcBef>
              <a:spcAft>
                <a:spcPts val="0"/>
              </a:spcAft>
              <a:buClr>
                <a:srgbClr val="999999"/>
              </a:buClr>
              <a:buSzPts val="1100"/>
              <a:buFont typeface="Open Sans"/>
              <a:buChar char="■"/>
              <a:defRPr sz="1100">
                <a:solidFill>
                  <a:srgbClr val="999999"/>
                </a:solidFill>
                <a:latin typeface="Open Sans"/>
                <a:ea typeface="Open Sans"/>
                <a:cs typeface="Open Sans"/>
                <a:sym typeface="Open Sans"/>
              </a:defRPr>
            </a:lvl9pPr>
          </a:lstStyle>
          <a:p>
            <a:endParaRPr/>
          </a:p>
        </p:txBody>
      </p:sp>
      <p:sp>
        <p:nvSpPr>
          <p:cNvPr id="547" name="Google Shape;547;p90"/>
          <p:cNvSpPr txBox="1">
            <a:spLocks noGrp="1"/>
          </p:cNvSpPr>
          <p:nvPr>
            <p:ph type="body" idx="2"/>
          </p:nvPr>
        </p:nvSpPr>
        <p:spPr>
          <a:xfrm>
            <a:off x="1047263" y="2161900"/>
            <a:ext cx="2883300" cy="2365200"/>
          </a:xfrm>
          <a:prstGeom prst="rect">
            <a:avLst/>
          </a:prstGeom>
          <a:noFill/>
          <a:ln>
            <a:noFill/>
          </a:ln>
        </p:spPr>
        <p:txBody>
          <a:bodyPr spcFirstLastPara="1" wrap="square" lIns="91400" tIns="91400" rIns="91400" bIns="91400" anchor="t" anchorCtr="0">
            <a:noAutofit/>
          </a:bodyPr>
          <a:lstStyle>
            <a:lvl1pPr marL="457200" lvl="0" indent="-298450" algn="l" rtl="0">
              <a:lnSpc>
                <a:spcPct val="115000"/>
              </a:lnSpc>
              <a:spcBef>
                <a:spcPts val="0"/>
              </a:spcBef>
              <a:spcAft>
                <a:spcPts val="0"/>
              </a:spcAft>
              <a:buClr>
                <a:srgbClr val="666666"/>
              </a:buClr>
              <a:buSzPts val="1100"/>
              <a:buChar char="●"/>
              <a:defRPr sz="1100">
                <a:solidFill>
                  <a:srgbClr val="666666"/>
                </a:solidFill>
              </a:defRPr>
            </a:lvl1pPr>
            <a:lvl2pPr marL="914400" lvl="1" indent="-298450" algn="l" rtl="0">
              <a:lnSpc>
                <a:spcPct val="115000"/>
              </a:lnSpc>
              <a:spcBef>
                <a:spcPts val="0"/>
              </a:spcBef>
              <a:spcAft>
                <a:spcPts val="0"/>
              </a:spcAft>
              <a:buClr>
                <a:srgbClr val="666666"/>
              </a:buClr>
              <a:buSzPts val="1100"/>
              <a:buChar char="○"/>
              <a:defRPr sz="1100">
                <a:solidFill>
                  <a:srgbClr val="666666"/>
                </a:solidFill>
              </a:defRPr>
            </a:lvl2pPr>
            <a:lvl3pPr marL="1371600" lvl="2" indent="-298450" algn="l" rtl="0">
              <a:lnSpc>
                <a:spcPct val="115000"/>
              </a:lnSpc>
              <a:spcBef>
                <a:spcPts val="0"/>
              </a:spcBef>
              <a:spcAft>
                <a:spcPts val="0"/>
              </a:spcAft>
              <a:buClr>
                <a:srgbClr val="666666"/>
              </a:buClr>
              <a:buSzPts val="1100"/>
              <a:buChar char="■"/>
              <a:defRPr sz="1100">
                <a:solidFill>
                  <a:srgbClr val="666666"/>
                </a:solidFill>
              </a:defRPr>
            </a:lvl3pPr>
            <a:lvl4pPr marL="1828800" lvl="3" indent="-298450" algn="l" rtl="0">
              <a:lnSpc>
                <a:spcPct val="115000"/>
              </a:lnSpc>
              <a:spcBef>
                <a:spcPts val="0"/>
              </a:spcBef>
              <a:spcAft>
                <a:spcPts val="0"/>
              </a:spcAft>
              <a:buClr>
                <a:srgbClr val="666666"/>
              </a:buClr>
              <a:buSzPts val="1100"/>
              <a:buChar char="●"/>
              <a:defRPr sz="1100">
                <a:solidFill>
                  <a:srgbClr val="666666"/>
                </a:solidFill>
              </a:defRPr>
            </a:lvl4pPr>
            <a:lvl5pPr marL="2286000" lvl="4" indent="-298450" algn="l" rtl="0">
              <a:lnSpc>
                <a:spcPct val="115000"/>
              </a:lnSpc>
              <a:spcBef>
                <a:spcPts val="0"/>
              </a:spcBef>
              <a:spcAft>
                <a:spcPts val="0"/>
              </a:spcAft>
              <a:buClr>
                <a:srgbClr val="666666"/>
              </a:buClr>
              <a:buSzPts val="1100"/>
              <a:buChar char="○"/>
              <a:defRPr sz="1100">
                <a:solidFill>
                  <a:srgbClr val="666666"/>
                </a:solidFill>
              </a:defRPr>
            </a:lvl5pPr>
            <a:lvl6pPr marL="2743200" lvl="5" indent="-298450" algn="l" rtl="0">
              <a:lnSpc>
                <a:spcPct val="115000"/>
              </a:lnSpc>
              <a:spcBef>
                <a:spcPts val="0"/>
              </a:spcBef>
              <a:spcAft>
                <a:spcPts val="0"/>
              </a:spcAft>
              <a:buClr>
                <a:srgbClr val="666666"/>
              </a:buClr>
              <a:buSzPts val="1100"/>
              <a:buChar char="■"/>
              <a:defRPr sz="1100">
                <a:solidFill>
                  <a:srgbClr val="666666"/>
                </a:solidFill>
              </a:defRPr>
            </a:lvl6pPr>
            <a:lvl7pPr marL="3200400" lvl="6" indent="-298450" algn="l" rtl="0">
              <a:lnSpc>
                <a:spcPct val="115000"/>
              </a:lnSpc>
              <a:spcBef>
                <a:spcPts val="0"/>
              </a:spcBef>
              <a:spcAft>
                <a:spcPts val="0"/>
              </a:spcAft>
              <a:buClr>
                <a:srgbClr val="666666"/>
              </a:buClr>
              <a:buSzPts val="1100"/>
              <a:buChar char="●"/>
              <a:defRPr sz="1100">
                <a:solidFill>
                  <a:srgbClr val="666666"/>
                </a:solidFill>
              </a:defRPr>
            </a:lvl7pPr>
            <a:lvl8pPr marL="3657600" lvl="7" indent="-298450" algn="l" rtl="0">
              <a:lnSpc>
                <a:spcPct val="115000"/>
              </a:lnSpc>
              <a:spcBef>
                <a:spcPts val="0"/>
              </a:spcBef>
              <a:spcAft>
                <a:spcPts val="0"/>
              </a:spcAft>
              <a:buClr>
                <a:srgbClr val="666666"/>
              </a:buClr>
              <a:buSzPts val="1100"/>
              <a:buChar char="○"/>
              <a:defRPr sz="1100">
                <a:solidFill>
                  <a:srgbClr val="666666"/>
                </a:solidFill>
              </a:defRPr>
            </a:lvl8pPr>
            <a:lvl9pPr marL="4114800" lvl="8" indent="-298450" algn="l" rtl="0">
              <a:lnSpc>
                <a:spcPct val="115000"/>
              </a:lnSpc>
              <a:spcBef>
                <a:spcPts val="0"/>
              </a:spcBef>
              <a:spcAft>
                <a:spcPts val="0"/>
              </a:spcAft>
              <a:buClr>
                <a:srgbClr val="666666"/>
              </a:buClr>
              <a:buSzPts val="1100"/>
              <a:buChar char="■"/>
              <a:defRPr sz="1100">
                <a:solidFill>
                  <a:srgbClr val="666666"/>
                </a:solidFill>
              </a:defRPr>
            </a:lvl9pPr>
          </a:lstStyle>
          <a:p>
            <a:endParaRPr/>
          </a:p>
        </p:txBody>
      </p:sp>
      <p:sp>
        <p:nvSpPr>
          <p:cNvPr id="548" name="Google Shape;548;p90"/>
          <p:cNvSpPr txBox="1">
            <a:spLocks noGrp="1"/>
          </p:cNvSpPr>
          <p:nvPr>
            <p:ph type="title"/>
          </p:nvPr>
        </p:nvSpPr>
        <p:spPr>
          <a:xfrm>
            <a:off x="1047263" y="1324700"/>
            <a:ext cx="2883300" cy="712500"/>
          </a:xfrm>
          <a:prstGeom prst="rect">
            <a:avLst/>
          </a:prstGeom>
          <a:noFill/>
          <a:ln>
            <a:noFill/>
          </a:ln>
        </p:spPr>
        <p:txBody>
          <a:bodyPr spcFirstLastPara="1" wrap="square" lIns="91400" tIns="91400" rIns="91400" bIns="91400" anchor="t" anchorCtr="0">
            <a:noAutofit/>
          </a:bodyPr>
          <a:lstStyle>
            <a:lvl1pPr lvl="0" algn="l" rtl="0">
              <a:lnSpc>
                <a:spcPct val="100000"/>
              </a:lnSpc>
              <a:spcBef>
                <a:spcPts val="0"/>
              </a:spcBef>
              <a:spcAft>
                <a:spcPts val="0"/>
              </a:spcAft>
              <a:buSzPts val="2800"/>
              <a:buNone/>
              <a:defRPr sz="1800" b="1"/>
            </a:lvl1pPr>
            <a:lvl2pPr lvl="1" algn="l" rtl="0">
              <a:lnSpc>
                <a:spcPct val="100000"/>
              </a:lnSpc>
              <a:spcBef>
                <a:spcPts val="0"/>
              </a:spcBef>
              <a:spcAft>
                <a:spcPts val="0"/>
              </a:spcAft>
              <a:buSzPts val="2800"/>
              <a:buNone/>
              <a:defRPr sz="1800" b="1"/>
            </a:lvl2pPr>
            <a:lvl3pPr lvl="2" algn="l" rtl="0">
              <a:lnSpc>
                <a:spcPct val="100000"/>
              </a:lnSpc>
              <a:spcBef>
                <a:spcPts val="0"/>
              </a:spcBef>
              <a:spcAft>
                <a:spcPts val="0"/>
              </a:spcAft>
              <a:buSzPts val="2800"/>
              <a:buNone/>
              <a:defRPr sz="1800" b="1"/>
            </a:lvl3pPr>
            <a:lvl4pPr lvl="3" algn="l" rtl="0">
              <a:lnSpc>
                <a:spcPct val="100000"/>
              </a:lnSpc>
              <a:spcBef>
                <a:spcPts val="0"/>
              </a:spcBef>
              <a:spcAft>
                <a:spcPts val="0"/>
              </a:spcAft>
              <a:buSzPts val="2800"/>
              <a:buNone/>
              <a:defRPr sz="1800" b="1"/>
            </a:lvl4pPr>
            <a:lvl5pPr lvl="4" algn="l" rtl="0">
              <a:lnSpc>
                <a:spcPct val="100000"/>
              </a:lnSpc>
              <a:spcBef>
                <a:spcPts val="0"/>
              </a:spcBef>
              <a:spcAft>
                <a:spcPts val="0"/>
              </a:spcAft>
              <a:buSzPts val="2800"/>
              <a:buNone/>
              <a:defRPr sz="1800" b="1"/>
            </a:lvl5pPr>
            <a:lvl6pPr lvl="5" algn="l" rtl="0">
              <a:lnSpc>
                <a:spcPct val="100000"/>
              </a:lnSpc>
              <a:spcBef>
                <a:spcPts val="0"/>
              </a:spcBef>
              <a:spcAft>
                <a:spcPts val="0"/>
              </a:spcAft>
              <a:buSzPts val="2800"/>
              <a:buNone/>
              <a:defRPr sz="1800" b="1"/>
            </a:lvl6pPr>
            <a:lvl7pPr lvl="6" algn="l" rtl="0">
              <a:lnSpc>
                <a:spcPct val="100000"/>
              </a:lnSpc>
              <a:spcBef>
                <a:spcPts val="0"/>
              </a:spcBef>
              <a:spcAft>
                <a:spcPts val="0"/>
              </a:spcAft>
              <a:buSzPts val="2800"/>
              <a:buNone/>
              <a:defRPr sz="1800" b="1"/>
            </a:lvl7pPr>
            <a:lvl8pPr lvl="7" algn="l" rtl="0">
              <a:lnSpc>
                <a:spcPct val="100000"/>
              </a:lnSpc>
              <a:spcBef>
                <a:spcPts val="0"/>
              </a:spcBef>
              <a:spcAft>
                <a:spcPts val="0"/>
              </a:spcAft>
              <a:buSzPts val="2800"/>
              <a:buNone/>
              <a:defRPr sz="1800" b="1"/>
            </a:lvl8pPr>
            <a:lvl9pPr lvl="8" algn="l" rtl="0">
              <a:lnSpc>
                <a:spcPct val="100000"/>
              </a:lnSpc>
              <a:spcBef>
                <a:spcPts val="0"/>
              </a:spcBef>
              <a:spcAft>
                <a:spcPts val="0"/>
              </a:spcAft>
              <a:buSzPts val="2800"/>
              <a:buNone/>
              <a:defRPr sz="1800" b="1"/>
            </a:lvl9pPr>
          </a:lstStyle>
          <a:p>
            <a:endParaRPr/>
          </a:p>
        </p:txBody>
      </p:sp>
      <p:sp>
        <p:nvSpPr>
          <p:cNvPr id="549" name="Google Shape;549;p90"/>
          <p:cNvSpPr txBox="1">
            <a:spLocks noGrp="1"/>
          </p:cNvSpPr>
          <p:nvPr>
            <p:ph type="body" idx="3"/>
          </p:nvPr>
        </p:nvSpPr>
        <p:spPr>
          <a:xfrm>
            <a:off x="1047263" y="354350"/>
            <a:ext cx="2883300" cy="313500"/>
          </a:xfrm>
          <a:prstGeom prst="rect">
            <a:avLst/>
          </a:prstGeom>
          <a:noFill/>
          <a:ln>
            <a:noFill/>
          </a:ln>
        </p:spPr>
        <p:txBody>
          <a:bodyPr spcFirstLastPara="1" wrap="square" lIns="91400" tIns="91400" rIns="91400" bIns="91400" anchor="t" anchorCtr="0">
            <a:noAutofit/>
          </a:bodyPr>
          <a:lstStyle>
            <a:lvl1pPr marL="457200" lvl="0" indent="-342900" algn="l" rtl="0">
              <a:lnSpc>
                <a:spcPct val="115000"/>
              </a:lnSpc>
              <a:spcBef>
                <a:spcPts val="0"/>
              </a:spcBef>
              <a:spcAft>
                <a:spcPts val="0"/>
              </a:spcAft>
              <a:buClr>
                <a:srgbClr val="434343"/>
              </a:buClr>
              <a:buSzPts val="1800"/>
              <a:buChar char="●"/>
              <a:defRPr sz="900" b="1">
                <a:solidFill>
                  <a:srgbClr val="434343"/>
                </a:solidFill>
              </a:defRPr>
            </a:lvl1pPr>
            <a:lvl2pPr marL="914400" lvl="1" indent="-342900" algn="l" rtl="0">
              <a:lnSpc>
                <a:spcPct val="115000"/>
              </a:lnSpc>
              <a:spcBef>
                <a:spcPts val="0"/>
              </a:spcBef>
              <a:spcAft>
                <a:spcPts val="0"/>
              </a:spcAft>
              <a:buClr>
                <a:srgbClr val="434343"/>
              </a:buClr>
              <a:buSzPts val="1800"/>
              <a:buChar char="○"/>
              <a:defRPr sz="900" b="1">
                <a:solidFill>
                  <a:srgbClr val="434343"/>
                </a:solidFill>
              </a:defRPr>
            </a:lvl2pPr>
            <a:lvl3pPr marL="1371600" lvl="2" indent="-342900" algn="l" rtl="0">
              <a:lnSpc>
                <a:spcPct val="115000"/>
              </a:lnSpc>
              <a:spcBef>
                <a:spcPts val="0"/>
              </a:spcBef>
              <a:spcAft>
                <a:spcPts val="0"/>
              </a:spcAft>
              <a:buClr>
                <a:srgbClr val="434343"/>
              </a:buClr>
              <a:buSzPts val="1800"/>
              <a:buChar char="■"/>
              <a:defRPr sz="900" b="1">
                <a:solidFill>
                  <a:srgbClr val="434343"/>
                </a:solidFill>
              </a:defRPr>
            </a:lvl3pPr>
            <a:lvl4pPr marL="1828800" lvl="3" indent="-342900" algn="l" rtl="0">
              <a:lnSpc>
                <a:spcPct val="115000"/>
              </a:lnSpc>
              <a:spcBef>
                <a:spcPts val="0"/>
              </a:spcBef>
              <a:spcAft>
                <a:spcPts val="0"/>
              </a:spcAft>
              <a:buClr>
                <a:srgbClr val="434343"/>
              </a:buClr>
              <a:buSzPts val="1800"/>
              <a:buChar char="●"/>
              <a:defRPr sz="900" b="1">
                <a:solidFill>
                  <a:srgbClr val="434343"/>
                </a:solidFill>
              </a:defRPr>
            </a:lvl4pPr>
            <a:lvl5pPr marL="2286000" lvl="4" indent="-342900" algn="l" rtl="0">
              <a:lnSpc>
                <a:spcPct val="115000"/>
              </a:lnSpc>
              <a:spcBef>
                <a:spcPts val="0"/>
              </a:spcBef>
              <a:spcAft>
                <a:spcPts val="0"/>
              </a:spcAft>
              <a:buClr>
                <a:srgbClr val="434343"/>
              </a:buClr>
              <a:buSzPts val="1800"/>
              <a:buChar char="○"/>
              <a:defRPr sz="900" b="1">
                <a:solidFill>
                  <a:srgbClr val="434343"/>
                </a:solidFill>
              </a:defRPr>
            </a:lvl5pPr>
            <a:lvl6pPr marL="2743200" lvl="5" indent="-342900" algn="l" rtl="0">
              <a:lnSpc>
                <a:spcPct val="115000"/>
              </a:lnSpc>
              <a:spcBef>
                <a:spcPts val="0"/>
              </a:spcBef>
              <a:spcAft>
                <a:spcPts val="0"/>
              </a:spcAft>
              <a:buClr>
                <a:srgbClr val="434343"/>
              </a:buClr>
              <a:buSzPts val="1800"/>
              <a:buChar char="■"/>
              <a:defRPr sz="900" b="1">
                <a:solidFill>
                  <a:srgbClr val="434343"/>
                </a:solidFill>
              </a:defRPr>
            </a:lvl6pPr>
            <a:lvl7pPr marL="3200400" lvl="6" indent="-342900" algn="l" rtl="0">
              <a:lnSpc>
                <a:spcPct val="115000"/>
              </a:lnSpc>
              <a:spcBef>
                <a:spcPts val="0"/>
              </a:spcBef>
              <a:spcAft>
                <a:spcPts val="0"/>
              </a:spcAft>
              <a:buClr>
                <a:srgbClr val="434343"/>
              </a:buClr>
              <a:buSzPts val="1800"/>
              <a:buChar char="●"/>
              <a:defRPr sz="900" b="1">
                <a:solidFill>
                  <a:srgbClr val="434343"/>
                </a:solidFill>
              </a:defRPr>
            </a:lvl7pPr>
            <a:lvl8pPr marL="3657600" lvl="7" indent="-342900" algn="l" rtl="0">
              <a:lnSpc>
                <a:spcPct val="115000"/>
              </a:lnSpc>
              <a:spcBef>
                <a:spcPts val="0"/>
              </a:spcBef>
              <a:spcAft>
                <a:spcPts val="0"/>
              </a:spcAft>
              <a:buClr>
                <a:srgbClr val="434343"/>
              </a:buClr>
              <a:buSzPts val="1800"/>
              <a:buChar char="○"/>
              <a:defRPr sz="900" b="1">
                <a:solidFill>
                  <a:srgbClr val="434343"/>
                </a:solidFill>
              </a:defRPr>
            </a:lvl8pPr>
            <a:lvl9pPr marL="4114800" lvl="8" indent="-342900" algn="l" rtl="0">
              <a:lnSpc>
                <a:spcPct val="115000"/>
              </a:lnSpc>
              <a:spcBef>
                <a:spcPts val="0"/>
              </a:spcBef>
              <a:spcAft>
                <a:spcPts val="0"/>
              </a:spcAft>
              <a:buClr>
                <a:srgbClr val="434343"/>
              </a:buClr>
              <a:buSzPts val="1800"/>
              <a:buChar char="■"/>
              <a:defRPr sz="900" b="1">
                <a:solidFill>
                  <a:srgbClr val="434343"/>
                </a:solidFill>
              </a:defRPr>
            </a:lvl9pPr>
          </a:lstStyle>
          <a:p>
            <a:endParaRPr/>
          </a:p>
        </p:txBody>
      </p:sp>
      <p:sp>
        <p:nvSpPr>
          <p:cNvPr id="550" name="Google Shape;550;p90"/>
          <p:cNvSpPr txBox="1">
            <a:spLocks noGrp="1"/>
          </p:cNvSpPr>
          <p:nvPr>
            <p:ph type="sldNum" idx="12"/>
          </p:nvPr>
        </p:nvSpPr>
        <p:spPr>
          <a:xfrm>
            <a:off x="25775" y="4810600"/>
            <a:ext cx="355200" cy="273600"/>
          </a:xfrm>
          <a:prstGeom prst="rect">
            <a:avLst/>
          </a:prstGeom>
          <a:noFill/>
          <a:ln>
            <a:noFill/>
          </a:ln>
        </p:spPr>
        <p:txBody>
          <a:bodyPr spcFirstLastPara="1" wrap="square" lIns="91400" tIns="91400" rIns="91400" bIns="91400" anchor="t" anchorCtr="0">
            <a:noAutofit/>
          </a:bodyPr>
          <a:lstStyle>
            <a:lvl1pPr marL="0" marR="0" lvl="0"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1pPr>
            <a:lvl2pPr marL="0" marR="0" lvl="1"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2pPr>
            <a:lvl3pPr marL="0" marR="0" lvl="2"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3pPr>
            <a:lvl4pPr marL="0" marR="0" lvl="3"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4pPr>
            <a:lvl5pPr marL="0" marR="0" lvl="4"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5pPr>
            <a:lvl6pPr marL="0" marR="0" lvl="5"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6pPr>
            <a:lvl7pPr marL="0" marR="0" lvl="6"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7pPr>
            <a:lvl8pPr marL="0" marR="0" lvl="7"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8pPr>
            <a:lvl9pPr marL="0" marR="0" lvl="8" indent="0" algn="ctr" rtl="0">
              <a:lnSpc>
                <a:spcPct val="100000"/>
              </a:lnSpc>
              <a:spcBef>
                <a:spcPts val="0"/>
              </a:spcBef>
              <a:spcAft>
                <a:spcPts val="0"/>
              </a:spcAft>
              <a:buClr>
                <a:srgbClr val="585858"/>
              </a:buClr>
              <a:buSzPts val="1000"/>
              <a:buFont typeface="Verdana"/>
              <a:buNone/>
              <a:defRPr sz="1100" b="0" i="0" u="none" strike="noStrike" cap="none">
                <a:solidFill>
                  <a:srgbClr val="99999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theme" Target="../theme/theme2.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8" Type="http://schemas.openxmlformats.org/officeDocument/2006/relationships/slideLayout" Target="../slideLayouts/slideLayout20.xml"/><Relationship Id="rId3"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21" Type="http://schemas.openxmlformats.org/officeDocument/2006/relationships/slideLayout" Target="../slideLayouts/slideLayout71.xml"/><Relationship Id="rId34" Type="http://schemas.openxmlformats.org/officeDocument/2006/relationships/slideLayout" Target="../slideLayouts/slideLayout84.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33" Type="http://schemas.openxmlformats.org/officeDocument/2006/relationships/slideLayout" Target="../slideLayouts/slideLayout83.xml"/><Relationship Id="rId38" Type="http://schemas.openxmlformats.org/officeDocument/2006/relationships/theme" Target="../theme/theme3.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slideLayout" Target="../slideLayouts/slideLayout82.xml"/><Relationship Id="rId37" Type="http://schemas.openxmlformats.org/officeDocument/2006/relationships/slideLayout" Target="../slideLayouts/slideLayout87.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36" Type="http://schemas.openxmlformats.org/officeDocument/2006/relationships/slideLayout" Target="../slideLayouts/slideLayout86.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 Id="rId35" Type="http://schemas.openxmlformats.org/officeDocument/2006/relationships/slideLayout" Target="../slideLayouts/slideLayout85.xml"/><Relationship Id="rId8" Type="http://schemas.openxmlformats.org/officeDocument/2006/relationships/slideLayout" Target="../slideLayouts/slideLayout58.xml"/><Relationship Id="rId3"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accent2"/>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1" name="Google Shape;61;p1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material">
    <p:bg>
      <p:bgPr>
        <a:solidFill>
          <a:schemeClr val="accent2"/>
        </a:solidFill>
        <a:effectLst/>
      </p:bgPr>
    </p:bg>
    <p:spTree>
      <p:nvGrpSpPr>
        <p:cNvPr id="1" name="Shape 307"/>
        <p:cNvGrpSpPr/>
        <p:nvPr/>
      </p:nvGrpSpPr>
      <p:grpSpPr>
        <a:xfrm>
          <a:off x="0" y="0"/>
          <a:ext cx="0" cy="0"/>
          <a:chOff x="0" y="0"/>
          <a:chExt cx="0" cy="0"/>
        </a:xfrm>
      </p:grpSpPr>
      <p:sp>
        <p:nvSpPr>
          <p:cNvPr id="308" name="Google Shape;308;p5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309" name="Google Shape;309;p5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de"/>
              <a:t>‹Nr.›</a:t>
            </a:fld>
            <a:endParaRPr/>
          </a:p>
        </p:txBody>
      </p:sp>
    </p:spTree>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 id="2147483732" r:id="rId35"/>
    <p:sldLayoutId id="2147483733" r:id="rId36"/>
    <p:sldLayoutId id="2147483734"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3.jpg"/><Relationship Id="rId4" Type="http://schemas.openxmlformats.org/officeDocument/2006/relationships/hyperlink" Target="https://www.linkedin.com/in/ognjen-mijatovic-3b1853a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4.jpg"/><Relationship Id="rId4" Type="http://schemas.openxmlformats.org/officeDocument/2006/relationships/hyperlink" Target="https://www.linkedin.com/in/horni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5.jpg"/><Relationship Id="rId4" Type="http://schemas.openxmlformats.org/officeDocument/2006/relationships/hyperlink" Target="https://www.linkedin.com/in/danielbah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jpg"/><Relationship Id="rId4" Type="http://schemas.openxmlformats.org/officeDocument/2006/relationships/hyperlink" Target="https://www.linkedin.com/in/vassilena-d-hartter-a60b384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7.jpg"/><Relationship Id="rId4" Type="http://schemas.openxmlformats.org/officeDocument/2006/relationships/hyperlink" Target="https://www.linkedin.com/in/florianschleini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8.jpg"/><Relationship Id="rId4" Type="http://schemas.openxmlformats.org/officeDocument/2006/relationships/hyperlink" Target="https://www.linkedin.com/in/eric-rost-0586201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91"/>
          <p:cNvSpPr txBox="1">
            <a:spLocks noGrp="1"/>
          </p:cNvSpPr>
          <p:nvPr>
            <p:ph type="ctrTitle"/>
          </p:nvPr>
        </p:nvSpPr>
        <p:spPr>
          <a:xfrm>
            <a:off x="460950" y="2104950"/>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de" sz="4420" b="1"/>
              <a:t>Praxisprojekte </a:t>
            </a:r>
            <a:endParaRPr sz="4420" b="1"/>
          </a:p>
          <a:p>
            <a:pPr marL="0" lvl="0" indent="0" algn="ctr" rtl="0">
              <a:spcBef>
                <a:spcPts val="0"/>
              </a:spcBef>
              <a:spcAft>
                <a:spcPts val="0"/>
              </a:spcAft>
              <a:buSzPts val="990"/>
              <a:buNone/>
            </a:pPr>
            <a:r>
              <a:rPr lang="de" sz="4420" b="1"/>
              <a:t>DataCraft </a:t>
            </a:r>
            <a:endParaRPr sz="442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92"/>
          <p:cNvSpPr txBox="1">
            <a:spLocks noGrp="1"/>
          </p:cNvSpPr>
          <p:nvPr>
            <p:ph type="title"/>
          </p:nvPr>
        </p:nvSpPr>
        <p:spPr>
          <a:xfrm>
            <a:off x="98250" y="16350"/>
            <a:ext cx="73788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1900"/>
              <a:t>Zeitplan und Milestones </a:t>
            </a:r>
            <a:endParaRPr sz="1900"/>
          </a:p>
        </p:txBody>
      </p:sp>
      <p:pic>
        <p:nvPicPr>
          <p:cNvPr id="561" name="Google Shape;561;p92"/>
          <p:cNvPicPr preferRelativeResize="0"/>
          <p:nvPr/>
        </p:nvPicPr>
        <p:blipFill>
          <a:blip r:embed="rId3">
            <a:alphaModFix/>
          </a:blip>
          <a:stretch>
            <a:fillRect/>
          </a:stretch>
        </p:blipFill>
        <p:spPr>
          <a:xfrm>
            <a:off x="8111566" y="4723187"/>
            <a:ext cx="737198" cy="156575"/>
          </a:xfrm>
          <a:prstGeom prst="rect">
            <a:avLst/>
          </a:prstGeom>
          <a:noFill/>
          <a:ln>
            <a:noFill/>
          </a:ln>
        </p:spPr>
      </p:pic>
      <p:sp>
        <p:nvSpPr>
          <p:cNvPr id="562" name="Google Shape;562;p92"/>
          <p:cNvSpPr txBox="1"/>
          <p:nvPr/>
        </p:nvSpPr>
        <p:spPr>
          <a:xfrm>
            <a:off x="7477180" y="4911125"/>
            <a:ext cx="1371600" cy="1371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1A1A1A"/>
              </a:buClr>
              <a:buSzPts val="594"/>
              <a:buFont typeface="Verdana"/>
              <a:buNone/>
            </a:pPr>
            <a:r>
              <a:rPr lang="de" sz="800" b="0" i="0" u="none" strike="noStrike" cap="none">
                <a:solidFill>
                  <a:srgbClr val="999999"/>
                </a:solidFill>
                <a:latin typeface="Arial"/>
                <a:ea typeface="Arial"/>
                <a:cs typeface="Arial"/>
                <a:sym typeface="Arial"/>
              </a:rPr>
              <a:t>Confidential and proprietary</a:t>
            </a:r>
            <a:endParaRPr sz="800" b="0" i="0" u="none" strike="noStrike" cap="none">
              <a:solidFill>
                <a:srgbClr val="999999"/>
              </a:solidFill>
              <a:latin typeface="Arial"/>
              <a:ea typeface="Arial"/>
              <a:cs typeface="Arial"/>
              <a:sym typeface="Arial"/>
            </a:endParaRPr>
          </a:p>
        </p:txBody>
      </p:sp>
      <p:sp>
        <p:nvSpPr>
          <p:cNvPr id="563" name="Google Shape;563;p92"/>
          <p:cNvSpPr txBox="1"/>
          <p:nvPr/>
        </p:nvSpPr>
        <p:spPr>
          <a:xfrm>
            <a:off x="166995" y="4909050"/>
            <a:ext cx="6400800" cy="14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de" sz="800" b="0" i="0" u="none" strike="noStrike" cap="none">
                <a:solidFill>
                  <a:srgbClr val="999999"/>
                </a:solidFill>
                <a:latin typeface="Arial"/>
                <a:ea typeface="Arial"/>
                <a:cs typeface="Arial"/>
                <a:sym typeface="Arial"/>
              </a:rPr>
              <a:t>Source: </a:t>
            </a:r>
            <a:r>
              <a:rPr lang="de" sz="800">
                <a:solidFill>
                  <a:srgbClr val="999999"/>
                </a:solidFill>
              </a:rPr>
              <a:t>DataCraft</a:t>
            </a:r>
            <a:endParaRPr sz="800" b="0" i="0" u="none" strike="noStrike" cap="none">
              <a:solidFill>
                <a:srgbClr val="999999"/>
              </a:solidFill>
              <a:latin typeface="Arial"/>
              <a:ea typeface="Arial"/>
              <a:cs typeface="Arial"/>
              <a:sym typeface="Arial"/>
            </a:endParaRPr>
          </a:p>
        </p:txBody>
      </p:sp>
      <p:sp>
        <p:nvSpPr>
          <p:cNvPr id="564" name="Google Shape;564;p92"/>
          <p:cNvSpPr txBox="1"/>
          <p:nvPr/>
        </p:nvSpPr>
        <p:spPr>
          <a:xfrm>
            <a:off x="300775" y="1046088"/>
            <a:ext cx="8387700" cy="34380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Clr>
                <a:srgbClr val="222222"/>
              </a:buClr>
              <a:buSzPts val="1200"/>
              <a:buFont typeface="Roboto"/>
              <a:buChar char="●"/>
            </a:pPr>
            <a:r>
              <a:rPr lang="de" sz="1200" b="1" dirty="0">
                <a:solidFill>
                  <a:srgbClr val="222222"/>
                </a:solidFill>
                <a:highlight>
                  <a:srgbClr val="FFFFFF"/>
                </a:highlight>
                <a:latin typeface="Roboto"/>
                <a:ea typeface="Roboto"/>
                <a:cs typeface="Roboto"/>
                <a:sym typeface="Roboto"/>
              </a:rPr>
              <a:t>Kick- offs  ab 06.06.  (~60 Min)</a:t>
            </a:r>
            <a:br>
              <a:rPr lang="de" sz="1200" b="1" dirty="0">
                <a:solidFill>
                  <a:srgbClr val="222222"/>
                </a:solidFill>
                <a:highlight>
                  <a:srgbClr val="FFFFFF"/>
                </a:highlight>
                <a:latin typeface="Roboto"/>
                <a:ea typeface="Roboto"/>
                <a:cs typeface="Roboto"/>
                <a:sym typeface="Roboto"/>
              </a:rPr>
            </a:br>
            <a:r>
              <a:rPr lang="de" sz="1200" b="1" dirty="0">
                <a:solidFill>
                  <a:srgbClr val="222222"/>
                </a:solidFill>
                <a:highlight>
                  <a:srgbClr val="FFFFFF"/>
                </a:highlight>
                <a:latin typeface="Roboto"/>
                <a:ea typeface="Roboto"/>
                <a:cs typeface="Roboto"/>
                <a:sym typeface="Roboto"/>
              </a:rPr>
              <a:t>Inhalte: Vorstellung &amp; Kennenlernen, Einführung in das Thema und Scope des Projektes klären. </a:t>
            </a:r>
            <a:endParaRPr sz="1200" b="1" dirty="0">
              <a:solidFill>
                <a:srgbClr val="222222"/>
              </a:solidFill>
              <a:highlight>
                <a:srgbClr val="FFFFFF"/>
              </a:highlight>
              <a:latin typeface="Roboto"/>
              <a:ea typeface="Roboto"/>
              <a:cs typeface="Roboto"/>
              <a:sym typeface="Roboto"/>
            </a:endParaRPr>
          </a:p>
          <a:p>
            <a:pPr marL="457200" lvl="0" indent="0" algn="l" rtl="0">
              <a:lnSpc>
                <a:spcPct val="115000"/>
              </a:lnSpc>
              <a:spcBef>
                <a:spcPts val="1000"/>
              </a:spcBef>
              <a:spcAft>
                <a:spcPts val="0"/>
              </a:spcAft>
              <a:buNone/>
            </a:pPr>
            <a:endParaRPr sz="1200" b="1" dirty="0">
              <a:solidFill>
                <a:srgbClr val="222222"/>
              </a:solidFill>
              <a:highlight>
                <a:srgbClr val="FFFFFF"/>
              </a:highlight>
              <a:latin typeface="Roboto"/>
              <a:ea typeface="Roboto"/>
              <a:cs typeface="Roboto"/>
              <a:sym typeface="Roboto"/>
            </a:endParaRPr>
          </a:p>
          <a:p>
            <a:pPr marL="457200" lvl="0" indent="-304800" algn="l" rtl="0">
              <a:lnSpc>
                <a:spcPct val="115000"/>
              </a:lnSpc>
              <a:spcBef>
                <a:spcPts val="1000"/>
              </a:spcBef>
              <a:spcAft>
                <a:spcPts val="0"/>
              </a:spcAft>
              <a:buClr>
                <a:srgbClr val="222222"/>
              </a:buClr>
              <a:buSzPts val="1200"/>
              <a:buChar char="●"/>
            </a:pPr>
            <a:r>
              <a:rPr lang="de" sz="1200" b="1" dirty="0">
                <a:solidFill>
                  <a:srgbClr val="222222"/>
                </a:solidFill>
                <a:highlight>
                  <a:srgbClr val="FFFFFF"/>
                </a:highlight>
                <a:latin typeface="Roboto"/>
                <a:ea typeface="Roboto"/>
                <a:cs typeface="Roboto"/>
                <a:sym typeface="Roboto"/>
              </a:rPr>
              <a:t>Regelmäßige Guidance Meetings</a:t>
            </a:r>
            <a:br>
              <a:rPr lang="de" sz="1200" i="1" dirty="0">
                <a:solidFill>
                  <a:srgbClr val="222222"/>
                </a:solidFill>
                <a:highlight>
                  <a:srgbClr val="FFFFFF"/>
                </a:highlight>
                <a:latin typeface="Roboto"/>
                <a:ea typeface="Roboto"/>
                <a:cs typeface="Roboto"/>
                <a:sym typeface="Roboto"/>
              </a:rPr>
            </a:br>
            <a:r>
              <a:rPr lang="de" sz="1200" b="1" dirty="0">
                <a:solidFill>
                  <a:srgbClr val="222222"/>
                </a:solidFill>
                <a:highlight>
                  <a:srgbClr val="FFFFFF"/>
                </a:highlight>
                <a:latin typeface="Roboto"/>
                <a:ea typeface="Roboto"/>
                <a:cs typeface="Roboto"/>
                <a:sym typeface="Roboto"/>
              </a:rPr>
              <a:t>Inhalt: Status quo des Projektes und Fragen seitens der Projektteams</a:t>
            </a:r>
            <a:endParaRPr sz="1200" b="1" dirty="0">
              <a:solidFill>
                <a:srgbClr val="222222"/>
              </a:solidFill>
              <a:highlight>
                <a:srgbClr val="FFFFFF"/>
              </a:highlight>
              <a:latin typeface="Roboto"/>
              <a:ea typeface="Roboto"/>
              <a:cs typeface="Roboto"/>
              <a:sym typeface="Roboto"/>
            </a:endParaRPr>
          </a:p>
          <a:p>
            <a:pPr marL="0" lvl="0" indent="0" algn="l" rtl="0">
              <a:lnSpc>
                <a:spcPct val="115000"/>
              </a:lnSpc>
              <a:spcBef>
                <a:spcPts val="1000"/>
              </a:spcBef>
              <a:spcAft>
                <a:spcPts val="0"/>
              </a:spcAft>
              <a:buNone/>
            </a:pPr>
            <a:endParaRPr sz="1200" b="1" dirty="0">
              <a:solidFill>
                <a:srgbClr val="222222"/>
              </a:solidFill>
              <a:highlight>
                <a:srgbClr val="FFFFFF"/>
              </a:highlight>
              <a:latin typeface="Roboto"/>
              <a:ea typeface="Roboto"/>
              <a:cs typeface="Roboto"/>
              <a:sym typeface="Roboto"/>
            </a:endParaRPr>
          </a:p>
          <a:p>
            <a:pPr marL="457200" lvl="0" indent="-304800" algn="l" rtl="0">
              <a:lnSpc>
                <a:spcPct val="115000"/>
              </a:lnSpc>
              <a:spcBef>
                <a:spcPts val="1000"/>
              </a:spcBef>
              <a:spcAft>
                <a:spcPts val="0"/>
              </a:spcAft>
              <a:buClr>
                <a:srgbClr val="222222"/>
              </a:buClr>
              <a:buSzPts val="1200"/>
              <a:buFont typeface="Roboto"/>
              <a:buChar char="●"/>
            </a:pPr>
            <a:r>
              <a:rPr lang="de" sz="1200" b="1" dirty="0">
                <a:solidFill>
                  <a:srgbClr val="222222"/>
                </a:solidFill>
                <a:highlight>
                  <a:srgbClr val="FFFFFF"/>
                </a:highlight>
                <a:latin typeface="Roboto"/>
                <a:ea typeface="Roboto"/>
                <a:cs typeface="Roboto"/>
                <a:sym typeface="Roboto"/>
              </a:rPr>
              <a:t>Einreichung der Ergebnisse bis zum ~25.07 (je nach Abschlusspräsentationsdatum). Die Ergebnisse und die finale Präsentation werden eingereicht. </a:t>
            </a:r>
            <a:endParaRPr sz="1200" b="1" dirty="0">
              <a:solidFill>
                <a:srgbClr val="222222"/>
              </a:solidFill>
              <a:highlight>
                <a:srgbClr val="FFFFFF"/>
              </a:highlight>
              <a:latin typeface="Roboto"/>
              <a:ea typeface="Roboto"/>
              <a:cs typeface="Roboto"/>
              <a:sym typeface="Roboto"/>
            </a:endParaRPr>
          </a:p>
          <a:p>
            <a:pPr marL="0" lvl="0" indent="0" algn="l" rtl="0">
              <a:lnSpc>
                <a:spcPct val="115000"/>
              </a:lnSpc>
              <a:spcBef>
                <a:spcPts val="1000"/>
              </a:spcBef>
              <a:spcAft>
                <a:spcPts val="0"/>
              </a:spcAft>
              <a:buNone/>
            </a:pPr>
            <a:endParaRPr sz="1200" b="1" dirty="0">
              <a:solidFill>
                <a:srgbClr val="222222"/>
              </a:solidFill>
              <a:highlight>
                <a:srgbClr val="FFFFFF"/>
              </a:highlight>
              <a:latin typeface="Roboto"/>
              <a:ea typeface="Roboto"/>
              <a:cs typeface="Roboto"/>
              <a:sym typeface="Roboto"/>
            </a:endParaRPr>
          </a:p>
          <a:p>
            <a:pPr marL="457200" lvl="0" indent="-304800" algn="l" rtl="0">
              <a:lnSpc>
                <a:spcPct val="115000"/>
              </a:lnSpc>
              <a:spcBef>
                <a:spcPts val="1000"/>
              </a:spcBef>
              <a:spcAft>
                <a:spcPts val="0"/>
              </a:spcAft>
              <a:buClr>
                <a:srgbClr val="222222"/>
              </a:buClr>
              <a:buSzPts val="1200"/>
              <a:buFont typeface="Roboto"/>
              <a:buChar char="●"/>
            </a:pPr>
            <a:r>
              <a:rPr lang="de" sz="1200" b="1" dirty="0">
                <a:solidFill>
                  <a:srgbClr val="222222"/>
                </a:solidFill>
                <a:highlight>
                  <a:srgbClr val="FFFFFF"/>
                </a:highlight>
                <a:latin typeface="Roboto"/>
                <a:ea typeface="Roboto"/>
                <a:cs typeface="Roboto"/>
                <a:sym typeface="Roboto"/>
              </a:rPr>
              <a:t>Finale Präsentation &amp; Feedback bis zum 01.08. (60 Min)</a:t>
            </a:r>
            <a:br>
              <a:rPr lang="de" sz="1200" b="1" dirty="0">
                <a:solidFill>
                  <a:srgbClr val="222222"/>
                </a:solidFill>
                <a:highlight>
                  <a:srgbClr val="FFFFFF"/>
                </a:highlight>
                <a:latin typeface="Roboto"/>
                <a:ea typeface="Roboto"/>
                <a:cs typeface="Roboto"/>
                <a:sym typeface="Roboto"/>
              </a:rPr>
            </a:br>
            <a:r>
              <a:rPr lang="de" sz="1200" b="1" dirty="0">
                <a:solidFill>
                  <a:srgbClr val="222222"/>
                </a:solidFill>
                <a:highlight>
                  <a:srgbClr val="FFFFFF"/>
                </a:highlight>
                <a:latin typeface="Roboto"/>
                <a:ea typeface="Roboto"/>
                <a:cs typeface="Roboto"/>
                <a:sym typeface="Roboto"/>
              </a:rPr>
              <a:t>Inhalte: Präsentation der Erarbeitung &amp; der Ergebnisse und anschließendes Feedback vom Projektleiter. </a:t>
            </a:r>
            <a:endParaRPr sz="1200" b="1" dirty="0">
              <a:solidFill>
                <a:srgbClr val="222222"/>
              </a:solidFill>
              <a:highlight>
                <a:srgbClr val="FFFFFF"/>
              </a:highlight>
              <a:latin typeface="Roboto"/>
              <a:ea typeface="Roboto"/>
              <a:cs typeface="Roboto"/>
              <a:sym typeface="Roboto"/>
            </a:endParaRPr>
          </a:p>
          <a:p>
            <a:pPr marL="0" marR="0" lvl="0" indent="0" algn="just" rtl="0">
              <a:lnSpc>
                <a:spcPct val="100000"/>
              </a:lnSpc>
              <a:spcBef>
                <a:spcPts val="1000"/>
              </a:spcBef>
              <a:spcAft>
                <a:spcPts val="0"/>
              </a:spcAft>
              <a:buNone/>
            </a:pPr>
            <a:endParaRPr sz="1100" b="1" dirty="0">
              <a:latin typeface="Roboto"/>
              <a:ea typeface="Roboto"/>
              <a:cs typeface="Roboto"/>
              <a:sym typeface="Roboto"/>
            </a:endParaRPr>
          </a:p>
          <a:p>
            <a:pPr marL="0" marR="0" lvl="0" indent="0" algn="just" rtl="0">
              <a:lnSpc>
                <a:spcPct val="100000"/>
              </a:lnSpc>
              <a:spcBef>
                <a:spcPts val="0"/>
              </a:spcBef>
              <a:spcAft>
                <a:spcPts val="0"/>
              </a:spcAft>
              <a:buClr>
                <a:srgbClr val="000000"/>
              </a:buClr>
              <a:buSzPts val="1000"/>
              <a:buFont typeface="Arial"/>
              <a:buNone/>
            </a:pPr>
            <a:endParaRPr sz="10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93"/>
          <p:cNvSpPr txBox="1">
            <a:spLocks noGrp="1"/>
          </p:cNvSpPr>
          <p:nvPr>
            <p:ph type="title"/>
          </p:nvPr>
        </p:nvSpPr>
        <p:spPr>
          <a:xfrm>
            <a:off x="98250" y="16350"/>
            <a:ext cx="73788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1900" dirty="0"/>
              <a:t>Projekt 1 – Toricon</a:t>
            </a:r>
            <a:endParaRPr sz="1900" dirty="0"/>
          </a:p>
        </p:txBody>
      </p:sp>
      <p:pic>
        <p:nvPicPr>
          <p:cNvPr id="570" name="Google Shape;570;p93"/>
          <p:cNvPicPr preferRelativeResize="0"/>
          <p:nvPr/>
        </p:nvPicPr>
        <p:blipFill>
          <a:blip r:embed="rId3">
            <a:alphaModFix/>
          </a:blip>
          <a:stretch>
            <a:fillRect/>
          </a:stretch>
        </p:blipFill>
        <p:spPr>
          <a:xfrm>
            <a:off x="8111566" y="4723187"/>
            <a:ext cx="737198" cy="156575"/>
          </a:xfrm>
          <a:prstGeom prst="rect">
            <a:avLst/>
          </a:prstGeom>
          <a:noFill/>
          <a:ln>
            <a:noFill/>
          </a:ln>
        </p:spPr>
      </p:pic>
      <p:sp>
        <p:nvSpPr>
          <p:cNvPr id="571" name="Google Shape;571;p93"/>
          <p:cNvSpPr txBox="1"/>
          <p:nvPr/>
        </p:nvSpPr>
        <p:spPr>
          <a:xfrm>
            <a:off x="7477180" y="4911125"/>
            <a:ext cx="1371600" cy="1371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1A1A1A"/>
              </a:buClr>
              <a:buSzPts val="594"/>
              <a:buFont typeface="Verdana"/>
              <a:buNone/>
            </a:pPr>
            <a:r>
              <a:rPr lang="de" sz="800" b="0" i="0" u="none" strike="noStrike" cap="none">
                <a:solidFill>
                  <a:srgbClr val="999999"/>
                </a:solidFill>
                <a:latin typeface="Arial"/>
                <a:ea typeface="Arial"/>
                <a:cs typeface="Arial"/>
                <a:sym typeface="Arial"/>
              </a:rPr>
              <a:t>Confidential and proprietary</a:t>
            </a:r>
            <a:endParaRPr sz="800" b="0" i="0" u="none" strike="noStrike" cap="none">
              <a:solidFill>
                <a:srgbClr val="999999"/>
              </a:solidFill>
              <a:latin typeface="Arial"/>
              <a:ea typeface="Arial"/>
              <a:cs typeface="Arial"/>
              <a:sym typeface="Arial"/>
            </a:endParaRPr>
          </a:p>
        </p:txBody>
      </p:sp>
      <p:sp>
        <p:nvSpPr>
          <p:cNvPr id="572" name="Google Shape;572;p93"/>
          <p:cNvSpPr txBox="1"/>
          <p:nvPr/>
        </p:nvSpPr>
        <p:spPr>
          <a:xfrm>
            <a:off x="166995" y="4909050"/>
            <a:ext cx="6400800" cy="14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de" sz="800" b="0" i="0" u="none" strike="noStrike" cap="none">
                <a:solidFill>
                  <a:srgbClr val="999999"/>
                </a:solidFill>
                <a:latin typeface="Arial"/>
                <a:ea typeface="Arial"/>
                <a:cs typeface="Arial"/>
                <a:sym typeface="Arial"/>
              </a:rPr>
              <a:t>Source: </a:t>
            </a:r>
            <a:r>
              <a:rPr lang="de" sz="800">
                <a:solidFill>
                  <a:srgbClr val="999999"/>
                </a:solidFill>
              </a:rPr>
              <a:t>DataCraft</a:t>
            </a:r>
            <a:endParaRPr sz="800" b="0" i="0" u="none" strike="noStrike" cap="none">
              <a:solidFill>
                <a:srgbClr val="999999"/>
              </a:solidFill>
              <a:latin typeface="Arial"/>
              <a:ea typeface="Arial"/>
              <a:cs typeface="Arial"/>
              <a:sym typeface="Arial"/>
            </a:endParaRPr>
          </a:p>
        </p:txBody>
      </p:sp>
      <p:sp>
        <p:nvSpPr>
          <p:cNvPr id="573" name="Google Shape;573;p93"/>
          <p:cNvSpPr txBox="1"/>
          <p:nvPr/>
        </p:nvSpPr>
        <p:spPr>
          <a:xfrm>
            <a:off x="229720" y="837452"/>
            <a:ext cx="7974000" cy="27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
                <a:solidFill>
                  <a:srgbClr val="7F7F7F"/>
                </a:solidFill>
              </a:rPr>
              <a:t>Scope &amp; Ansprechpartner  </a:t>
            </a:r>
            <a:endParaRPr sz="1400" b="0" i="0" u="none" strike="noStrike" cap="none">
              <a:solidFill>
                <a:srgbClr val="7F7F7F"/>
              </a:solidFill>
              <a:latin typeface="Arial"/>
              <a:ea typeface="Arial"/>
              <a:cs typeface="Arial"/>
              <a:sym typeface="Arial"/>
            </a:endParaRPr>
          </a:p>
        </p:txBody>
      </p:sp>
      <p:sp>
        <p:nvSpPr>
          <p:cNvPr id="574" name="Google Shape;574;p93"/>
          <p:cNvSpPr txBox="1"/>
          <p:nvPr/>
        </p:nvSpPr>
        <p:spPr>
          <a:xfrm>
            <a:off x="282000" y="1126550"/>
            <a:ext cx="2772600" cy="365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de" sz="1000" b="1"/>
              <a:t>Praxisprojekt </a:t>
            </a:r>
            <a:endParaRPr sz="1000" b="0" i="0" u="none" strike="noStrike" cap="none">
              <a:solidFill>
                <a:srgbClr val="000000"/>
              </a:solidFill>
              <a:latin typeface="Arial"/>
              <a:ea typeface="Arial"/>
              <a:cs typeface="Arial"/>
              <a:sym typeface="Arial"/>
            </a:endParaRPr>
          </a:p>
        </p:txBody>
      </p:sp>
      <p:sp>
        <p:nvSpPr>
          <p:cNvPr id="575" name="Google Shape;575;p93"/>
          <p:cNvSpPr/>
          <p:nvPr/>
        </p:nvSpPr>
        <p:spPr>
          <a:xfrm>
            <a:off x="547675" y="1583750"/>
            <a:ext cx="682200" cy="731400"/>
          </a:xfrm>
          <a:prstGeom prst="flowChartAlternateProcess">
            <a:avLst/>
          </a:prstGeom>
          <a:solidFill>
            <a:srgbClr val="D9D2E9"/>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de-DE" sz="4000" b="1" i="0" u="none" strike="noStrike" cap="none" dirty="0">
                <a:solidFill>
                  <a:srgbClr val="000000"/>
                </a:solidFill>
                <a:latin typeface="Arial"/>
                <a:ea typeface="Arial"/>
                <a:cs typeface="Arial"/>
                <a:sym typeface="Arial"/>
              </a:rPr>
              <a:t>1</a:t>
            </a:r>
            <a:endParaRPr sz="1400" b="1" i="0" u="none" strike="noStrike" cap="none" dirty="0">
              <a:solidFill>
                <a:srgbClr val="000000"/>
              </a:solidFill>
              <a:latin typeface="Arial"/>
              <a:ea typeface="Arial"/>
              <a:cs typeface="Arial"/>
              <a:sym typeface="Arial"/>
            </a:endParaRPr>
          </a:p>
        </p:txBody>
      </p:sp>
      <p:sp>
        <p:nvSpPr>
          <p:cNvPr id="576" name="Google Shape;576;p93"/>
          <p:cNvSpPr txBox="1"/>
          <p:nvPr/>
        </p:nvSpPr>
        <p:spPr>
          <a:xfrm>
            <a:off x="1278399" y="1346401"/>
            <a:ext cx="3762900" cy="3327300"/>
          </a:xfrm>
          <a:prstGeom prst="rect">
            <a:avLst/>
          </a:prstGeom>
          <a:noFill/>
          <a:ln>
            <a:noFill/>
          </a:ln>
        </p:spPr>
        <p:txBody>
          <a:bodyPr spcFirstLastPara="1" wrap="square" lIns="91425" tIns="91425" rIns="91425" bIns="91425" anchor="t" anchorCtr="0">
            <a:noAutofit/>
          </a:bodyPr>
          <a:lstStyle/>
          <a:p>
            <a:r>
              <a:rPr lang="de-DE" sz="1100" b="1" dirty="0"/>
              <a:t>Automatisierung – Auswertungsmaske für Finanzdaten bei TORICON Partners</a:t>
            </a:r>
          </a:p>
          <a:p>
            <a:endParaRPr lang="de-DE" sz="1100" b="1" dirty="0"/>
          </a:p>
          <a:p>
            <a:r>
              <a:rPr lang="de-DE" sz="900" dirty="0"/>
              <a:t>Beschreibung:</a:t>
            </a:r>
          </a:p>
          <a:p>
            <a:r>
              <a:rPr lang="de-DE" sz="900" dirty="0"/>
              <a:t>TORICON Partners ist ein Schweizer Unternehmen mit Spezialisierung auf Wirtschaftsprüfung, Steuerberatung und Buchführung. Im Rahmen dieses Projekts soll eine automatisierte Auswertungsmaske entwickelt werden, die unübersichtliche Excel-Dateien von Kunden effizient analysiert und strukturiert. Ziel ist es, wiederkehrende Routinetätigkeiten wie Datenprüfung, Vergleich und Speicherung zu automatisieren, um die Auswertungsprozesse zu beschleunigen und zu standardisieren. Die Lösung soll insbesondere in den Bereichen Steuerdaten, Buchführungstabellen und Prüfberichten eingesetzt werden und perspektivisch eine Entlastung im operativen Tagesgeschäft ermöglichen.</a:t>
            </a:r>
          </a:p>
          <a:p>
            <a:endParaRPr lang="de-DE" sz="900" dirty="0"/>
          </a:p>
          <a:p>
            <a:r>
              <a:rPr lang="de-DE" sz="900" dirty="0"/>
              <a:t>Aufgaben:</a:t>
            </a:r>
          </a:p>
          <a:p>
            <a:pPr marL="171450" indent="-171450">
              <a:buFont typeface="Arial" panose="020B0604020202020204" pitchFamily="34" charset="0"/>
              <a:buChar char="•"/>
            </a:pPr>
            <a:r>
              <a:rPr lang="de-DE" sz="900" dirty="0"/>
              <a:t>Analyse typischer Excel-Dateien aus verschiedenen Finanzbereichen</a:t>
            </a:r>
          </a:p>
          <a:p>
            <a:pPr marL="171450" indent="-171450">
              <a:buFont typeface="Arial" panose="020B0604020202020204" pitchFamily="34" charset="0"/>
              <a:buChar char="•"/>
            </a:pPr>
            <a:r>
              <a:rPr lang="de-DE" sz="900" dirty="0"/>
              <a:t>Entwicklung einer automatisierten Auswertungsmaske zur Datenverarbeitung</a:t>
            </a:r>
          </a:p>
          <a:p>
            <a:pPr marL="171450" indent="-171450">
              <a:buFont typeface="Arial" panose="020B0604020202020204" pitchFamily="34" charset="0"/>
              <a:buChar char="•"/>
            </a:pPr>
            <a:r>
              <a:rPr lang="de-DE" sz="900" dirty="0"/>
              <a:t>Vergleich und Standardisierung von Mandantendaten</a:t>
            </a:r>
          </a:p>
          <a:p>
            <a:pPr marL="171450" indent="-171450">
              <a:buFont typeface="Arial" panose="020B0604020202020204" pitchFamily="34" charset="0"/>
              <a:buChar char="•"/>
            </a:pPr>
            <a:r>
              <a:rPr lang="de-DE" sz="900" dirty="0"/>
              <a:t>Automatisierte Speicherung und strukturierte Ergebnisdokumentation</a:t>
            </a:r>
          </a:p>
          <a:p>
            <a:pPr marL="171450" indent="-171450">
              <a:buFont typeface="Arial" panose="020B0604020202020204" pitchFamily="34" charset="0"/>
              <a:buChar char="•"/>
            </a:pPr>
            <a:r>
              <a:rPr lang="de-DE" sz="900" dirty="0"/>
              <a:t>Optimierung des Auswertungsprozesses für interne und externe Verwendungszwecke</a:t>
            </a:r>
          </a:p>
        </p:txBody>
      </p:sp>
      <p:sp>
        <p:nvSpPr>
          <p:cNvPr id="577" name="Google Shape;577;p93"/>
          <p:cNvSpPr txBox="1"/>
          <p:nvPr/>
        </p:nvSpPr>
        <p:spPr>
          <a:xfrm>
            <a:off x="5784325" y="2811925"/>
            <a:ext cx="2967000" cy="17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dirty="0">
                <a:solidFill>
                  <a:srgbClr val="222222"/>
                </a:solidFill>
              </a:rPr>
              <a:t>Berufserfahrung</a:t>
            </a:r>
            <a:endParaRPr sz="1100" b="1" i="0" u="none" strike="noStrike" cap="none" dirty="0">
              <a:solidFill>
                <a:srgbClr val="222222"/>
              </a:solidFill>
            </a:endParaRPr>
          </a:p>
          <a:p>
            <a:pPr marL="0" marR="0" lvl="0" indent="0" algn="l" rtl="0">
              <a:lnSpc>
                <a:spcPct val="100000"/>
              </a:lnSpc>
              <a:spcBef>
                <a:spcPts val="0"/>
              </a:spcBef>
              <a:spcAft>
                <a:spcPts val="0"/>
              </a:spcAft>
              <a:buClr>
                <a:schemeClr val="dk1"/>
              </a:buClr>
              <a:buSzPts val="1100"/>
              <a:buFont typeface="Arial"/>
              <a:buNone/>
            </a:pPr>
            <a:endParaRPr sz="500" i="0" u="none" strike="noStrike" cap="none" dirty="0">
              <a:solidFill>
                <a:srgbClr val="222222"/>
              </a:solidFill>
            </a:endParaRPr>
          </a:p>
          <a:p>
            <a:pPr marL="457200" lvl="0" indent="-292100" algn="l" rtl="0">
              <a:spcBef>
                <a:spcPts val="0"/>
              </a:spcBef>
              <a:spcAft>
                <a:spcPts val="0"/>
              </a:spcAft>
              <a:buSzPts val="1000"/>
              <a:buChar char="●"/>
            </a:pPr>
            <a:r>
              <a:rPr lang="de-DE" sz="1000" dirty="0"/>
              <a:t>HDI Global: COO </a:t>
            </a:r>
            <a:endParaRPr sz="1000" dirty="0"/>
          </a:p>
          <a:p>
            <a:pPr marL="457200" lvl="0" indent="-292100" algn="l" rtl="0">
              <a:spcBef>
                <a:spcPts val="0"/>
              </a:spcBef>
              <a:spcAft>
                <a:spcPts val="0"/>
              </a:spcAft>
              <a:buSzPts val="1000"/>
              <a:buChar char="●"/>
            </a:pPr>
            <a:r>
              <a:rPr lang="de-DE" sz="1000" dirty="0" err="1"/>
              <a:t>Credit</a:t>
            </a:r>
            <a:r>
              <a:rPr lang="de-DE" sz="1000" dirty="0"/>
              <a:t> Suisse: Business and Project Manager</a:t>
            </a:r>
            <a:endParaRPr sz="1000" dirty="0"/>
          </a:p>
          <a:p>
            <a:pPr marL="0" lvl="0" indent="0" algn="l" rtl="0">
              <a:spcBef>
                <a:spcPts val="0"/>
              </a:spcBef>
              <a:spcAft>
                <a:spcPts val="0"/>
              </a:spcAft>
              <a:buNone/>
            </a:pPr>
            <a:endParaRPr sz="1000" dirty="0"/>
          </a:p>
          <a:p>
            <a:pPr marL="0" lvl="0" indent="0" algn="l" rtl="0">
              <a:spcBef>
                <a:spcPts val="0"/>
              </a:spcBef>
              <a:spcAft>
                <a:spcPts val="0"/>
              </a:spcAft>
              <a:buClr>
                <a:srgbClr val="000000"/>
              </a:buClr>
              <a:buSzPts val="1100"/>
              <a:buFont typeface="Arial"/>
              <a:buNone/>
            </a:pPr>
            <a:r>
              <a:rPr lang="de" sz="1100" b="1" dirty="0"/>
              <a:t>Ausbildung/Studium: </a:t>
            </a:r>
            <a:endParaRPr sz="1100" b="1" dirty="0"/>
          </a:p>
          <a:p>
            <a:pPr marL="0" lvl="0" indent="0" algn="l" rtl="0">
              <a:spcBef>
                <a:spcPts val="0"/>
              </a:spcBef>
              <a:spcAft>
                <a:spcPts val="0"/>
              </a:spcAft>
              <a:buNone/>
            </a:pPr>
            <a:endParaRPr sz="500" dirty="0"/>
          </a:p>
          <a:p>
            <a:pPr marL="457200" lvl="0" indent="-292100" algn="l" rtl="0">
              <a:spcBef>
                <a:spcPts val="0"/>
              </a:spcBef>
              <a:spcAft>
                <a:spcPts val="0"/>
              </a:spcAft>
              <a:buSzPts val="1000"/>
              <a:buChar char="●"/>
            </a:pPr>
            <a:r>
              <a:rPr lang="de-DE" sz="1000" dirty="0"/>
              <a:t>Banking &amp; Finance (Bachelor) &amp; Business Administration (Master)</a:t>
            </a:r>
            <a:endParaRPr sz="1000" dirty="0"/>
          </a:p>
          <a:p>
            <a:pPr marL="457200" lvl="0" indent="0" algn="l" rtl="0">
              <a:spcBef>
                <a:spcPts val="0"/>
              </a:spcBef>
              <a:spcAft>
                <a:spcPts val="0"/>
              </a:spcAft>
              <a:buNone/>
            </a:pP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marR="0" lvl="0" indent="0" algn="l" rtl="0">
              <a:lnSpc>
                <a:spcPct val="100000"/>
              </a:lnSpc>
              <a:spcBef>
                <a:spcPts val="0"/>
              </a:spcBef>
              <a:spcAft>
                <a:spcPts val="0"/>
              </a:spcAft>
              <a:buNone/>
            </a:pPr>
            <a:endParaRPr sz="1000" i="0" u="none" strike="noStrike" cap="none" dirty="0">
              <a:solidFill>
                <a:srgbClr val="222222"/>
              </a:solidFil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222222"/>
              </a:solidFill>
            </a:endParaRPr>
          </a:p>
        </p:txBody>
      </p:sp>
      <p:sp>
        <p:nvSpPr>
          <p:cNvPr id="578" name="Google Shape;578;p93"/>
          <p:cNvSpPr/>
          <p:nvPr/>
        </p:nvSpPr>
        <p:spPr>
          <a:xfrm>
            <a:off x="5203273" y="1455595"/>
            <a:ext cx="18300" cy="3108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93"/>
          <p:cNvSpPr/>
          <p:nvPr/>
        </p:nvSpPr>
        <p:spPr>
          <a:xfrm>
            <a:off x="5868970" y="1867480"/>
            <a:ext cx="914400" cy="914400"/>
          </a:xfrm>
          <a:prstGeom prst="ellipse">
            <a:avLst/>
          </a:prstGeom>
          <a:noFill/>
          <a:ln w="9525" cap="flat" cmpd="sng">
            <a:solidFill>
              <a:srgbClr val="6F62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93"/>
          <p:cNvSpPr txBox="1"/>
          <p:nvPr/>
        </p:nvSpPr>
        <p:spPr>
          <a:xfrm>
            <a:off x="7047872" y="1958975"/>
            <a:ext cx="1618800" cy="7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de-DE" sz="1100" b="1" dirty="0">
                <a:solidFill>
                  <a:srgbClr val="222222"/>
                </a:solidFill>
                <a:hlinkClick r:id="rId4"/>
              </a:rPr>
              <a:t>Ognjen Mijatovic</a:t>
            </a:r>
            <a:endParaRPr sz="11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5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de-DE" sz="1100" b="1" dirty="0">
                <a:solidFill>
                  <a:srgbClr val="222222"/>
                </a:solidFill>
              </a:rPr>
              <a:t>Founder and Managing Partner @ TORICON</a:t>
            </a:r>
            <a:endParaRPr sz="1000" b="1" i="0" u="none" strike="noStrike" cap="none" dirty="0">
              <a:solidFill>
                <a:srgbClr val="222222"/>
              </a:solidFill>
              <a:latin typeface="Arial"/>
              <a:ea typeface="Arial"/>
              <a:cs typeface="Arial"/>
              <a:sym typeface="Arial"/>
            </a:endParaRPr>
          </a:p>
        </p:txBody>
      </p:sp>
      <p:sp>
        <p:nvSpPr>
          <p:cNvPr id="582" name="Google Shape;582;p93"/>
          <p:cNvSpPr txBox="1"/>
          <p:nvPr/>
        </p:nvSpPr>
        <p:spPr>
          <a:xfrm>
            <a:off x="5784327" y="1462413"/>
            <a:ext cx="2364300" cy="37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de" sz="1100" b="1" dirty="0"/>
              <a:t>Projektmanager </a:t>
            </a:r>
            <a:endParaRPr sz="1100" b="1" i="0" u="none" strike="noStrike" cap="none" dirty="0">
              <a:solidFill>
                <a:srgbClr val="000000"/>
              </a:solidFill>
              <a:latin typeface="Arial"/>
              <a:ea typeface="Arial"/>
              <a:cs typeface="Arial"/>
              <a:sym typeface="Arial"/>
            </a:endParaRPr>
          </a:p>
        </p:txBody>
      </p:sp>
      <p:pic>
        <p:nvPicPr>
          <p:cNvPr id="583" name="Google Shape;583;p93"/>
          <p:cNvPicPr preferRelativeResize="0"/>
          <p:nvPr/>
        </p:nvPicPr>
        <p:blipFill>
          <a:blip r:embed="rId5"/>
          <a:srcRect/>
          <a:stretch/>
        </p:blipFill>
        <p:spPr>
          <a:xfrm>
            <a:off x="5868963" y="1794275"/>
            <a:ext cx="1060800" cy="1060800"/>
          </a:xfrm>
          <a:prstGeom prst="ellipse">
            <a:avLst/>
          </a:prstGeom>
          <a:noFill/>
          <a:ln w="9525" cap="flat" cmpd="sng">
            <a:solidFill>
              <a:srgbClr val="6F62AB"/>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94"/>
          <p:cNvSpPr txBox="1">
            <a:spLocks noGrp="1"/>
          </p:cNvSpPr>
          <p:nvPr>
            <p:ph type="title"/>
          </p:nvPr>
        </p:nvSpPr>
        <p:spPr>
          <a:xfrm>
            <a:off x="98250" y="16350"/>
            <a:ext cx="73788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1900" dirty="0"/>
              <a:t>Projekt 2 – lern.link</a:t>
            </a:r>
            <a:endParaRPr sz="1900" dirty="0"/>
          </a:p>
        </p:txBody>
      </p:sp>
      <p:pic>
        <p:nvPicPr>
          <p:cNvPr id="589" name="Google Shape;589;p94"/>
          <p:cNvPicPr preferRelativeResize="0"/>
          <p:nvPr/>
        </p:nvPicPr>
        <p:blipFill>
          <a:blip r:embed="rId3">
            <a:alphaModFix/>
          </a:blip>
          <a:stretch>
            <a:fillRect/>
          </a:stretch>
        </p:blipFill>
        <p:spPr>
          <a:xfrm>
            <a:off x="8111566" y="4723187"/>
            <a:ext cx="737198" cy="156575"/>
          </a:xfrm>
          <a:prstGeom prst="rect">
            <a:avLst/>
          </a:prstGeom>
          <a:noFill/>
          <a:ln>
            <a:noFill/>
          </a:ln>
        </p:spPr>
      </p:pic>
      <p:sp>
        <p:nvSpPr>
          <p:cNvPr id="590" name="Google Shape;590;p94"/>
          <p:cNvSpPr txBox="1"/>
          <p:nvPr/>
        </p:nvSpPr>
        <p:spPr>
          <a:xfrm>
            <a:off x="7477180" y="4911125"/>
            <a:ext cx="1371600" cy="1371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1A1A1A"/>
              </a:buClr>
              <a:buSzPts val="594"/>
              <a:buFont typeface="Verdana"/>
              <a:buNone/>
            </a:pPr>
            <a:r>
              <a:rPr lang="de" sz="800" b="0" i="0" u="none" strike="noStrike" cap="none">
                <a:solidFill>
                  <a:srgbClr val="999999"/>
                </a:solidFill>
                <a:latin typeface="Arial"/>
                <a:ea typeface="Arial"/>
                <a:cs typeface="Arial"/>
                <a:sym typeface="Arial"/>
              </a:rPr>
              <a:t>Confidential and proprietary</a:t>
            </a:r>
            <a:endParaRPr sz="800" b="0" i="0" u="none" strike="noStrike" cap="none">
              <a:solidFill>
                <a:srgbClr val="999999"/>
              </a:solidFill>
              <a:latin typeface="Arial"/>
              <a:ea typeface="Arial"/>
              <a:cs typeface="Arial"/>
              <a:sym typeface="Arial"/>
            </a:endParaRPr>
          </a:p>
        </p:txBody>
      </p:sp>
      <p:sp>
        <p:nvSpPr>
          <p:cNvPr id="591" name="Google Shape;591;p94"/>
          <p:cNvSpPr txBox="1"/>
          <p:nvPr/>
        </p:nvSpPr>
        <p:spPr>
          <a:xfrm>
            <a:off x="166995" y="4909050"/>
            <a:ext cx="6400800" cy="14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de" sz="800" b="0" i="0" u="none" strike="noStrike" cap="none">
                <a:solidFill>
                  <a:srgbClr val="999999"/>
                </a:solidFill>
                <a:latin typeface="Arial"/>
                <a:ea typeface="Arial"/>
                <a:cs typeface="Arial"/>
                <a:sym typeface="Arial"/>
              </a:rPr>
              <a:t>Source: </a:t>
            </a:r>
            <a:r>
              <a:rPr lang="de" sz="800">
                <a:solidFill>
                  <a:srgbClr val="999999"/>
                </a:solidFill>
              </a:rPr>
              <a:t>DataCraft</a:t>
            </a:r>
            <a:endParaRPr sz="800" b="0" i="0" u="none" strike="noStrike" cap="none">
              <a:solidFill>
                <a:srgbClr val="999999"/>
              </a:solidFill>
              <a:latin typeface="Arial"/>
              <a:ea typeface="Arial"/>
              <a:cs typeface="Arial"/>
              <a:sym typeface="Arial"/>
            </a:endParaRPr>
          </a:p>
        </p:txBody>
      </p:sp>
      <p:sp>
        <p:nvSpPr>
          <p:cNvPr id="592" name="Google Shape;592;p94"/>
          <p:cNvSpPr txBox="1"/>
          <p:nvPr/>
        </p:nvSpPr>
        <p:spPr>
          <a:xfrm>
            <a:off x="229720" y="837452"/>
            <a:ext cx="7974000" cy="27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
                <a:solidFill>
                  <a:srgbClr val="7F7F7F"/>
                </a:solidFill>
              </a:rPr>
              <a:t>Scope &amp; Ansprechpartner  </a:t>
            </a:r>
            <a:endParaRPr sz="1400" b="0" i="0" u="none" strike="noStrike" cap="none">
              <a:solidFill>
                <a:srgbClr val="7F7F7F"/>
              </a:solidFill>
              <a:latin typeface="Arial"/>
              <a:ea typeface="Arial"/>
              <a:cs typeface="Arial"/>
              <a:sym typeface="Arial"/>
            </a:endParaRPr>
          </a:p>
        </p:txBody>
      </p:sp>
      <p:sp>
        <p:nvSpPr>
          <p:cNvPr id="593" name="Google Shape;593;p94"/>
          <p:cNvSpPr txBox="1"/>
          <p:nvPr/>
        </p:nvSpPr>
        <p:spPr>
          <a:xfrm>
            <a:off x="282000" y="1126550"/>
            <a:ext cx="2772600" cy="365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de" sz="1000" b="1"/>
              <a:t>Praxisprojekt </a:t>
            </a:r>
            <a:endParaRPr sz="1000" b="0" i="0" u="none" strike="noStrike" cap="none">
              <a:solidFill>
                <a:srgbClr val="000000"/>
              </a:solidFill>
              <a:latin typeface="Arial"/>
              <a:ea typeface="Arial"/>
              <a:cs typeface="Arial"/>
              <a:sym typeface="Arial"/>
            </a:endParaRPr>
          </a:p>
        </p:txBody>
      </p:sp>
      <p:sp>
        <p:nvSpPr>
          <p:cNvPr id="594" name="Google Shape;594;p94"/>
          <p:cNvSpPr txBox="1"/>
          <p:nvPr/>
        </p:nvSpPr>
        <p:spPr>
          <a:xfrm>
            <a:off x="1322418" y="1139125"/>
            <a:ext cx="3762900" cy="3464400"/>
          </a:xfrm>
          <a:prstGeom prst="rect">
            <a:avLst/>
          </a:prstGeom>
          <a:noFill/>
          <a:ln>
            <a:noFill/>
          </a:ln>
        </p:spPr>
        <p:txBody>
          <a:bodyPr spcFirstLastPara="1" wrap="square" lIns="91425" tIns="91425" rIns="91425" bIns="91425" anchor="t" anchorCtr="0">
            <a:noAutofit/>
          </a:bodyPr>
          <a:lstStyle/>
          <a:p>
            <a:pPr>
              <a:buNone/>
            </a:pPr>
            <a:r>
              <a:rPr lang="de-DE" sz="1050" b="1" dirty="0"/>
              <a:t>Datenanalyse – Meeting- und Anwesenheitsvisualisierung für </a:t>
            </a:r>
            <a:r>
              <a:rPr lang="de-DE" sz="1050" b="1" dirty="0" err="1"/>
              <a:t>Lernlink</a:t>
            </a:r>
            <a:endParaRPr lang="de-DE" sz="1050" b="1" dirty="0"/>
          </a:p>
          <a:p>
            <a:pPr>
              <a:buNone/>
            </a:pPr>
            <a:endParaRPr lang="de-DE" sz="1050" b="1" dirty="0"/>
          </a:p>
          <a:p>
            <a:pPr>
              <a:buNone/>
            </a:pPr>
            <a:r>
              <a:rPr lang="de-DE" sz="900" dirty="0"/>
              <a:t>Beschreibung:</a:t>
            </a:r>
          </a:p>
          <a:p>
            <a:pPr>
              <a:buNone/>
            </a:pPr>
            <a:r>
              <a:rPr lang="de-DE" sz="900" dirty="0" err="1"/>
              <a:t>Lernlink</a:t>
            </a:r>
            <a:r>
              <a:rPr lang="de-DE" sz="900" dirty="0"/>
              <a:t> ist ein Unternehmen, das innovative digitale Lernlösungen anbietet und unter anderem </a:t>
            </a:r>
            <a:r>
              <a:rPr lang="de-DE" sz="900" dirty="0" err="1"/>
              <a:t>Moodle</a:t>
            </a:r>
            <a:r>
              <a:rPr lang="de-DE" sz="900" dirty="0"/>
              <a:t> und </a:t>
            </a:r>
            <a:r>
              <a:rPr lang="de-DE" sz="900" dirty="0" err="1"/>
              <a:t>BigBlueButton</a:t>
            </a:r>
            <a:r>
              <a:rPr lang="de-DE" sz="900" dirty="0"/>
              <a:t> (BBB) für den digitalen Unterricht nutzt. Ein wichtiger Aspekt der Plattformnutzung ist die Erfassung von Anwesenheiten und Beteiligungen in virtuellen Meetings und Kursen. Ziel dieses Projekts ist es, Daten aus </a:t>
            </a:r>
            <a:r>
              <a:rPr lang="de-DE" sz="900" dirty="0" err="1"/>
              <a:t>Moodle</a:t>
            </a:r>
            <a:r>
              <a:rPr lang="de-DE" sz="900" dirty="0"/>
              <a:t> und BBB automatisiert zu erfassen und in einem Dashboard darzustellen. Dies soll langfristig nicht nur für Kunden von </a:t>
            </a:r>
            <a:r>
              <a:rPr lang="de-DE" sz="900" dirty="0" err="1"/>
              <a:t>Lernlink</a:t>
            </a:r>
            <a:r>
              <a:rPr lang="de-DE" sz="900" dirty="0"/>
              <a:t>, sondern auch für die interne Nutzung zur Analyse der Meeting-Aktivitäten dienen.</a:t>
            </a:r>
          </a:p>
          <a:p>
            <a:pPr>
              <a:buNone/>
            </a:pPr>
            <a:endParaRPr lang="de-DE" sz="900" dirty="0"/>
          </a:p>
          <a:p>
            <a:pPr>
              <a:buNone/>
            </a:pPr>
            <a:r>
              <a:rPr lang="de-DE" sz="900" dirty="0"/>
              <a:t>Aufgaben:</a:t>
            </a:r>
          </a:p>
          <a:p>
            <a:pPr marL="171450" indent="-171450">
              <a:buFont typeface="Arial" panose="020B0604020202020204" pitchFamily="34" charset="0"/>
              <a:buChar char="•"/>
            </a:pPr>
            <a:r>
              <a:rPr lang="de-DE" sz="900" dirty="0"/>
              <a:t> Abfrage von </a:t>
            </a:r>
            <a:r>
              <a:rPr lang="de-DE" sz="900" dirty="0" err="1"/>
              <a:t>Moodle</a:t>
            </a:r>
            <a:r>
              <a:rPr lang="de-DE" sz="900" dirty="0"/>
              <a:t>- und BBB-Daten über Webservice/API mit Python</a:t>
            </a:r>
          </a:p>
          <a:p>
            <a:pPr marL="171450" indent="-171450">
              <a:buFont typeface="Arial" panose="020B0604020202020204" pitchFamily="34" charset="0"/>
              <a:buChar char="•"/>
            </a:pPr>
            <a:r>
              <a:rPr lang="de-DE" sz="900" dirty="0"/>
              <a:t> Aufbereitung und Analyse der erfassten Daten</a:t>
            </a:r>
          </a:p>
          <a:p>
            <a:pPr marL="171450" indent="-171450">
              <a:buFont typeface="Arial" panose="020B0604020202020204" pitchFamily="34" charset="0"/>
              <a:buChar char="•"/>
            </a:pPr>
            <a:r>
              <a:rPr lang="de-DE" sz="900" dirty="0"/>
              <a:t> Entwicklung von Visualisierungen mit </a:t>
            </a:r>
            <a:r>
              <a:rPr lang="de-DE" sz="900" dirty="0" err="1"/>
              <a:t>MetaBase</a:t>
            </a:r>
            <a:endParaRPr lang="de-DE" sz="900" dirty="0"/>
          </a:p>
          <a:p>
            <a:pPr marL="171450" indent="-171450">
              <a:buFont typeface="Arial" panose="020B0604020202020204" pitchFamily="34" charset="0"/>
              <a:buChar char="•"/>
            </a:pPr>
            <a:r>
              <a:rPr lang="de-DE" sz="900" dirty="0"/>
              <a:t> Identifikation von Mustern in der Anwesenheit und Beteiligung</a:t>
            </a:r>
          </a:p>
          <a:p>
            <a:pPr marL="171450" indent="-171450">
              <a:buFont typeface="Arial" panose="020B0604020202020204" pitchFamily="34" charset="0"/>
              <a:buChar char="•"/>
            </a:pPr>
            <a:r>
              <a:rPr lang="de-DE" sz="900" dirty="0"/>
              <a:t> Erstellung eines Dashboards zur internen und externen Nutzung</a:t>
            </a:r>
          </a:p>
        </p:txBody>
      </p:sp>
      <p:sp>
        <p:nvSpPr>
          <p:cNvPr id="595" name="Google Shape;595;p94"/>
          <p:cNvSpPr txBox="1"/>
          <p:nvPr/>
        </p:nvSpPr>
        <p:spPr>
          <a:xfrm>
            <a:off x="5784325" y="2811925"/>
            <a:ext cx="2967000" cy="17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dirty="0">
                <a:solidFill>
                  <a:srgbClr val="222222"/>
                </a:solidFill>
              </a:rPr>
              <a:t>Berufserfahrung</a:t>
            </a:r>
            <a:endParaRPr sz="1100" b="1" i="0" u="none" strike="noStrike" cap="none" dirty="0">
              <a:solidFill>
                <a:srgbClr val="222222"/>
              </a:solidFill>
            </a:endParaRPr>
          </a:p>
          <a:p>
            <a:pPr marL="0" marR="0" lvl="0" indent="0" algn="l" rtl="0">
              <a:lnSpc>
                <a:spcPct val="100000"/>
              </a:lnSpc>
              <a:spcBef>
                <a:spcPts val="0"/>
              </a:spcBef>
              <a:spcAft>
                <a:spcPts val="0"/>
              </a:spcAft>
              <a:buNone/>
            </a:pPr>
            <a:endParaRPr sz="1000" dirty="0">
              <a:solidFill>
                <a:srgbClr val="222222"/>
              </a:solidFill>
            </a:endParaRPr>
          </a:p>
          <a:p>
            <a:pPr marL="457200" marR="0" lvl="0" indent="-292100" algn="l" rtl="0">
              <a:lnSpc>
                <a:spcPct val="100000"/>
              </a:lnSpc>
              <a:spcBef>
                <a:spcPts val="0"/>
              </a:spcBef>
              <a:spcAft>
                <a:spcPts val="0"/>
              </a:spcAft>
              <a:buClr>
                <a:srgbClr val="222222"/>
              </a:buClr>
              <a:buSzPts val="1000"/>
              <a:buChar char="●"/>
            </a:pPr>
            <a:r>
              <a:rPr lang="de-DE" sz="1000" dirty="0" err="1">
                <a:solidFill>
                  <a:srgbClr val="222222"/>
                </a:solidFill>
              </a:rPr>
              <a:t>lern.link</a:t>
            </a:r>
            <a:r>
              <a:rPr lang="de-DE" sz="1000" dirty="0">
                <a:solidFill>
                  <a:srgbClr val="222222"/>
                </a:solidFill>
              </a:rPr>
              <a:t> GmbH -&gt; CEO</a:t>
            </a:r>
            <a:endParaRPr sz="1000" dirty="0">
              <a:solidFill>
                <a:srgbClr val="222222"/>
              </a:solidFill>
            </a:endParaRPr>
          </a:p>
          <a:p>
            <a:pPr marL="0" marR="0" lvl="0" indent="0" algn="l" rtl="0">
              <a:lnSpc>
                <a:spcPct val="100000"/>
              </a:lnSpc>
              <a:spcBef>
                <a:spcPts val="0"/>
              </a:spcBef>
              <a:spcAft>
                <a:spcPts val="0"/>
              </a:spcAft>
              <a:buNone/>
            </a:pPr>
            <a:endParaRPr sz="1000" dirty="0">
              <a:solidFill>
                <a:srgbClr val="222222"/>
              </a:solidFill>
            </a:endParaRPr>
          </a:p>
          <a:p>
            <a:pPr marL="0" lvl="0" indent="0" algn="l" rtl="0">
              <a:spcBef>
                <a:spcPts val="0"/>
              </a:spcBef>
              <a:spcAft>
                <a:spcPts val="0"/>
              </a:spcAft>
              <a:buClr>
                <a:schemeClr val="dk1"/>
              </a:buClr>
              <a:buSzPts val="1100"/>
              <a:buFont typeface="Arial"/>
              <a:buNone/>
            </a:pPr>
            <a:r>
              <a:rPr lang="de" sz="1100" b="1" dirty="0">
                <a:solidFill>
                  <a:srgbClr val="222222"/>
                </a:solidFill>
              </a:rPr>
              <a:t>Ausbildung</a:t>
            </a:r>
            <a:endParaRPr sz="1100" b="1" dirty="0">
              <a:solidFill>
                <a:srgbClr val="222222"/>
              </a:solidFill>
            </a:endParaRPr>
          </a:p>
          <a:p>
            <a:pPr marL="0" lvl="0" indent="0" algn="l" rtl="0">
              <a:spcBef>
                <a:spcPts val="0"/>
              </a:spcBef>
              <a:spcAft>
                <a:spcPts val="0"/>
              </a:spcAft>
              <a:buClr>
                <a:schemeClr val="dk1"/>
              </a:buClr>
              <a:buSzPts val="1100"/>
              <a:buFont typeface="Arial"/>
              <a:buNone/>
            </a:pPr>
            <a:endParaRPr sz="500" dirty="0">
              <a:solidFill>
                <a:srgbClr val="222222"/>
              </a:solidFill>
            </a:endParaRPr>
          </a:p>
          <a:p>
            <a:pPr marL="457200" lvl="0" indent="-292100" algn="l" rtl="0">
              <a:spcBef>
                <a:spcPts val="0"/>
              </a:spcBef>
              <a:spcAft>
                <a:spcPts val="0"/>
              </a:spcAft>
              <a:buClr>
                <a:srgbClr val="222222"/>
              </a:buClr>
              <a:buSzPts val="1000"/>
              <a:buChar char="●"/>
            </a:pPr>
            <a:r>
              <a:rPr lang="de-DE" sz="1000" dirty="0">
                <a:solidFill>
                  <a:srgbClr val="222222"/>
                </a:solidFill>
              </a:rPr>
              <a:t>Dipl. Ing. Maschinenbau</a:t>
            </a: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marR="0" lvl="0" indent="0" algn="l" rtl="0">
              <a:lnSpc>
                <a:spcPct val="100000"/>
              </a:lnSpc>
              <a:spcBef>
                <a:spcPts val="0"/>
              </a:spcBef>
              <a:spcAft>
                <a:spcPts val="0"/>
              </a:spcAft>
              <a:buNone/>
            </a:pPr>
            <a:endParaRPr sz="1000" i="0" u="none" strike="noStrike" cap="none" dirty="0">
              <a:solidFill>
                <a:srgbClr val="222222"/>
              </a:solidFil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222222"/>
              </a:solidFill>
            </a:endParaRPr>
          </a:p>
        </p:txBody>
      </p:sp>
      <p:sp>
        <p:nvSpPr>
          <p:cNvPr id="596" name="Google Shape;596;p94"/>
          <p:cNvSpPr/>
          <p:nvPr/>
        </p:nvSpPr>
        <p:spPr>
          <a:xfrm>
            <a:off x="5203273" y="1455595"/>
            <a:ext cx="18300" cy="3108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94"/>
          <p:cNvSpPr/>
          <p:nvPr/>
        </p:nvSpPr>
        <p:spPr>
          <a:xfrm>
            <a:off x="5868970" y="1867480"/>
            <a:ext cx="914400" cy="914400"/>
          </a:xfrm>
          <a:prstGeom prst="ellipse">
            <a:avLst/>
          </a:prstGeom>
          <a:noFill/>
          <a:ln w="9525" cap="flat" cmpd="sng">
            <a:solidFill>
              <a:srgbClr val="6F62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94"/>
          <p:cNvSpPr txBox="1"/>
          <p:nvPr/>
        </p:nvSpPr>
        <p:spPr>
          <a:xfrm>
            <a:off x="7047872" y="1958975"/>
            <a:ext cx="1618800" cy="7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de-DE" sz="1100" b="1" dirty="0">
                <a:solidFill>
                  <a:srgbClr val="222222"/>
                </a:solidFill>
                <a:hlinkClick r:id="rId4"/>
              </a:rPr>
              <a:t>Guido Hornig</a:t>
            </a:r>
            <a:endParaRPr sz="11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5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de-DE" sz="1100" b="1" dirty="0">
                <a:solidFill>
                  <a:srgbClr val="222222"/>
                </a:solidFill>
              </a:rPr>
              <a:t>CEO @ </a:t>
            </a:r>
            <a:r>
              <a:rPr lang="de-DE" sz="1100" b="1" dirty="0" err="1">
                <a:solidFill>
                  <a:srgbClr val="222222"/>
                </a:solidFill>
              </a:rPr>
              <a:t>Lern.link</a:t>
            </a:r>
            <a:endParaRPr sz="1100" b="1" dirty="0">
              <a:solidFill>
                <a:srgbClr val="222222"/>
              </a:solidFill>
            </a:endParaRPr>
          </a:p>
        </p:txBody>
      </p:sp>
      <p:sp>
        <p:nvSpPr>
          <p:cNvPr id="599" name="Google Shape;599;p94"/>
          <p:cNvSpPr txBox="1"/>
          <p:nvPr/>
        </p:nvSpPr>
        <p:spPr>
          <a:xfrm>
            <a:off x="5684352" y="1527975"/>
            <a:ext cx="2364300" cy="37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de" sz="1100" b="1" dirty="0"/>
              <a:t>Projektmanager </a:t>
            </a:r>
            <a:endParaRPr sz="1100" b="1" i="0" u="none" strike="noStrike" cap="none" dirty="0">
              <a:solidFill>
                <a:srgbClr val="000000"/>
              </a:solidFill>
              <a:latin typeface="Arial"/>
              <a:ea typeface="Arial"/>
              <a:cs typeface="Arial"/>
              <a:sym typeface="Arial"/>
            </a:endParaRPr>
          </a:p>
        </p:txBody>
      </p:sp>
      <p:sp>
        <p:nvSpPr>
          <p:cNvPr id="600" name="Google Shape;600;p94"/>
          <p:cNvSpPr/>
          <p:nvPr/>
        </p:nvSpPr>
        <p:spPr>
          <a:xfrm>
            <a:off x="526750" y="1641250"/>
            <a:ext cx="682200" cy="731400"/>
          </a:xfrm>
          <a:prstGeom prst="flowChartAlternateProcess">
            <a:avLst/>
          </a:prstGeom>
          <a:solidFill>
            <a:srgbClr val="D9D2E9"/>
          </a:solidFill>
          <a:ln>
            <a:noFill/>
          </a:ln>
        </p:spPr>
        <p:txBody>
          <a:bodyPr spcFirstLastPara="1" wrap="square" lIns="91425" tIns="91425" rIns="91425" bIns="91425" anchor="ctr" anchorCtr="0">
            <a:noAutofit/>
          </a:bodyPr>
          <a:lstStyle/>
          <a:p>
            <a:pPr algn="ctr">
              <a:buSzPts val="1400"/>
            </a:pPr>
            <a:r>
              <a:rPr lang="de-DE" sz="4000" b="1" dirty="0"/>
              <a:t>2</a:t>
            </a:r>
            <a:endParaRPr sz="4000" b="1" dirty="0"/>
          </a:p>
        </p:txBody>
      </p:sp>
      <p:pic>
        <p:nvPicPr>
          <p:cNvPr id="602" name="Google Shape;602;p94"/>
          <p:cNvPicPr preferRelativeResize="0"/>
          <p:nvPr/>
        </p:nvPicPr>
        <p:blipFill>
          <a:blip r:embed="rId5"/>
          <a:srcRect/>
          <a:stretch/>
        </p:blipFill>
        <p:spPr>
          <a:xfrm>
            <a:off x="5868975" y="1882388"/>
            <a:ext cx="914400" cy="9144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95"/>
          <p:cNvSpPr txBox="1">
            <a:spLocks noGrp="1"/>
          </p:cNvSpPr>
          <p:nvPr>
            <p:ph type="title"/>
          </p:nvPr>
        </p:nvSpPr>
        <p:spPr>
          <a:xfrm>
            <a:off x="98250" y="16350"/>
            <a:ext cx="73788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1900" dirty="0"/>
              <a:t>Projekt 3 - Datenpioniere</a:t>
            </a:r>
            <a:endParaRPr sz="1900" dirty="0"/>
          </a:p>
        </p:txBody>
      </p:sp>
      <p:pic>
        <p:nvPicPr>
          <p:cNvPr id="608" name="Google Shape;608;p95"/>
          <p:cNvPicPr preferRelativeResize="0"/>
          <p:nvPr/>
        </p:nvPicPr>
        <p:blipFill>
          <a:blip r:embed="rId3">
            <a:alphaModFix/>
          </a:blip>
          <a:stretch>
            <a:fillRect/>
          </a:stretch>
        </p:blipFill>
        <p:spPr>
          <a:xfrm>
            <a:off x="8111566" y="4723187"/>
            <a:ext cx="737198" cy="156575"/>
          </a:xfrm>
          <a:prstGeom prst="rect">
            <a:avLst/>
          </a:prstGeom>
          <a:noFill/>
          <a:ln>
            <a:noFill/>
          </a:ln>
        </p:spPr>
      </p:pic>
      <p:sp>
        <p:nvSpPr>
          <p:cNvPr id="609" name="Google Shape;609;p95"/>
          <p:cNvSpPr txBox="1"/>
          <p:nvPr/>
        </p:nvSpPr>
        <p:spPr>
          <a:xfrm>
            <a:off x="7477180" y="4911125"/>
            <a:ext cx="1371600" cy="1371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1A1A1A"/>
              </a:buClr>
              <a:buSzPts val="594"/>
              <a:buFont typeface="Verdana"/>
              <a:buNone/>
            </a:pPr>
            <a:r>
              <a:rPr lang="de" sz="800" b="0" i="0" u="none" strike="noStrike" cap="none">
                <a:solidFill>
                  <a:srgbClr val="999999"/>
                </a:solidFill>
                <a:latin typeface="Arial"/>
                <a:ea typeface="Arial"/>
                <a:cs typeface="Arial"/>
                <a:sym typeface="Arial"/>
              </a:rPr>
              <a:t>Confidential and proprietary</a:t>
            </a:r>
            <a:endParaRPr sz="800" b="0" i="0" u="none" strike="noStrike" cap="none">
              <a:solidFill>
                <a:srgbClr val="999999"/>
              </a:solidFill>
              <a:latin typeface="Arial"/>
              <a:ea typeface="Arial"/>
              <a:cs typeface="Arial"/>
              <a:sym typeface="Arial"/>
            </a:endParaRPr>
          </a:p>
        </p:txBody>
      </p:sp>
      <p:sp>
        <p:nvSpPr>
          <p:cNvPr id="610" name="Google Shape;610;p95"/>
          <p:cNvSpPr txBox="1"/>
          <p:nvPr/>
        </p:nvSpPr>
        <p:spPr>
          <a:xfrm>
            <a:off x="166995" y="4909050"/>
            <a:ext cx="6400800" cy="14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de" sz="800" b="0" i="0" u="none" strike="noStrike" cap="none">
                <a:solidFill>
                  <a:srgbClr val="999999"/>
                </a:solidFill>
                <a:latin typeface="Arial"/>
                <a:ea typeface="Arial"/>
                <a:cs typeface="Arial"/>
                <a:sym typeface="Arial"/>
              </a:rPr>
              <a:t>Source: </a:t>
            </a:r>
            <a:r>
              <a:rPr lang="de" sz="800">
                <a:solidFill>
                  <a:srgbClr val="999999"/>
                </a:solidFill>
              </a:rPr>
              <a:t>DataCraft</a:t>
            </a:r>
            <a:endParaRPr sz="800" b="0" i="0" u="none" strike="noStrike" cap="none">
              <a:solidFill>
                <a:srgbClr val="999999"/>
              </a:solidFill>
              <a:latin typeface="Arial"/>
              <a:ea typeface="Arial"/>
              <a:cs typeface="Arial"/>
              <a:sym typeface="Arial"/>
            </a:endParaRPr>
          </a:p>
        </p:txBody>
      </p:sp>
      <p:sp>
        <p:nvSpPr>
          <p:cNvPr id="611" name="Google Shape;611;p95"/>
          <p:cNvSpPr txBox="1"/>
          <p:nvPr/>
        </p:nvSpPr>
        <p:spPr>
          <a:xfrm>
            <a:off x="229720" y="837452"/>
            <a:ext cx="7974000" cy="27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
                <a:solidFill>
                  <a:srgbClr val="7F7F7F"/>
                </a:solidFill>
              </a:rPr>
              <a:t>Scope &amp; Ansprechpartner  </a:t>
            </a:r>
            <a:endParaRPr sz="1400" b="0" i="0" u="none" strike="noStrike" cap="none">
              <a:solidFill>
                <a:srgbClr val="7F7F7F"/>
              </a:solidFill>
              <a:latin typeface="Arial"/>
              <a:ea typeface="Arial"/>
              <a:cs typeface="Arial"/>
              <a:sym typeface="Arial"/>
            </a:endParaRPr>
          </a:p>
        </p:txBody>
      </p:sp>
      <p:sp>
        <p:nvSpPr>
          <p:cNvPr id="612" name="Google Shape;612;p95"/>
          <p:cNvSpPr txBox="1"/>
          <p:nvPr/>
        </p:nvSpPr>
        <p:spPr>
          <a:xfrm>
            <a:off x="282000" y="1126550"/>
            <a:ext cx="2772600" cy="365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de" sz="1000" b="1"/>
              <a:t>Praxisprojekt </a:t>
            </a:r>
            <a:endParaRPr sz="1000" b="0" i="0" u="none" strike="noStrike" cap="none">
              <a:solidFill>
                <a:srgbClr val="000000"/>
              </a:solidFill>
              <a:latin typeface="Arial"/>
              <a:ea typeface="Arial"/>
              <a:cs typeface="Arial"/>
              <a:sym typeface="Arial"/>
            </a:endParaRPr>
          </a:p>
        </p:txBody>
      </p:sp>
      <p:sp>
        <p:nvSpPr>
          <p:cNvPr id="613" name="Google Shape;613;p95"/>
          <p:cNvSpPr txBox="1"/>
          <p:nvPr/>
        </p:nvSpPr>
        <p:spPr>
          <a:xfrm>
            <a:off x="1253473" y="1487387"/>
            <a:ext cx="3968100" cy="3235800"/>
          </a:xfrm>
          <a:prstGeom prst="rect">
            <a:avLst/>
          </a:prstGeom>
          <a:noFill/>
          <a:ln>
            <a:noFill/>
          </a:ln>
        </p:spPr>
        <p:txBody>
          <a:bodyPr spcFirstLastPara="1" wrap="square" lIns="91425" tIns="91425" rIns="91425" bIns="91425" anchor="t" anchorCtr="0">
            <a:noAutofit/>
          </a:bodyPr>
          <a:lstStyle/>
          <a:p>
            <a:r>
              <a:rPr lang="de-DE" sz="1100" b="1" dirty="0"/>
              <a:t>Reverse Engineering &amp; Datenmodellierung – </a:t>
            </a:r>
            <a:r>
              <a:rPr lang="de-DE" sz="1100" b="1" dirty="0" err="1"/>
              <a:t>Dashboardrekonstruktion</a:t>
            </a:r>
            <a:r>
              <a:rPr lang="de-DE" sz="1100" b="1" dirty="0"/>
              <a:t> für </a:t>
            </a:r>
            <a:r>
              <a:rPr lang="de-DE" sz="1100" b="1" dirty="0" err="1"/>
              <a:t>DatenPioniere</a:t>
            </a:r>
            <a:endParaRPr lang="de-DE" sz="1100" b="1" dirty="0"/>
          </a:p>
          <a:p>
            <a:endParaRPr lang="de-DE" sz="1100" b="1" dirty="0"/>
          </a:p>
          <a:p>
            <a:r>
              <a:rPr lang="de-DE" sz="900" dirty="0"/>
              <a:t>Beschreibung:</a:t>
            </a:r>
          </a:p>
          <a:p>
            <a:r>
              <a:rPr lang="de-DE" sz="900" dirty="0" err="1"/>
              <a:t>DatenPioniere</a:t>
            </a:r>
            <a:r>
              <a:rPr lang="de-DE" sz="900" dirty="0"/>
              <a:t> ist ein Beratungsunternehmen mit Fokus auf datengetriebene Lösungen für Unternehmen. In diesem Projekt soll ein bestehendes Dashboard eines Drittanbieters durch Reverse Engineering analysiert und hinsichtlich seiner Datenstruktur und Logik nachvollzogen werden. Ziel ist es, auf Basis dieser Analyse ein eigenes, optimiertes Datenmodell zu entwickeln, das zentrale Informationen effizient abbildet. Eine Schlüsselrolle spielt dabei die Anbindung über die Microsoft Graph API, um auf Dienste wie Outlook, OneDrive oder Teams zugreifen zu können. Die Aufgabe erfordert technisches Verständnis für Schnittstellen sowie die Fähigkeit, komplexe Datenbeziehungen in eine tragfähige Modellstruktur zu überführen.</a:t>
            </a:r>
          </a:p>
          <a:p>
            <a:endParaRPr lang="de-DE" sz="900" dirty="0"/>
          </a:p>
          <a:p>
            <a:r>
              <a:rPr lang="de-DE" sz="900" dirty="0"/>
              <a:t>Aufgaben:</a:t>
            </a:r>
          </a:p>
          <a:p>
            <a:pPr marL="171450" indent="-171450">
              <a:buFont typeface="Arial" panose="020B0604020202020204" pitchFamily="34" charset="0"/>
              <a:buChar char="•"/>
            </a:pPr>
            <a:r>
              <a:rPr lang="de-DE" sz="900" dirty="0"/>
              <a:t>Reverse Engineering eines bestehenden Dashboards und Analyse der Datenstruktur</a:t>
            </a:r>
          </a:p>
          <a:p>
            <a:pPr marL="171450" indent="-171450">
              <a:buFont typeface="Arial" panose="020B0604020202020204" pitchFamily="34" charset="0"/>
              <a:buChar char="•"/>
            </a:pPr>
            <a:r>
              <a:rPr lang="de-DE" sz="900" dirty="0"/>
              <a:t>Konzeption und Aufbau eines eigenen Datenmodells</a:t>
            </a:r>
          </a:p>
          <a:p>
            <a:pPr marL="171450" indent="-171450">
              <a:buFont typeface="Arial" panose="020B0604020202020204" pitchFamily="34" charset="0"/>
              <a:buChar char="•"/>
            </a:pPr>
            <a:r>
              <a:rPr lang="de-DE" sz="900" dirty="0"/>
              <a:t>Integration von Microsoft-Diensten über die Microsoft Graph API</a:t>
            </a:r>
          </a:p>
          <a:p>
            <a:pPr marL="171450" indent="-171450">
              <a:buFont typeface="Arial" panose="020B0604020202020204" pitchFamily="34" charset="0"/>
              <a:buChar char="•"/>
            </a:pPr>
            <a:r>
              <a:rPr lang="de-DE" sz="900" dirty="0"/>
              <a:t>Visualisierung der relevanten Informationen in einem neuen Dashboard</a:t>
            </a:r>
          </a:p>
          <a:p>
            <a:pPr marL="171450" indent="-171450">
              <a:buFont typeface="Arial" panose="020B0604020202020204" pitchFamily="34" charset="0"/>
              <a:buChar char="•"/>
            </a:pPr>
            <a:r>
              <a:rPr lang="de-DE" sz="900" dirty="0"/>
              <a:t>Dokumentation der Architektur und Optimierung der Datenverarbeitung</a:t>
            </a:r>
          </a:p>
        </p:txBody>
      </p:sp>
      <p:sp>
        <p:nvSpPr>
          <p:cNvPr id="614" name="Google Shape;614;p95"/>
          <p:cNvSpPr txBox="1"/>
          <p:nvPr/>
        </p:nvSpPr>
        <p:spPr>
          <a:xfrm>
            <a:off x="5784325" y="2811925"/>
            <a:ext cx="2967000" cy="17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dirty="0">
                <a:solidFill>
                  <a:srgbClr val="222222"/>
                </a:solidFill>
              </a:rPr>
              <a:t>Berufserfahrung</a:t>
            </a:r>
            <a:endParaRPr sz="1100" b="1" i="0" u="none" strike="noStrike" cap="none" dirty="0">
              <a:solidFill>
                <a:srgbClr val="222222"/>
              </a:solidFill>
            </a:endParaRPr>
          </a:p>
          <a:p>
            <a:pPr marL="0" marR="0" lvl="0" indent="0" algn="l" rtl="0">
              <a:lnSpc>
                <a:spcPct val="100000"/>
              </a:lnSpc>
              <a:spcBef>
                <a:spcPts val="0"/>
              </a:spcBef>
              <a:spcAft>
                <a:spcPts val="0"/>
              </a:spcAft>
              <a:buClr>
                <a:schemeClr val="dk1"/>
              </a:buClr>
              <a:buSzPts val="1100"/>
              <a:buFont typeface="Arial"/>
              <a:buNone/>
            </a:pPr>
            <a:endParaRPr sz="500" i="0" u="none" strike="noStrike" cap="none" dirty="0">
              <a:solidFill>
                <a:srgbClr val="222222"/>
              </a:solidFill>
            </a:endParaRPr>
          </a:p>
          <a:p>
            <a:pPr marL="457200" marR="0" lvl="0" indent="-292100" algn="l" rtl="0">
              <a:lnSpc>
                <a:spcPct val="100000"/>
              </a:lnSpc>
              <a:spcBef>
                <a:spcPts val="0"/>
              </a:spcBef>
              <a:spcAft>
                <a:spcPts val="0"/>
              </a:spcAft>
              <a:buClr>
                <a:srgbClr val="222222"/>
              </a:buClr>
              <a:buSzPts val="1000"/>
              <a:buChar char="●"/>
            </a:pPr>
            <a:r>
              <a:rPr lang="de-DE" sz="1000" dirty="0">
                <a:solidFill>
                  <a:srgbClr val="222222"/>
                </a:solidFill>
              </a:rPr>
              <a:t>Marktleiter (Expert) &amp; Vertriebsmitarbeiter (Tchibo)</a:t>
            </a:r>
            <a:endParaRPr sz="1000" dirty="0">
              <a:solidFill>
                <a:srgbClr val="222222"/>
              </a:solidFill>
            </a:endParaRPr>
          </a:p>
          <a:p>
            <a:pPr marL="0" marR="0" lvl="0" indent="0" algn="l" rtl="0">
              <a:lnSpc>
                <a:spcPct val="100000"/>
              </a:lnSpc>
              <a:spcBef>
                <a:spcPts val="0"/>
              </a:spcBef>
              <a:spcAft>
                <a:spcPts val="0"/>
              </a:spcAft>
              <a:buNone/>
            </a:pPr>
            <a:endParaRPr sz="1000" dirty="0">
              <a:solidFill>
                <a:srgbClr val="222222"/>
              </a:solidFill>
            </a:endParaRPr>
          </a:p>
          <a:p>
            <a:pPr marL="0" lvl="0" indent="0" algn="l" rtl="0">
              <a:spcBef>
                <a:spcPts val="0"/>
              </a:spcBef>
              <a:spcAft>
                <a:spcPts val="0"/>
              </a:spcAft>
              <a:buClr>
                <a:schemeClr val="dk1"/>
              </a:buClr>
              <a:buSzPts val="1100"/>
              <a:buFont typeface="Arial"/>
              <a:buNone/>
            </a:pPr>
            <a:r>
              <a:rPr lang="de" sz="1100" b="1" dirty="0">
                <a:solidFill>
                  <a:srgbClr val="222222"/>
                </a:solidFill>
              </a:rPr>
              <a:t>Ausbildung</a:t>
            </a:r>
            <a:endParaRPr sz="1100" b="1" dirty="0">
              <a:solidFill>
                <a:srgbClr val="222222"/>
              </a:solidFill>
            </a:endParaRPr>
          </a:p>
          <a:p>
            <a:pPr marL="0" lvl="0" indent="0" algn="l" rtl="0">
              <a:spcBef>
                <a:spcPts val="0"/>
              </a:spcBef>
              <a:spcAft>
                <a:spcPts val="0"/>
              </a:spcAft>
              <a:buClr>
                <a:schemeClr val="dk1"/>
              </a:buClr>
              <a:buSzPts val="1100"/>
              <a:buFont typeface="Arial"/>
              <a:buNone/>
            </a:pPr>
            <a:endParaRPr sz="500" dirty="0">
              <a:solidFill>
                <a:srgbClr val="222222"/>
              </a:solidFill>
            </a:endParaRPr>
          </a:p>
          <a:p>
            <a:pPr marL="457200" lvl="0" indent="-292100" algn="l" rtl="0">
              <a:spcBef>
                <a:spcPts val="0"/>
              </a:spcBef>
              <a:spcAft>
                <a:spcPts val="0"/>
              </a:spcAft>
              <a:buClr>
                <a:srgbClr val="222222"/>
              </a:buClr>
              <a:buSzPts val="1000"/>
              <a:buChar char="●"/>
            </a:pPr>
            <a:r>
              <a:rPr lang="de" sz="1000" dirty="0">
                <a:solidFill>
                  <a:srgbClr val="222222"/>
                </a:solidFill>
              </a:rPr>
              <a:t>DataCraft - Qualifizierung zum Datenanalysten</a:t>
            </a: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marR="0" lvl="0" indent="0" algn="l" rtl="0">
              <a:lnSpc>
                <a:spcPct val="100000"/>
              </a:lnSpc>
              <a:spcBef>
                <a:spcPts val="0"/>
              </a:spcBef>
              <a:spcAft>
                <a:spcPts val="0"/>
              </a:spcAft>
              <a:buNone/>
            </a:pPr>
            <a:endParaRPr sz="1000" i="0" u="none" strike="noStrike" cap="none" dirty="0">
              <a:solidFill>
                <a:srgbClr val="222222"/>
              </a:solidFil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222222"/>
              </a:solidFill>
            </a:endParaRPr>
          </a:p>
        </p:txBody>
      </p:sp>
      <p:sp>
        <p:nvSpPr>
          <p:cNvPr id="615" name="Google Shape;615;p95"/>
          <p:cNvSpPr/>
          <p:nvPr/>
        </p:nvSpPr>
        <p:spPr>
          <a:xfrm>
            <a:off x="5203273" y="1455595"/>
            <a:ext cx="18300" cy="3108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95"/>
          <p:cNvSpPr/>
          <p:nvPr/>
        </p:nvSpPr>
        <p:spPr>
          <a:xfrm>
            <a:off x="5868970" y="1867480"/>
            <a:ext cx="914400" cy="914400"/>
          </a:xfrm>
          <a:prstGeom prst="ellipse">
            <a:avLst/>
          </a:prstGeom>
          <a:noFill/>
          <a:ln w="9525" cap="flat" cmpd="sng">
            <a:solidFill>
              <a:srgbClr val="6F62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95"/>
          <p:cNvSpPr txBox="1"/>
          <p:nvPr/>
        </p:nvSpPr>
        <p:spPr>
          <a:xfrm>
            <a:off x="7047872" y="1958975"/>
            <a:ext cx="1618800" cy="7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de-DE" sz="1100" b="1" dirty="0">
                <a:solidFill>
                  <a:srgbClr val="222222"/>
                </a:solidFill>
                <a:hlinkClick r:id="rId4"/>
              </a:rPr>
              <a:t>Daniel Bahr</a:t>
            </a:r>
            <a:endParaRPr sz="11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5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de" sz="1100" b="1" dirty="0">
                <a:solidFill>
                  <a:srgbClr val="222222"/>
                </a:solidFill>
              </a:rPr>
              <a:t>BI Consultant @DatenPioniere</a:t>
            </a:r>
            <a:endParaRPr sz="1100" b="1" dirty="0">
              <a:solidFill>
                <a:srgbClr val="222222"/>
              </a:solidFill>
            </a:endParaRPr>
          </a:p>
        </p:txBody>
      </p:sp>
      <p:sp>
        <p:nvSpPr>
          <p:cNvPr id="618" name="Google Shape;618;p95"/>
          <p:cNvSpPr txBox="1"/>
          <p:nvPr/>
        </p:nvSpPr>
        <p:spPr>
          <a:xfrm>
            <a:off x="5784327" y="1462425"/>
            <a:ext cx="2364300" cy="37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de" sz="1100" b="1"/>
              <a:t>Projektmanager </a:t>
            </a:r>
            <a:endParaRPr sz="1100" b="1" i="0" u="none" strike="noStrike" cap="none">
              <a:solidFill>
                <a:srgbClr val="000000"/>
              </a:solidFill>
              <a:latin typeface="Arial"/>
              <a:ea typeface="Arial"/>
              <a:cs typeface="Arial"/>
              <a:sym typeface="Arial"/>
            </a:endParaRPr>
          </a:p>
        </p:txBody>
      </p:sp>
      <p:sp>
        <p:nvSpPr>
          <p:cNvPr id="619" name="Google Shape;619;p95"/>
          <p:cNvSpPr/>
          <p:nvPr/>
        </p:nvSpPr>
        <p:spPr>
          <a:xfrm>
            <a:off x="484941" y="1620349"/>
            <a:ext cx="682200" cy="731400"/>
          </a:xfrm>
          <a:prstGeom prst="flowChartAlternateProcess">
            <a:avLst/>
          </a:prstGeom>
          <a:solidFill>
            <a:srgbClr val="D9D2E9"/>
          </a:solidFill>
          <a:ln>
            <a:noFill/>
          </a:ln>
        </p:spPr>
        <p:txBody>
          <a:bodyPr spcFirstLastPara="1" wrap="square" lIns="91425" tIns="91425" rIns="91425" bIns="91425" anchor="ctr" anchorCtr="0">
            <a:noAutofit/>
          </a:bodyPr>
          <a:lstStyle/>
          <a:p>
            <a:pPr marL="0" lvl="0" indent="0" algn="ctr">
              <a:buSzPts val="1400"/>
              <a:buFont typeface="Arial"/>
              <a:buNone/>
            </a:pPr>
            <a:r>
              <a:rPr lang="de-DE" sz="4000" b="1" dirty="0"/>
              <a:t>3</a:t>
            </a:r>
            <a:endParaRPr sz="4000" b="1" dirty="0"/>
          </a:p>
        </p:txBody>
      </p:sp>
      <p:pic>
        <p:nvPicPr>
          <p:cNvPr id="621" name="Google Shape;621;p95"/>
          <p:cNvPicPr preferRelativeResize="0"/>
          <p:nvPr/>
        </p:nvPicPr>
        <p:blipFill>
          <a:blip r:embed="rId5"/>
          <a:srcRect/>
          <a:stretch/>
        </p:blipFill>
        <p:spPr>
          <a:xfrm>
            <a:off x="5849175" y="1847675"/>
            <a:ext cx="964200" cy="9642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96"/>
          <p:cNvSpPr txBox="1">
            <a:spLocks noGrp="1"/>
          </p:cNvSpPr>
          <p:nvPr>
            <p:ph type="title"/>
          </p:nvPr>
        </p:nvSpPr>
        <p:spPr>
          <a:xfrm>
            <a:off x="98250" y="16350"/>
            <a:ext cx="73788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1900" dirty="0"/>
              <a:t>Projekt 4 – Marsh McLennan</a:t>
            </a:r>
            <a:endParaRPr sz="1900" dirty="0"/>
          </a:p>
        </p:txBody>
      </p:sp>
      <p:pic>
        <p:nvPicPr>
          <p:cNvPr id="627" name="Google Shape;627;p96"/>
          <p:cNvPicPr preferRelativeResize="0"/>
          <p:nvPr/>
        </p:nvPicPr>
        <p:blipFill>
          <a:blip r:embed="rId3">
            <a:alphaModFix/>
          </a:blip>
          <a:stretch>
            <a:fillRect/>
          </a:stretch>
        </p:blipFill>
        <p:spPr>
          <a:xfrm>
            <a:off x="8111566" y="4723187"/>
            <a:ext cx="737198" cy="156575"/>
          </a:xfrm>
          <a:prstGeom prst="rect">
            <a:avLst/>
          </a:prstGeom>
          <a:noFill/>
          <a:ln>
            <a:noFill/>
          </a:ln>
        </p:spPr>
      </p:pic>
      <p:sp>
        <p:nvSpPr>
          <p:cNvPr id="628" name="Google Shape;628;p96"/>
          <p:cNvSpPr txBox="1"/>
          <p:nvPr/>
        </p:nvSpPr>
        <p:spPr>
          <a:xfrm>
            <a:off x="7477180" y="4911125"/>
            <a:ext cx="1371600" cy="1371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1A1A1A"/>
              </a:buClr>
              <a:buSzPts val="594"/>
              <a:buFont typeface="Verdana"/>
              <a:buNone/>
            </a:pPr>
            <a:r>
              <a:rPr lang="de" sz="800" b="0" i="0" u="none" strike="noStrike" cap="none">
                <a:solidFill>
                  <a:srgbClr val="999999"/>
                </a:solidFill>
                <a:latin typeface="Arial"/>
                <a:ea typeface="Arial"/>
                <a:cs typeface="Arial"/>
                <a:sym typeface="Arial"/>
              </a:rPr>
              <a:t>Confidential and proprietary</a:t>
            </a:r>
            <a:endParaRPr sz="800" b="0" i="0" u="none" strike="noStrike" cap="none">
              <a:solidFill>
                <a:srgbClr val="999999"/>
              </a:solidFill>
              <a:latin typeface="Arial"/>
              <a:ea typeface="Arial"/>
              <a:cs typeface="Arial"/>
              <a:sym typeface="Arial"/>
            </a:endParaRPr>
          </a:p>
        </p:txBody>
      </p:sp>
      <p:sp>
        <p:nvSpPr>
          <p:cNvPr id="629" name="Google Shape;629;p96"/>
          <p:cNvSpPr txBox="1"/>
          <p:nvPr/>
        </p:nvSpPr>
        <p:spPr>
          <a:xfrm>
            <a:off x="166995" y="4909050"/>
            <a:ext cx="6400800" cy="14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de" sz="800" b="0" i="0" u="none" strike="noStrike" cap="none">
                <a:solidFill>
                  <a:srgbClr val="999999"/>
                </a:solidFill>
                <a:latin typeface="Arial"/>
                <a:ea typeface="Arial"/>
                <a:cs typeface="Arial"/>
                <a:sym typeface="Arial"/>
              </a:rPr>
              <a:t>Source: </a:t>
            </a:r>
            <a:r>
              <a:rPr lang="de" sz="800">
                <a:solidFill>
                  <a:srgbClr val="999999"/>
                </a:solidFill>
              </a:rPr>
              <a:t>DataCraft</a:t>
            </a:r>
            <a:endParaRPr sz="800" b="0" i="0" u="none" strike="noStrike" cap="none">
              <a:solidFill>
                <a:srgbClr val="999999"/>
              </a:solidFill>
              <a:latin typeface="Arial"/>
              <a:ea typeface="Arial"/>
              <a:cs typeface="Arial"/>
              <a:sym typeface="Arial"/>
            </a:endParaRPr>
          </a:p>
        </p:txBody>
      </p:sp>
      <p:sp>
        <p:nvSpPr>
          <p:cNvPr id="630" name="Google Shape;630;p96"/>
          <p:cNvSpPr txBox="1"/>
          <p:nvPr/>
        </p:nvSpPr>
        <p:spPr>
          <a:xfrm>
            <a:off x="188980" y="793119"/>
            <a:ext cx="7974000" cy="27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 dirty="0">
                <a:solidFill>
                  <a:srgbClr val="7F7F7F"/>
                </a:solidFill>
              </a:rPr>
              <a:t>Scope &amp; Ansprechpartner  </a:t>
            </a:r>
            <a:endParaRPr sz="1400" b="0" i="0" u="none" strike="noStrike" cap="none" dirty="0">
              <a:solidFill>
                <a:srgbClr val="7F7F7F"/>
              </a:solidFill>
              <a:latin typeface="Arial"/>
              <a:ea typeface="Arial"/>
              <a:cs typeface="Arial"/>
              <a:sym typeface="Arial"/>
            </a:endParaRPr>
          </a:p>
        </p:txBody>
      </p:sp>
      <p:sp>
        <p:nvSpPr>
          <p:cNvPr id="631" name="Google Shape;631;p96"/>
          <p:cNvSpPr txBox="1"/>
          <p:nvPr/>
        </p:nvSpPr>
        <p:spPr>
          <a:xfrm>
            <a:off x="282000" y="1126550"/>
            <a:ext cx="2772600" cy="365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de" sz="1000" b="1"/>
              <a:t>Praxisprojekt </a:t>
            </a:r>
            <a:endParaRPr sz="1000" b="0" i="0" u="none" strike="noStrike" cap="none">
              <a:solidFill>
                <a:srgbClr val="000000"/>
              </a:solidFill>
              <a:latin typeface="Arial"/>
              <a:ea typeface="Arial"/>
              <a:cs typeface="Arial"/>
              <a:sym typeface="Arial"/>
            </a:endParaRPr>
          </a:p>
        </p:txBody>
      </p:sp>
      <p:sp>
        <p:nvSpPr>
          <p:cNvPr id="632" name="Google Shape;632;p96"/>
          <p:cNvSpPr txBox="1"/>
          <p:nvPr/>
        </p:nvSpPr>
        <p:spPr>
          <a:xfrm>
            <a:off x="1325227" y="1163875"/>
            <a:ext cx="3817200" cy="3296100"/>
          </a:xfrm>
          <a:prstGeom prst="rect">
            <a:avLst/>
          </a:prstGeom>
          <a:noFill/>
          <a:ln>
            <a:noFill/>
          </a:ln>
        </p:spPr>
        <p:txBody>
          <a:bodyPr spcFirstLastPara="1" wrap="square" lIns="91425" tIns="91425" rIns="91425" bIns="91425" anchor="t" anchorCtr="0">
            <a:noAutofit/>
          </a:bodyPr>
          <a:lstStyle/>
          <a:p>
            <a:pPr>
              <a:buNone/>
            </a:pPr>
            <a:r>
              <a:rPr lang="de-DE" sz="1100" b="1" dirty="0"/>
              <a:t>Business </a:t>
            </a:r>
            <a:r>
              <a:rPr lang="de-DE" sz="1100" b="1" dirty="0" err="1"/>
              <a:t>Intelligence</a:t>
            </a:r>
            <a:r>
              <a:rPr lang="de-DE" sz="1100" b="1" dirty="0"/>
              <a:t> – Budget-Monitoring-Dashboard für Marsh McLennan</a:t>
            </a:r>
            <a:br>
              <a:rPr lang="de-DE" sz="1100" b="1" dirty="0"/>
            </a:br>
            <a:endParaRPr lang="de-DE" sz="1100" b="1" dirty="0"/>
          </a:p>
          <a:p>
            <a:pPr>
              <a:buNone/>
            </a:pPr>
            <a:r>
              <a:rPr lang="de-DE" sz="900" dirty="0"/>
              <a:t>Beschreibung:</a:t>
            </a:r>
          </a:p>
          <a:p>
            <a:pPr>
              <a:buNone/>
            </a:pPr>
            <a:r>
              <a:rPr lang="de-DE" sz="900" dirty="0"/>
              <a:t>Marsh McLennan ist ein weltweit führendes Beratungsunternehmen in den Bereichen Risiko, Strategie und Personal. Im Rahmen dieses Projekts soll ein Business-</a:t>
            </a:r>
            <a:r>
              <a:rPr lang="de-DE" sz="900" dirty="0" err="1"/>
              <a:t>Intelligence</a:t>
            </a:r>
            <a:r>
              <a:rPr lang="de-DE" sz="900" dirty="0"/>
              <a:t>-Dashboard für das Management entwickelt werden, das die Fortschritte bei der Budgetausführung auf Basis einer strukturierten Excel-Tabelle visualisiert. Ziel ist es, eine übersichtliche Darstellung der Plan-Ist-Abweichungen bereitzustellen und eine transparente Nachverfolgung der Budgetentwicklung zu ermöglichen. </a:t>
            </a:r>
            <a:r>
              <a:rPr lang="de-DE" sz="900" u="sng" dirty="0"/>
              <a:t>Das gesamte Projekt – einschließlich der Daten, Meetings und Kommunikation – findet in englischer Sprache statt.</a:t>
            </a:r>
            <a:br>
              <a:rPr lang="de-DE" sz="900" dirty="0"/>
            </a:br>
            <a:endParaRPr lang="de-DE" sz="900" dirty="0"/>
          </a:p>
          <a:p>
            <a:pPr>
              <a:buNone/>
            </a:pPr>
            <a:r>
              <a:rPr lang="de-DE" sz="900" dirty="0"/>
              <a:t>Aufgaben:</a:t>
            </a:r>
          </a:p>
          <a:p>
            <a:pPr marL="171450" indent="-171450">
              <a:buFont typeface="Arial" panose="020B0604020202020204" pitchFamily="34" charset="0"/>
              <a:buChar char="•"/>
            </a:pPr>
            <a:r>
              <a:rPr lang="de-DE" sz="900" dirty="0"/>
              <a:t>Analyse und Strukturierung der bereitgestellten Excel-Daten</a:t>
            </a:r>
          </a:p>
          <a:p>
            <a:pPr marL="171450" indent="-171450">
              <a:buFont typeface="Arial" panose="020B0604020202020204" pitchFamily="34" charset="0"/>
              <a:buChar char="•"/>
            </a:pPr>
            <a:r>
              <a:rPr lang="de-DE" sz="900" dirty="0"/>
              <a:t>Entwicklung eines BI-Dashboards zur Budgetüberwachung</a:t>
            </a:r>
          </a:p>
          <a:p>
            <a:pPr marL="171450" indent="-171450">
              <a:buFont typeface="Arial" panose="020B0604020202020204" pitchFamily="34" charset="0"/>
              <a:buChar char="•"/>
            </a:pPr>
            <a:r>
              <a:rPr lang="de-DE" sz="900" dirty="0"/>
              <a:t>Visualisierung von Abweichungen und Trends gegenüber dem geplanten Budget</a:t>
            </a:r>
          </a:p>
          <a:p>
            <a:pPr marL="171450" indent="-171450">
              <a:buFont typeface="Arial" panose="020B0604020202020204" pitchFamily="34" charset="0"/>
              <a:buChar char="•"/>
            </a:pPr>
            <a:r>
              <a:rPr lang="de-DE" sz="900" dirty="0"/>
              <a:t>Erstellung einer benutzerfreundlichen Oberfläche für das Management</a:t>
            </a:r>
          </a:p>
        </p:txBody>
      </p:sp>
      <p:sp>
        <p:nvSpPr>
          <p:cNvPr id="633" name="Google Shape;633;p96"/>
          <p:cNvSpPr txBox="1"/>
          <p:nvPr/>
        </p:nvSpPr>
        <p:spPr>
          <a:xfrm>
            <a:off x="5784325" y="2811925"/>
            <a:ext cx="2967000" cy="17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dirty="0">
                <a:solidFill>
                  <a:srgbClr val="222222"/>
                </a:solidFill>
              </a:rPr>
              <a:t>Berufserfahrung</a:t>
            </a:r>
            <a:endParaRPr sz="1100" b="1" i="0" u="none" strike="noStrike" cap="none" dirty="0">
              <a:solidFill>
                <a:srgbClr val="222222"/>
              </a:solidFill>
            </a:endParaRPr>
          </a:p>
          <a:p>
            <a:pPr marL="0" marR="0" lvl="0" indent="0" algn="l" rtl="0">
              <a:lnSpc>
                <a:spcPct val="100000"/>
              </a:lnSpc>
              <a:spcBef>
                <a:spcPts val="0"/>
              </a:spcBef>
              <a:spcAft>
                <a:spcPts val="0"/>
              </a:spcAft>
              <a:buClr>
                <a:schemeClr val="dk1"/>
              </a:buClr>
              <a:buSzPts val="1100"/>
              <a:buFont typeface="Arial"/>
              <a:buNone/>
            </a:pPr>
            <a:endParaRPr sz="500" i="0" u="none" strike="noStrike" cap="none" dirty="0">
              <a:solidFill>
                <a:srgbClr val="222222"/>
              </a:solidFill>
            </a:endParaRPr>
          </a:p>
          <a:p>
            <a:pPr marL="457200" marR="0" lvl="0" indent="-292100" algn="l" rtl="0">
              <a:lnSpc>
                <a:spcPct val="100000"/>
              </a:lnSpc>
              <a:spcBef>
                <a:spcPts val="0"/>
              </a:spcBef>
              <a:spcAft>
                <a:spcPts val="0"/>
              </a:spcAft>
              <a:buClr>
                <a:srgbClr val="222222"/>
              </a:buClr>
              <a:buSzPts val="1000"/>
              <a:buChar char="●"/>
            </a:pPr>
            <a:r>
              <a:rPr lang="de-DE" sz="1000" dirty="0" err="1">
                <a:solidFill>
                  <a:srgbClr val="222222"/>
                </a:solidFill>
              </a:rPr>
              <a:t>Director</a:t>
            </a:r>
            <a:r>
              <a:rPr lang="de-DE" sz="1000" dirty="0">
                <a:solidFill>
                  <a:srgbClr val="222222"/>
                </a:solidFill>
              </a:rPr>
              <a:t> Digital </a:t>
            </a:r>
            <a:r>
              <a:rPr lang="de-DE" sz="1000" dirty="0" err="1">
                <a:solidFill>
                  <a:srgbClr val="222222"/>
                </a:solidFill>
              </a:rPr>
              <a:t>Strategy</a:t>
            </a:r>
            <a:r>
              <a:rPr lang="de-DE" sz="1000" dirty="0">
                <a:solidFill>
                  <a:srgbClr val="222222"/>
                </a:solidFill>
              </a:rPr>
              <a:t> @TeamViewer</a:t>
            </a:r>
            <a:endParaRPr sz="1000" dirty="0">
              <a:solidFill>
                <a:srgbClr val="222222"/>
              </a:solidFill>
            </a:endParaRPr>
          </a:p>
          <a:p>
            <a:pPr marL="457200" marR="0" lvl="0" indent="-292100" algn="l" rtl="0">
              <a:lnSpc>
                <a:spcPct val="100000"/>
              </a:lnSpc>
              <a:spcBef>
                <a:spcPts val="0"/>
              </a:spcBef>
              <a:spcAft>
                <a:spcPts val="0"/>
              </a:spcAft>
              <a:buClr>
                <a:srgbClr val="222222"/>
              </a:buClr>
              <a:buSzPts val="1000"/>
              <a:buChar char="●"/>
            </a:pPr>
            <a:r>
              <a:rPr lang="de-DE" sz="1000" dirty="0" err="1">
                <a:solidFill>
                  <a:srgbClr val="222222"/>
                </a:solidFill>
              </a:rPr>
              <a:t>Principal</a:t>
            </a:r>
            <a:r>
              <a:rPr lang="de-DE" sz="1000" dirty="0">
                <a:solidFill>
                  <a:srgbClr val="222222"/>
                </a:solidFill>
              </a:rPr>
              <a:t> @Oliver Wyman</a:t>
            </a:r>
            <a:endParaRPr sz="1000" dirty="0">
              <a:solidFill>
                <a:srgbClr val="222222"/>
              </a:solidFill>
            </a:endParaRPr>
          </a:p>
          <a:p>
            <a:pPr marL="0" marR="0" lvl="0" indent="0" algn="l" rtl="0">
              <a:lnSpc>
                <a:spcPct val="100000"/>
              </a:lnSpc>
              <a:spcBef>
                <a:spcPts val="0"/>
              </a:spcBef>
              <a:spcAft>
                <a:spcPts val="0"/>
              </a:spcAft>
              <a:buNone/>
            </a:pPr>
            <a:endParaRPr sz="1000" dirty="0">
              <a:solidFill>
                <a:srgbClr val="222222"/>
              </a:solidFill>
            </a:endParaRPr>
          </a:p>
          <a:p>
            <a:pPr marL="0" lvl="0" indent="0" algn="l" rtl="0">
              <a:spcBef>
                <a:spcPts val="0"/>
              </a:spcBef>
              <a:spcAft>
                <a:spcPts val="0"/>
              </a:spcAft>
              <a:buNone/>
            </a:pPr>
            <a:r>
              <a:rPr lang="de" sz="1100" b="1" dirty="0">
                <a:solidFill>
                  <a:srgbClr val="222222"/>
                </a:solidFill>
              </a:rPr>
              <a:t>Ausbildung</a:t>
            </a:r>
            <a:endParaRPr sz="1100" b="1" dirty="0">
              <a:solidFill>
                <a:srgbClr val="222222"/>
              </a:solidFill>
            </a:endParaRPr>
          </a:p>
          <a:p>
            <a:pPr marL="0" lvl="0" indent="0" algn="l" rtl="0">
              <a:spcBef>
                <a:spcPts val="0"/>
              </a:spcBef>
              <a:spcAft>
                <a:spcPts val="0"/>
              </a:spcAft>
              <a:buNone/>
            </a:pPr>
            <a:endParaRPr sz="500" dirty="0">
              <a:solidFill>
                <a:srgbClr val="222222"/>
              </a:solidFill>
            </a:endParaRPr>
          </a:p>
          <a:p>
            <a:pPr marL="457200" lvl="0" indent="-292100" algn="l" rtl="0">
              <a:spcBef>
                <a:spcPts val="0"/>
              </a:spcBef>
              <a:spcAft>
                <a:spcPts val="0"/>
              </a:spcAft>
              <a:buClr>
                <a:srgbClr val="222222"/>
              </a:buClr>
              <a:buSzPts val="1000"/>
              <a:buChar char="●"/>
            </a:pPr>
            <a:r>
              <a:rPr lang="de-DE" sz="1000" dirty="0">
                <a:solidFill>
                  <a:srgbClr val="222222"/>
                </a:solidFill>
              </a:rPr>
              <a:t>Dipl. Informatik / Bioinformatik</a:t>
            </a:r>
          </a:p>
          <a:p>
            <a:pPr marL="457200" lvl="0" indent="-292100" algn="l" rtl="0">
              <a:spcBef>
                <a:spcPts val="0"/>
              </a:spcBef>
              <a:spcAft>
                <a:spcPts val="0"/>
              </a:spcAft>
              <a:buClr>
                <a:srgbClr val="222222"/>
              </a:buClr>
              <a:buSzPts val="1000"/>
              <a:buChar char="●"/>
            </a:pPr>
            <a:r>
              <a:rPr lang="de-DE" sz="1000" dirty="0">
                <a:solidFill>
                  <a:srgbClr val="222222"/>
                </a:solidFill>
              </a:rPr>
              <a:t>MBA &amp; International Management</a:t>
            </a: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marR="0" lvl="0" indent="0" algn="l" rtl="0">
              <a:lnSpc>
                <a:spcPct val="100000"/>
              </a:lnSpc>
              <a:spcBef>
                <a:spcPts val="0"/>
              </a:spcBef>
              <a:spcAft>
                <a:spcPts val="0"/>
              </a:spcAft>
              <a:buNone/>
            </a:pPr>
            <a:endParaRPr sz="1000" i="0" u="none" strike="noStrike" cap="none" dirty="0">
              <a:solidFill>
                <a:srgbClr val="222222"/>
              </a:solidFil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222222"/>
              </a:solidFill>
            </a:endParaRPr>
          </a:p>
        </p:txBody>
      </p:sp>
      <p:sp>
        <p:nvSpPr>
          <p:cNvPr id="634" name="Google Shape;634;p96"/>
          <p:cNvSpPr/>
          <p:nvPr/>
        </p:nvSpPr>
        <p:spPr>
          <a:xfrm>
            <a:off x="5203273" y="1455595"/>
            <a:ext cx="18300" cy="3108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96"/>
          <p:cNvSpPr/>
          <p:nvPr/>
        </p:nvSpPr>
        <p:spPr>
          <a:xfrm>
            <a:off x="5868970" y="1867480"/>
            <a:ext cx="914400" cy="914400"/>
          </a:xfrm>
          <a:prstGeom prst="ellipse">
            <a:avLst/>
          </a:prstGeom>
          <a:noFill/>
          <a:ln w="9525" cap="flat" cmpd="sng">
            <a:solidFill>
              <a:srgbClr val="6F62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96"/>
          <p:cNvSpPr txBox="1"/>
          <p:nvPr/>
        </p:nvSpPr>
        <p:spPr>
          <a:xfrm>
            <a:off x="7047872" y="1973888"/>
            <a:ext cx="1618800" cy="7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de-DE" sz="1100" b="1" dirty="0">
                <a:solidFill>
                  <a:srgbClr val="222222"/>
                </a:solidFill>
                <a:hlinkClick r:id="rId4"/>
              </a:rPr>
              <a:t>Vassilena </a:t>
            </a:r>
            <a:r>
              <a:rPr lang="de-DE" sz="1100" b="1" dirty="0" err="1">
                <a:solidFill>
                  <a:srgbClr val="222222"/>
                </a:solidFill>
                <a:hlinkClick r:id="rId4"/>
              </a:rPr>
              <a:t>Hartter</a:t>
            </a:r>
            <a:endParaRPr sz="11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5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de" sz="1100" b="1" dirty="0">
                <a:solidFill>
                  <a:srgbClr val="222222"/>
                </a:solidFill>
              </a:rPr>
              <a:t>Head of Strategy @ Marsh McLennan</a:t>
            </a:r>
            <a:endParaRPr sz="1100" b="1" dirty="0">
              <a:solidFill>
                <a:srgbClr val="222222"/>
              </a:solidFill>
            </a:endParaRPr>
          </a:p>
        </p:txBody>
      </p:sp>
      <p:sp>
        <p:nvSpPr>
          <p:cNvPr id="637" name="Google Shape;637;p96"/>
          <p:cNvSpPr txBox="1"/>
          <p:nvPr/>
        </p:nvSpPr>
        <p:spPr>
          <a:xfrm>
            <a:off x="5747277" y="1527975"/>
            <a:ext cx="2364300" cy="37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de" sz="1100" b="1"/>
              <a:t>Projektmanager </a:t>
            </a:r>
            <a:endParaRPr sz="1100" b="1" i="0" u="none" strike="noStrike" cap="none">
              <a:solidFill>
                <a:srgbClr val="000000"/>
              </a:solidFill>
              <a:latin typeface="Arial"/>
              <a:ea typeface="Arial"/>
              <a:cs typeface="Arial"/>
              <a:sym typeface="Arial"/>
            </a:endParaRPr>
          </a:p>
        </p:txBody>
      </p:sp>
      <p:sp>
        <p:nvSpPr>
          <p:cNvPr id="638" name="Google Shape;638;p96"/>
          <p:cNvSpPr/>
          <p:nvPr/>
        </p:nvSpPr>
        <p:spPr>
          <a:xfrm>
            <a:off x="484941" y="1620349"/>
            <a:ext cx="682200" cy="731400"/>
          </a:xfrm>
          <a:prstGeom prst="flowChartAlternateProcess">
            <a:avLst/>
          </a:prstGeom>
          <a:solidFill>
            <a:srgbClr val="D9D2E9"/>
          </a:solidFill>
          <a:ln>
            <a:noFill/>
          </a:ln>
        </p:spPr>
        <p:txBody>
          <a:bodyPr spcFirstLastPara="1" wrap="square" lIns="91425" tIns="91425" rIns="91425" bIns="91425" anchor="ctr" anchorCtr="0">
            <a:noAutofit/>
          </a:bodyPr>
          <a:lstStyle/>
          <a:p>
            <a:pPr algn="ctr">
              <a:buSzPts val="1400"/>
            </a:pPr>
            <a:r>
              <a:rPr lang="de-DE" sz="4000" b="1" dirty="0"/>
              <a:t>4</a:t>
            </a:r>
            <a:endParaRPr sz="4000" b="1" dirty="0"/>
          </a:p>
        </p:txBody>
      </p:sp>
      <p:pic>
        <p:nvPicPr>
          <p:cNvPr id="640" name="Google Shape;640;p96"/>
          <p:cNvPicPr preferRelativeResize="0"/>
          <p:nvPr/>
        </p:nvPicPr>
        <p:blipFill>
          <a:blip r:embed="rId5"/>
          <a:srcRect/>
          <a:stretch/>
        </p:blipFill>
        <p:spPr>
          <a:xfrm>
            <a:off x="5886375" y="1884875"/>
            <a:ext cx="879600" cy="8796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5">
          <a:extLst>
            <a:ext uri="{FF2B5EF4-FFF2-40B4-BE49-F238E27FC236}">
              <a16:creationId xmlns:a16="http://schemas.microsoft.com/office/drawing/2014/main" id="{23FF2C05-6672-7617-1387-E72A459B01FF}"/>
            </a:ext>
          </a:extLst>
        </p:cNvPr>
        <p:cNvGrpSpPr/>
        <p:nvPr/>
      </p:nvGrpSpPr>
      <p:grpSpPr>
        <a:xfrm>
          <a:off x="0" y="0"/>
          <a:ext cx="0" cy="0"/>
          <a:chOff x="0" y="0"/>
          <a:chExt cx="0" cy="0"/>
        </a:xfrm>
      </p:grpSpPr>
      <p:sp>
        <p:nvSpPr>
          <p:cNvPr id="626" name="Google Shape;626;p96">
            <a:extLst>
              <a:ext uri="{FF2B5EF4-FFF2-40B4-BE49-F238E27FC236}">
                <a16:creationId xmlns:a16="http://schemas.microsoft.com/office/drawing/2014/main" id="{95174105-A141-7DC5-83B8-5578FA7E284B}"/>
              </a:ext>
            </a:extLst>
          </p:cNvPr>
          <p:cNvSpPr txBox="1">
            <a:spLocks noGrp="1"/>
          </p:cNvSpPr>
          <p:nvPr>
            <p:ph type="title"/>
          </p:nvPr>
        </p:nvSpPr>
        <p:spPr>
          <a:xfrm>
            <a:off x="98250" y="16350"/>
            <a:ext cx="73788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1900" dirty="0"/>
              <a:t>Projekt 5 – Redezeit</a:t>
            </a:r>
            <a:endParaRPr sz="1900" dirty="0"/>
          </a:p>
        </p:txBody>
      </p:sp>
      <p:pic>
        <p:nvPicPr>
          <p:cNvPr id="627" name="Google Shape;627;p96">
            <a:extLst>
              <a:ext uri="{FF2B5EF4-FFF2-40B4-BE49-F238E27FC236}">
                <a16:creationId xmlns:a16="http://schemas.microsoft.com/office/drawing/2014/main" id="{ABCB6FAD-8D5A-C511-1130-BB09CD7EF8F7}"/>
              </a:ext>
            </a:extLst>
          </p:cNvPr>
          <p:cNvPicPr preferRelativeResize="0"/>
          <p:nvPr/>
        </p:nvPicPr>
        <p:blipFill>
          <a:blip r:embed="rId3">
            <a:alphaModFix/>
          </a:blip>
          <a:stretch>
            <a:fillRect/>
          </a:stretch>
        </p:blipFill>
        <p:spPr>
          <a:xfrm>
            <a:off x="8111566" y="4723187"/>
            <a:ext cx="737198" cy="156575"/>
          </a:xfrm>
          <a:prstGeom prst="rect">
            <a:avLst/>
          </a:prstGeom>
          <a:noFill/>
          <a:ln>
            <a:noFill/>
          </a:ln>
        </p:spPr>
      </p:pic>
      <p:sp>
        <p:nvSpPr>
          <p:cNvPr id="628" name="Google Shape;628;p96">
            <a:extLst>
              <a:ext uri="{FF2B5EF4-FFF2-40B4-BE49-F238E27FC236}">
                <a16:creationId xmlns:a16="http://schemas.microsoft.com/office/drawing/2014/main" id="{F16312A1-5010-93ED-2FE6-34614BF0B925}"/>
              </a:ext>
            </a:extLst>
          </p:cNvPr>
          <p:cNvSpPr txBox="1"/>
          <p:nvPr/>
        </p:nvSpPr>
        <p:spPr>
          <a:xfrm>
            <a:off x="7477180" y="4911125"/>
            <a:ext cx="1371600" cy="1371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1A1A1A"/>
              </a:buClr>
              <a:buSzPts val="594"/>
              <a:buFont typeface="Verdana"/>
              <a:buNone/>
            </a:pPr>
            <a:r>
              <a:rPr lang="de" sz="800" b="0" i="0" u="none" strike="noStrike" cap="none">
                <a:solidFill>
                  <a:srgbClr val="999999"/>
                </a:solidFill>
                <a:latin typeface="Arial"/>
                <a:ea typeface="Arial"/>
                <a:cs typeface="Arial"/>
                <a:sym typeface="Arial"/>
              </a:rPr>
              <a:t>Confidential and proprietary</a:t>
            </a:r>
            <a:endParaRPr sz="800" b="0" i="0" u="none" strike="noStrike" cap="none">
              <a:solidFill>
                <a:srgbClr val="999999"/>
              </a:solidFill>
              <a:latin typeface="Arial"/>
              <a:ea typeface="Arial"/>
              <a:cs typeface="Arial"/>
              <a:sym typeface="Arial"/>
            </a:endParaRPr>
          </a:p>
        </p:txBody>
      </p:sp>
      <p:sp>
        <p:nvSpPr>
          <p:cNvPr id="629" name="Google Shape;629;p96">
            <a:extLst>
              <a:ext uri="{FF2B5EF4-FFF2-40B4-BE49-F238E27FC236}">
                <a16:creationId xmlns:a16="http://schemas.microsoft.com/office/drawing/2014/main" id="{0DDF5DBE-C5F7-DD1F-2852-EFE11927BCB5}"/>
              </a:ext>
            </a:extLst>
          </p:cNvPr>
          <p:cNvSpPr txBox="1"/>
          <p:nvPr/>
        </p:nvSpPr>
        <p:spPr>
          <a:xfrm>
            <a:off x="166995" y="4909050"/>
            <a:ext cx="6400800" cy="14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de" sz="800" b="0" i="0" u="none" strike="noStrike" cap="none">
                <a:solidFill>
                  <a:srgbClr val="999999"/>
                </a:solidFill>
                <a:latin typeface="Arial"/>
                <a:ea typeface="Arial"/>
                <a:cs typeface="Arial"/>
                <a:sym typeface="Arial"/>
              </a:rPr>
              <a:t>Source: </a:t>
            </a:r>
            <a:r>
              <a:rPr lang="de" sz="800">
                <a:solidFill>
                  <a:srgbClr val="999999"/>
                </a:solidFill>
              </a:rPr>
              <a:t>DataCraft</a:t>
            </a:r>
            <a:endParaRPr sz="800" b="0" i="0" u="none" strike="noStrike" cap="none">
              <a:solidFill>
                <a:srgbClr val="999999"/>
              </a:solidFill>
              <a:latin typeface="Arial"/>
              <a:ea typeface="Arial"/>
              <a:cs typeface="Arial"/>
              <a:sym typeface="Arial"/>
            </a:endParaRPr>
          </a:p>
        </p:txBody>
      </p:sp>
      <p:sp>
        <p:nvSpPr>
          <p:cNvPr id="630" name="Google Shape;630;p96">
            <a:extLst>
              <a:ext uri="{FF2B5EF4-FFF2-40B4-BE49-F238E27FC236}">
                <a16:creationId xmlns:a16="http://schemas.microsoft.com/office/drawing/2014/main" id="{7F19F81E-9A69-54B4-6EA2-6375C3A96679}"/>
              </a:ext>
            </a:extLst>
          </p:cNvPr>
          <p:cNvSpPr txBox="1"/>
          <p:nvPr/>
        </p:nvSpPr>
        <p:spPr>
          <a:xfrm>
            <a:off x="188980" y="793119"/>
            <a:ext cx="7974000" cy="27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 dirty="0">
                <a:solidFill>
                  <a:srgbClr val="7F7F7F"/>
                </a:solidFill>
              </a:rPr>
              <a:t>Scope &amp; Ansprechpartner  </a:t>
            </a:r>
            <a:endParaRPr sz="1400" b="0" i="0" u="none" strike="noStrike" cap="none" dirty="0">
              <a:solidFill>
                <a:srgbClr val="7F7F7F"/>
              </a:solidFill>
              <a:latin typeface="Arial"/>
              <a:ea typeface="Arial"/>
              <a:cs typeface="Arial"/>
              <a:sym typeface="Arial"/>
            </a:endParaRPr>
          </a:p>
        </p:txBody>
      </p:sp>
      <p:sp>
        <p:nvSpPr>
          <p:cNvPr id="631" name="Google Shape;631;p96">
            <a:extLst>
              <a:ext uri="{FF2B5EF4-FFF2-40B4-BE49-F238E27FC236}">
                <a16:creationId xmlns:a16="http://schemas.microsoft.com/office/drawing/2014/main" id="{9A89EB47-D315-ABE3-CE26-490AE9C8A8F0}"/>
              </a:ext>
            </a:extLst>
          </p:cNvPr>
          <p:cNvSpPr txBox="1"/>
          <p:nvPr/>
        </p:nvSpPr>
        <p:spPr>
          <a:xfrm>
            <a:off x="282000" y="1126550"/>
            <a:ext cx="2772600" cy="365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de" sz="1000" b="1"/>
              <a:t>Praxisprojekt </a:t>
            </a:r>
            <a:endParaRPr sz="1000" b="0" i="0" u="none" strike="noStrike" cap="none">
              <a:solidFill>
                <a:srgbClr val="000000"/>
              </a:solidFill>
              <a:latin typeface="Arial"/>
              <a:ea typeface="Arial"/>
              <a:cs typeface="Arial"/>
              <a:sym typeface="Arial"/>
            </a:endParaRPr>
          </a:p>
        </p:txBody>
      </p:sp>
      <p:sp>
        <p:nvSpPr>
          <p:cNvPr id="632" name="Google Shape;632;p96">
            <a:extLst>
              <a:ext uri="{FF2B5EF4-FFF2-40B4-BE49-F238E27FC236}">
                <a16:creationId xmlns:a16="http://schemas.microsoft.com/office/drawing/2014/main" id="{2BA140A9-8BF2-82F4-29C3-98E4F2E69C83}"/>
              </a:ext>
            </a:extLst>
          </p:cNvPr>
          <p:cNvSpPr txBox="1"/>
          <p:nvPr/>
        </p:nvSpPr>
        <p:spPr>
          <a:xfrm>
            <a:off x="1325227" y="1163875"/>
            <a:ext cx="3817200" cy="3296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000"/>
              <a:buFont typeface="Arial"/>
              <a:buNone/>
            </a:pPr>
            <a:r>
              <a:rPr lang="de-DE" sz="1050" b="1" dirty="0">
                <a:solidFill>
                  <a:srgbClr val="222222"/>
                </a:solidFill>
              </a:rPr>
              <a:t>Datenanalyse – Nutzergruppenanalyse für REDEZEIT</a:t>
            </a:r>
          </a:p>
          <a:p>
            <a:pPr marL="0" lvl="0" indent="0" algn="just" rtl="0">
              <a:spcBef>
                <a:spcPts val="0"/>
              </a:spcBef>
              <a:spcAft>
                <a:spcPts val="0"/>
              </a:spcAft>
              <a:buClr>
                <a:schemeClr val="dk1"/>
              </a:buClr>
              <a:buSzPts val="1000"/>
              <a:buFont typeface="Arial"/>
              <a:buNone/>
            </a:pPr>
            <a:endParaRPr lang="de-DE" sz="900" dirty="0">
              <a:solidFill>
                <a:srgbClr val="222222"/>
              </a:solidFill>
            </a:endParaRPr>
          </a:p>
          <a:p>
            <a:pPr marL="0" lvl="0" indent="0" algn="just" rtl="0">
              <a:spcBef>
                <a:spcPts val="0"/>
              </a:spcBef>
              <a:spcAft>
                <a:spcPts val="0"/>
              </a:spcAft>
              <a:buClr>
                <a:schemeClr val="dk1"/>
              </a:buClr>
              <a:buSzPts val="1000"/>
              <a:buFont typeface="Arial"/>
              <a:buNone/>
            </a:pPr>
            <a:r>
              <a:rPr lang="de-DE" sz="900" dirty="0">
                <a:solidFill>
                  <a:srgbClr val="222222"/>
                </a:solidFill>
              </a:rPr>
              <a:t>Beschreibung:</a:t>
            </a:r>
          </a:p>
          <a:p>
            <a:pPr marL="0" lvl="0" indent="0" algn="just" rtl="0">
              <a:spcBef>
                <a:spcPts val="0"/>
              </a:spcBef>
              <a:spcAft>
                <a:spcPts val="0"/>
              </a:spcAft>
              <a:buClr>
                <a:schemeClr val="dk1"/>
              </a:buClr>
              <a:buSzPts val="1000"/>
              <a:buFont typeface="Arial"/>
              <a:buNone/>
            </a:pPr>
            <a:endParaRPr lang="de-DE" sz="900" dirty="0">
              <a:solidFill>
                <a:srgbClr val="222222"/>
              </a:solidFill>
            </a:endParaRPr>
          </a:p>
          <a:p>
            <a:pPr marL="0" lvl="0" indent="0" algn="just" rtl="0">
              <a:spcBef>
                <a:spcPts val="0"/>
              </a:spcBef>
              <a:spcAft>
                <a:spcPts val="0"/>
              </a:spcAft>
              <a:buClr>
                <a:schemeClr val="dk1"/>
              </a:buClr>
              <a:buSzPts val="1000"/>
              <a:buFont typeface="Arial"/>
              <a:buNone/>
            </a:pPr>
            <a:r>
              <a:rPr lang="de-DE" sz="900" dirty="0">
                <a:solidFill>
                  <a:srgbClr val="222222"/>
                </a:solidFill>
              </a:rPr>
              <a:t>Virtual Support Talks / Redezeit bietet eine Plattform für virtuelle Gesprächsformate zu gesellschaftlich relevanten Themen. Ein bestehendes Dashboard in Google </a:t>
            </a:r>
            <a:r>
              <a:rPr lang="de-DE" sz="900" dirty="0" err="1">
                <a:solidFill>
                  <a:srgbClr val="222222"/>
                </a:solidFill>
              </a:rPr>
              <a:t>Looker</a:t>
            </a:r>
            <a:r>
              <a:rPr lang="de-DE" sz="900" dirty="0">
                <a:solidFill>
                  <a:srgbClr val="222222"/>
                </a:solidFill>
              </a:rPr>
              <a:t> Studio liefert bereits Einblicke in Websitebesuche, Nutzerpfade und Besucherprofile. Ziel dieses Projekts ist es, diese Daten systematisch zu analysieren, um typische Nutzergruppen und wiederkehrende Nutzungsmuster zu identifizieren. Auf dieser Basis sollen strategische Handlungsempfehlungen entwickelt werden. Neben der Datenextraktion und Analyse ist eine Automatisierung der Berichterstattung mittels regelmäßiger Auswertungen geplant.</a:t>
            </a:r>
          </a:p>
          <a:p>
            <a:pPr marL="0" lvl="0" indent="0" algn="just" rtl="0">
              <a:spcBef>
                <a:spcPts val="0"/>
              </a:spcBef>
              <a:spcAft>
                <a:spcPts val="0"/>
              </a:spcAft>
              <a:buClr>
                <a:schemeClr val="dk1"/>
              </a:buClr>
              <a:buSzPts val="1000"/>
              <a:buFont typeface="Arial"/>
              <a:buNone/>
            </a:pPr>
            <a:endParaRPr lang="de-DE" sz="900" dirty="0">
              <a:solidFill>
                <a:srgbClr val="222222"/>
              </a:solidFill>
            </a:endParaRPr>
          </a:p>
          <a:p>
            <a:pPr marL="0" lvl="0" indent="0" algn="just" rtl="0">
              <a:spcBef>
                <a:spcPts val="0"/>
              </a:spcBef>
              <a:spcAft>
                <a:spcPts val="0"/>
              </a:spcAft>
              <a:buClr>
                <a:schemeClr val="dk1"/>
              </a:buClr>
              <a:buSzPts val="1000"/>
              <a:buFont typeface="Arial"/>
              <a:buNone/>
            </a:pPr>
            <a:r>
              <a:rPr lang="de-DE" sz="900" dirty="0">
                <a:solidFill>
                  <a:srgbClr val="222222"/>
                </a:solidFill>
              </a:rPr>
              <a:t>Aufgaben:</a:t>
            </a:r>
          </a:p>
          <a:p>
            <a:pPr marL="0" lvl="0" indent="0" algn="just" rtl="0">
              <a:spcBef>
                <a:spcPts val="0"/>
              </a:spcBef>
              <a:spcAft>
                <a:spcPts val="0"/>
              </a:spcAft>
              <a:buClr>
                <a:schemeClr val="dk1"/>
              </a:buClr>
              <a:buSzPts val="1000"/>
              <a:buFont typeface="Arial"/>
              <a:buNone/>
            </a:pPr>
            <a:endParaRPr lang="de-DE" sz="900" dirty="0">
              <a:solidFill>
                <a:srgbClr val="222222"/>
              </a:solidFill>
            </a:endParaRP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Extraktion der zugrundeliegenden Daten aus Google </a:t>
            </a:r>
            <a:r>
              <a:rPr lang="de-DE" sz="900" dirty="0" err="1">
                <a:solidFill>
                  <a:srgbClr val="222222"/>
                </a:solidFill>
              </a:rPr>
              <a:t>Looker</a:t>
            </a:r>
            <a:r>
              <a:rPr lang="de-DE" sz="900" dirty="0">
                <a:solidFill>
                  <a:srgbClr val="222222"/>
                </a:solidFill>
              </a:rPr>
              <a:t> Studio</a:t>
            </a: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Analyse von Nutzerpfaden, Verweildauer und wiederkehrenden Besuchern</a:t>
            </a: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Segmentierung typischer Nutzergruppen anhand relevanter Merkmale</a:t>
            </a: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Entwicklung von Handlungsempfehlungen zur Plattformoptimierung</a:t>
            </a: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Automatisierung der Datenabrufe und Erstellung wöchentlicher Berichte</a:t>
            </a:r>
            <a:endParaRPr sz="700" dirty="0"/>
          </a:p>
        </p:txBody>
      </p:sp>
      <p:sp>
        <p:nvSpPr>
          <p:cNvPr id="633" name="Google Shape;633;p96">
            <a:extLst>
              <a:ext uri="{FF2B5EF4-FFF2-40B4-BE49-F238E27FC236}">
                <a16:creationId xmlns:a16="http://schemas.microsoft.com/office/drawing/2014/main" id="{D07D7594-7A64-DFCB-0C79-C2C3083011F2}"/>
              </a:ext>
            </a:extLst>
          </p:cNvPr>
          <p:cNvSpPr txBox="1"/>
          <p:nvPr/>
        </p:nvSpPr>
        <p:spPr>
          <a:xfrm>
            <a:off x="5784325" y="2811925"/>
            <a:ext cx="2967000" cy="17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dirty="0">
                <a:solidFill>
                  <a:srgbClr val="222222"/>
                </a:solidFill>
              </a:rPr>
              <a:t>Berufserfahrung</a:t>
            </a:r>
            <a:endParaRPr sz="1100" b="1" i="0" u="none" strike="noStrike" cap="none" dirty="0">
              <a:solidFill>
                <a:srgbClr val="222222"/>
              </a:solidFill>
            </a:endParaRPr>
          </a:p>
          <a:p>
            <a:pPr marL="0" marR="0" lvl="0" indent="0" algn="l" rtl="0">
              <a:lnSpc>
                <a:spcPct val="100000"/>
              </a:lnSpc>
              <a:spcBef>
                <a:spcPts val="0"/>
              </a:spcBef>
              <a:spcAft>
                <a:spcPts val="0"/>
              </a:spcAft>
              <a:buClr>
                <a:schemeClr val="dk1"/>
              </a:buClr>
              <a:buSzPts val="1100"/>
              <a:buFont typeface="Arial"/>
              <a:buNone/>
            </a:pPr>
            <a:endParaRPr sz="500" i="0" u="none" strike="noStrike" cap="none" dirty="0">
              <a:solidFill>
                <a:srgbClr val="222222"/>
              </a:solidFill>
            </a:endParaRPr>
          </a:p>
          <a:p>
            <a:pPr marL="457200" marR="0" lvl="0" indent="-292100" algn="l" rtl="0">
              <a:lnSpc>
                <a:spcPct val="100000"/>
              </a:lnSpc>
              <a:spcBef>
                <a:spcPts val="0"/>
              </a:spcBef>
              <a:spcAft>
                <a:spcPts val="0"/>
              </a:spcAft>
              <a:buClr>
                <a:srgbClr val="222222"/>
              </a:buClr>
              <a:buSzPts val="1000"/>
              <a:buChar char="●"/>
            </a:pPr>
            <a:r>
              <a:rPr lang="de-DE" sz="1000" dirty="0">
                <a:solidFill>
                  <a:srgbClr val="222222"/>
                </a:solidFill>
              </a:rPr>
              <a:t>Professional Consultant @init</a:t>
            </a:r>
            <a:endParaRPr sz="1000" dirty="0">
              <a:solidFill>
                <a:srgbClr val="222222"/>
              </a:solidFill>
            </a:endParaRPr>
          </a:p>
          <a:p>
            <a:pPr marL="457200" marR="0" lvl="0" indent="-292100" algn="l" rtl="0">
              <a:lnSpc>
                <a:spcPct val="100000"/>
              </a:lnSpc>
              <a:spcBef>
                <a:spcPts val="0"/>
              </a:spcBef>
              <a:spcAft>
                <a:spcPts val="0"/>
              </a:spcAft>
              <a:buClr>
                <a:srgbClr val="222222"/>
              </a:buClr>
              <a:buSzPts val="1000"/>
              <a:buChar char="●"/>
            </a:pPr>
            <a:r>
              <a:rPr lang="de-DE" sz="1000" dirty="0">
                <a:solidFill>
                  <a:srgbClr val="222222"/>
                </a:solidFill>
              </a:rPr>
              <a:t>Content and Project Manager Media Relations @Hamburg Marketing</a:t>
            </a:r>
            <a:endParaRPr sz="1000" dirty="0">
              <a:solidFill>
                <a:srgbClr val="222222"/>
              </a:solidFill>
            </a:endParaRPr>
          </a:p>
          <a:p>
            <a:pPr marL="0" marR="0" lvl="0" indent="0" algn="l" rtl="0">
              <a:lnSpc>
                <a:spcPct val="100000"/>
              </a:lnSpc>
              <a:spcBef>
                <a:spcPts val="0"/>
              </a:spcBef>
              <a:spcAft>
                <a:spcPts val="0"/>
              </a:spcAft>
              <a:buNone/>
            </a:pPr>
            <a:endParaRPr sz="1000" dirty="0">
              <a:solidFill>
                <a:srgbClr val="222222"/>
              </a:solidFill>
            </a:endParaRPr>
          </a:p>
          <a:p>
            <a:pPr marL="0" lvl="0" indent="0" algn="l" rtl="0">
              <a:spcBef>
                <a:spcPts val="0"/>
              </a:spcBef>
              <a:spcAft>
                <a:spcPts val="0"/>
              </a:spcAft>
              <a:buNone/>
            </a:pPr>
            <a:r>
              <a:rPr lang="de" sz="1100" b="1" dirty="0">
                <a:solidFill>
                  <a:srgbClr val="222222"/>
                </a:solidFill>
              </a:rPr>
              <a:t>Ausbildung</a:t>
            </a:r>
            <a:endParaRPr sz="1100" b="1" dirty="0">
              <a:solidFill>
                <a:srgbClr val="222222"/>
              </a:solidFill>
            </a:endParaRPr>
          </a:p>
          <a:p>
            <a:pPr marL="0" lvl="0" indent="0" algn="l" rtl="0">
              <a:spcBef>
                <a:spcPts val="0"/>
              </a:spcBef>
              <a:spcAft>
                <a:spcPts val="0"/>
              </a:spcAft>
              <a:buNone/>
            </a:pPr>
            <a:endParaRPr sz="500" dirty="0">
              <a:solidFill>
                <a:srgbClr val="222222"/>
              </a:solidFill>
            </a:endParaRPr>
          </a:p>
          <a:p>
            <a:pPr marL="457200" lvl="0" indent="-292100" algn="l" rtl="0">
              <a:spcBef>
                <a:spcPts val="0"/>
              </a:spcBef>
              <a:spcAft>
                <a:spcPts val="0"/>
              </a:spcAft>
              <a:buClr>
                <a:srgbClr val="222222"/>
              </a:buClr>
              <a:buSzPts val="1000"/>
              <a:buChar char="●"/>
            </a:pPr>
            <a:r>
              <a:rPr lang="de-DE" sz="1000" dirty="0">
                <a:solidFill>
                  <a:srgbClr val="222222"/>
                </a:solidFill>
              </a:rPr>
              <a:t>Marketing und Kommunikation (Bachelor) </a:t>
            </a:r>
          </a:p>
          <a:p>
            <a:pPr marL="457200" lvl="0" indent="-292100" algn="l" rtl="0">
              <a:spcBef>
                <a:spcPts val="0"/>
              </a:spcBef>
              <a:spcAft>
                <a:spcPts val="0"/>
              </a:spcAft>
              <a:buClr>
                <a:srgbClr val="222222"/>
              </a:buClr>
              <a:buSzPts val="1000"/>
              <a:buChar char="●"/>
            </a:pPr>
            <a:r>
              <a:rPr lang="de-DE" sz="1000" dirty="0">
                <a:solidFill>
                  <a:srgbClr val="222222"/>
                </a:solidFill>
              </a:rPr>
              <a:t>Systemischer Coach</a:t>
            </a: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marR="0" lvl="0" indent="0" algn="l" rtl="0">
              <a:lnSpc>
                <a:spcPct val="100000"/>
              </a:lnSpc>
              <a:spcBef>
                <a:spcPts val="0"/>
              </a:spcBef>
              <a:spcAft>
                <a:spcPts val="0"/>
              </a:spcAft>
              <a:buNone/>
            </a:pPr>
            <a:endParaRPr sz="1000" i="0" u="none" strike="noStrike" cap="none" dirty="0">
              <a:solidFill>
                <a:srgbClr val="222222"/>
              </a:solidFil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222222"/>
              </a:solidFill>
            </a:endParaRPr>
          </a:p>
        </p:txBody>
      </p:sp>
      <p:sp>
        <p:nvSpPr>
          <p:cNvPr id="634" name="Google Shape;634;p96">
            <a:extLst>
              <a:ext uri="{FF2B5EF4-FFF2-40B4-BE49-F238E27FC236}">
                <a16:creationId xmlns:a16="http://schemas.microsoft.com/office/drawing/2014/main" id="{7EC0911D-C4F8-C736-22A1-EA249A8A0E20}"/>
              </a:ext>
            </a:extLst>
          </p:cNvPr>
          <p:cNvSpPr/>
          <p:nvPr/>
        </p:nvSpPr>
        <p:spPr>
          <a:xfrm>
            <a:off x="5203273" y="1455595"/>
            <a:ext cx="18300" cy="3108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96">
            <a:extLst>
              <a:ext uri="{FF2B5EF4-FFF2-40B4-BE49-F238E27FC236}">
                <a16:creationId xmlns:a16="http://schemas.microsoft.com/office/drawing/2014/main" id="{7A7E381C-FCE1-787D-CE7E-69591E09F1EF}"/>
              </a:ext>
            </a:extLst>
          </p:cNvPr>
          <p:cNvSpPr/>
          <p:nvPr/>
        </p:nvSpPr>
        <p:spPr>
          <a:xfrm>
            <a:off x="5868970" y="1867480"/>
            <a:ext cx="914400" cy="914400"/>
          </a:xfrm>
          <a:prstGeom prst="ellipse">
            <a:avLst/>
          </a:prstGeom>
          <a:noFill/>
          <a:ln w="9525" cap="flat" cmpd="sng">
            <a:solidFill>
              <a:srgbClr val="6F62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96">
            <a:extLst>
              <a:ext uri="{FF2B5EF4-FFF2-40B4-BE49-F238E27FC236}">
                <a16:creationId xmlns:a16="http://schemas.microsoft.com/office/drawing/2014/main" id="{224AF860-CCB0-FD8E-4930-61C5CF53BF72}"/>
              </a:ext>
            </a:extLst>
          </p:cNvPr>
          <p:cNvSpPr txBox="1"/>
          <p:nvPr/>
        </p:nvSpPr>
        <p:spPr>
          <a:xfrm>
            <a:off x="7047872" y="1973888"/>
            <a:ext cx="1618800" cy="7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de-DE" sz="1100" b="1" dirty="0">
                <a:solidFill>
                  <a:srgbClr val="222222"/>
                </a:solidFill>
                <a:hlinkClick r:id="rId4"/>
              </a:rPr>
              <a:t>Florian Schleinig </a:t>
            </a:r>
            <a:r>
              <a:rPr lang="de-DE" sz="1100" b="1" dirty="0">
                <a:solidFill>
                  <a:srgbClr val="222222"/>
                </a:solidFill>
              </a:rPr>
              <a:t>&amp; Eric Rost</a:t>
            </a:r>
            <a:endParaRPr sz="11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5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de-DE" sz="1000" b="1" dirty="0">
                <a:solidFill>
                  <a:srgbClr val="222222"/>
                </a:solidFill>
              </a:rPr>
              <a:t>Co-Founder @REDEZEIT FÜR DICH</a:t>
            </a:r>
            <a:endParaRPr sz="1000" b="1" i="0" u="none" strike="noStrike" cap="none" dirty="0">
              <a:solidFill>
                <a:srgbClr val="222222"/>
              </a:solidFill>
              <a:latin typeface="Arial"/>
              <a:ea typeface="Arial"/>
              <a:cs typeface="Arial"/>
              <a:sym typeface="Arial"/>
            </a:endParaRPr>
          </a:p>
        </p:txBody>
      </p:sp>
      <p:sp>
        <p:nvSpPr>
          <p:cNvPr id="637" name="Google Shape;637;p96">
            <a:extLst>
              <a:ext uri="{FF2B5EF4-FFF2-40B4-BE49-F238E27FC236}">
                <a16:creationId xmlns:a16="http://schemas.microsoft.com/office/drawing/2014/main" id="{13C783FF-32DD-D506-CFFD-6D8AE46D22B0}"/>
              </a:ext>
            </a:extLst>
          </p:cNvPr>
          <p:cNvSpPr txBox="1"/>
          <p:nvPr/>
        </p:nvSpPr>
        <p:spPr>
          <a:xfrm>
            <a:off x="5747277" y="1527975"/>
            <a:ext cx="2364300" cy="37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de" sz="1100" b="1"/>
              <a:t>Projektmanager </a:t>
            </a:r>
            <a:endParaRPr sz="1100" b="1" i="0" u="none" strike="noStrike" cap="none">
              <a:solidFill>
                <a:srgbClr val="000000"/>
              </a:solidFill>
              <a:latin typeface="Arial"/>
              <a:ea typeface="Arial"/>
              <a:cs typeface="Arial"/>
              <a:sym typeface="Arial"/>
            </a:endParaRPr>
          </a:p>
        </p:txBody>
      </p:sp>
      <p:sp>
        <p:nvSpPr>
          <p:cNvPr id="638" name="Google Shape;638;p96">
            <a:extLst>
              <a:ext uri="{FF2B5EF4-FFF2-40B4-BE49-F238E27FC236}">
                <a16:creationId xmlns:a16="http://schemas.microsoft.com/office/drawing/2014/main" id="{38B0B9E3-5F77-371A-4C67-448B6AB09BE9}"/>
              </a:ext>
            </a:extLst>
          </p:cNvPr>
          <p:cNvSpPr/>
          <p:nvPr/>
        </p:nvSpPr>
        <p:spPr>
          <a:xfrm>
            <a:off x="484941" y="1620349"/>
            <a:ext cx="682200" cy="731400"/>
          </a:xfrm>
          <a:prstGeom prst="flowChartAlternateProcess">
            <a:avLst/>
          </a:prstGeom>
          <a:solidFill>
            <a:srgbClr val="D9D2E9"/>
          </a:solidFill>
          <a:ln>
            <a:noFill/>
          </a:ln>
        </p:spPr>
        <p:txBody>
          <a:bodyPr spcFirstLastPara="1" wrap="square" lIns="91425" tIns="91425" rIns="91425" bIns="91425" anchor="ctr" anchorCtr="0">
            <a:noAutofit/>
          </a:bodyPr>
          <a:lstStyle/>
          <a:p>
            <a:pPr marL="0" lvl="0" indent="0" algn="ctr">
              <a:buSzPts val="1400"/>
              <a:buFont typeface="Arial"/>
              <a:buNone/>
            </a:pPr>
            <a:r>
              <a:rPr lang="de-DE" sz="4000" b="1" dirty="0"/>
              <a:t>5</a:t>
            </a:r>
            <a:endParaRPr sz="4000" b="1" dirty="0"/>
          </a:p>
        </p:txBody>
      </p:sp>
      <p:pic>
        <p:nvPicPr>
          <p:cNvPr id="640" name="Google Shape;640;p96">
            <a:extLst>
              <a:ext uri="{FF2B5EF4-FFF2-40B4-BE49-F238E27FC236}">
                <a16:creationId xmlns:a16="http://schemas.microsoft.com/office/drawing/2014/main" id="{1CE0F1AD-E1B5-228A-DCA1-9A8A86FE0B92}"/>
              </a:ext>
            </a:extLst>
          </p:cNvPr>
          <p:cNvPicPr preferRelativeResize="0"/>
          <p:nvPr/>
        </p:nvPicPr>
        <p:blipFill>
          <a:blip r:embed="rId5"/>
          <a:srcRect/>
          <a:stretch/>
        </p:blipFill>
        <p:spPr>
          <a:xfrm>
            <a:off x="5886375" y="1884875"/>
            <a:ext cx="879600" cy="879600"/>
          </a:xfrm>
          <a:prstGeom prst="ellipse">
            <a:avLst/>
          </a:prstGeom>
          <a:noFill/>
          <a:ln>
            <a:noFill/>
          </a:ln>
        </p:spPr>
      </p:pic>
    </p:spTree>
    <p:extLst>
      <p:ext uri="{BB962C8B-B14F-4D97-AF65-F5344CB8AC3E}">
        <p14:creationId xmlns:p14="http://schemas.microsoft.com/office/powerpoint/2010/main" val="384315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a:extLst>
            <a:ext uri="{FF2B5EF4-FFF2-40B4-BE49-F238E27FC236}">
              <a16:creationId xmlns:a16="http://schemas.microsoft.com/office/drawing/2014/main" id="{A202E47D-7327-01A1-F956-4FBD17EA3855}"/>
            </a:ext>
          </a:extLst>
        </p:cNvPr>
        <p:cNvGrpSpPr/>
        <p:nvPr/>
      </p:nvGrpSpPr>
      <p:grpSpPr>
        <a:xfrm>
          <a:off x="0" y="0"/>
          <a:ext cx="0" cy="0"/>
          <a:chOff x="0" y="0"/>
          <a:chExt cx="0" cy="0"/>
        </a:xfrm>
      </p:grpSpPr>
      <p:sp>
        <p:nvSpPr>
          <p:cNvPr id="626" name="Google Shape;626;p96">
            <a:extLst>
              <a:ext uri="{FF2B5EF4-FFF2-40B4-BE49-F238E27FC236}">
                <a16:creationId xmlns:a16="http://schemas.microsoft.com/office/drawing/2014/main" id="{B5DD3F05-8992-6381-64EB-4C4B8B71E201}"/>
              </a:ext>
            </a:extLst>
          </p:cNvPr>
          <p:cNvSpPr txBox="1">
            <a:spLocks noGrp="1"/>
          </p:cNvSpPr>
          <p:nvPr>
            <p:ph type="title"/>
          </p:nvPr>
        </p:nvSpPr>
        <p:spPr>
          <a:xfrm>
            <a:off x="98250" y="16350"/>
            <a:ext cx="73788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de" sz="1900" dirty="0"/>
              <a:t>Projekt 6 – DataCraft</a:t>
            </a:r>
            <a:endParaRPr sz="1900" dirty="0"/>
          </a:p>
        </p:txBody>
      </p:sp>
      <p:pic>
        <p:nvPicPr>
          <p:cNvPr id="627" name="Google Shape;627;p96">
            <a:extLst>
              <a:ext uri="{FF2B5EF4-FFF2-40B4-BE49-F238E27FC236}">
                <a16:creationId xmlns:a16="http://schemas.microsoft.com/office/drawing/2014/main" id="{765090BD-59E7-D5EB-B674-76F48EB934B9}"/>
              </a:ext>
            </a:extLst>
          </p:cNvPr>
          <p:cNvPicPr preferRelativeResize="0"/>
          <p:nvPr/>
        </p:nvPicPr>
        <p:blipFill>
          <a:blip r:embed="rId3">
            <a:alphaModFix/>
          </a:blip>
          <a:stretch>
            <a:fillRect/>
          </a:stretch>
        </p:blipFill>
        <p:spPr>
          <a:xfrm>
            <a:off x="8111566" y="4723187"/>
            <a:ext cx="737198" cy="156575"/>
          </a:xfrm>
          <a:prstGeom prst="rect">
            <a:avLst/>
          </a:prstGeom>
          <a:noFill/>
          <a:ln>
            <a:noFill/>
          </a:ln>
        </p:spPr>
      </p:pic>
      <p:sp>
        <p:nvSpPr>
          <p:cNvPr id="628" name="Google Shape;628;p96">
            <a:extLst>
              <a:ext uri="{FF2B5EF4-FFF2-40B4-BE49-F238E27FC236}">
                <a16:creationId xmlns:a16="http://schemas.microsoft.com/office/drawing/2014/main" id="{0E2F91C3-3A1F-6E61-6856-DD3A77281079}"/>
              </a:ext>
            </a:extLst>
          </p:cNvPr>
          <p:cNvSpPr txBox="1"/>
          <p:nvPr/>
        </p:nvSpPr>
        <p:spPr>
          <a:xfrm>
            <a:off x="7477180" y="4911125"/>
            <a:ext cx="1371600" cy="1371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1A1A1A"/>
              </a:buClr>
              <a:buSzPts val="594"/>
              <a:buFont typeface="Verdana"/>
              <a:buNone/>
            </a:pPr>
            <a:r>
              <a:rPr lang="de" sz="800" b="0" i="0" u="none" strike="noStrike" cap="none">
                <a:solidFill>
                  <a:srgbClr val="999999"/>
                </a:solidFill>
                <a:latin typeface="Arial"/>
                <a:ea typeface="Arial"/>
                <a:cs typeface="Arial"/>
                <a:sym typeface="Arial"/>
              </a:rPr>
              <a:t>Confidential and proprietary</a:t>
            </a:r>
            <a:endParaRPr sz="800" b="0" i="0" u="none" strike="noStrike" cap="none">
              <a:solidFill>
                <a:srgbClr val="999999"/>
              </a:solidFill>
              <a:latin typeface="Arial"/>
              <a:ea typeface="Arial"/>
              <a:cs typeface="Arial"/>
              <a:sym typeface="Arial"/>
            </a:endParaRPr>
          </a:p>
        </p:txBody>
      </p:sp>
      <p:sp>
        <p:nvSpPr>
          <p:cNvPr id="629" name="Google Shape;629;p96">
            <a:extLst>
              <a:ext uri="{FF2B5EF4-FFF2-40B4-BE49-F238E27FC236}">
                <a16:creationId xmlns:a16="http://schemas.microsoft.com/office/drawing/2014/main" id="{5FBBEBF0-A45B-9982-73AE-99715ED03276}"/>
              </a:ext>
            </a:extLst>
          </p:cNvPr>
          <p:cNvSpPr txBox="1"/>
          <p:nvPr/>
        </p:nvSpPr>
        <p:spPr>
          <a:xfrm>
            <a:off x="166995" y="4909050"/>
            <a:ext cx="6400800" cy="14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de" sz="800" b="0" i="0" u="none" strike="noStrike" cap="none">
                <a:solidFill>
                  <a:srgbClr val="999999"/>
                </a:solidFill>
                <a:latin typeface="Arial"/>
                <a:ea typeface="Arial"/>
                <a:cs typeface="Arial"/>
                <a:sym typeface="Arial"/>
              </a:rPr>
              <a:t>Source: </a:t>
            </a:r>
            <a:r>
              <a:rPr lang="de" sz="800">
                <a:solidFill>
                  <a:srgbClr val="999999"/>
                </a:solidFill>
              </a:rPr>
              <a:t>DataCraft</a:t>
            </a:r>
            <a:endParaRPr sz="800" b="0" i="0" u="none" strike="noStrike" cap="none">
              <a:solidFill>
                <a:srgbClr val="999999"/>
              </a:solidFill>
              <a:latin typeface="Arial"/>
              <a:ea typeface="Arial"/>
              <a:cs typeface="Arial"/>
              <a:sym typeface="Arial"/>
            </a:endParaRPr>
          </a:p>
        </p:txBody>
      </p:sp>
      <p:sp>
        <p:nvSpPr>
          <p:cNvPr id="630" name="Google Shape;630;p96">
            <a:extLst>
              <a:ext uri="{FF2B5EF4-FFF2-40B4-BE49-F238E27FC236}">
                <a16:creationId xmlns:a16="http://schemas.microsoft.com/office/drawing/2014/main" id="{4951E0F5-3C84-50B9-D402-F61C16BE7535}"/>
              </a:ext>
            </a:extLst>
          </p:cNvPr>
          <p:cNvSpPr txBox="1"/>
          <p:nvPr/>
        </p:nvSpPr>
        <p:spPr>
          <a:xfrm>
            <a:off x="188980" y="793119"/>
            <a:ext cx="7974000" cy="27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de" dirty="0">
                <a:solidFill>
                  <a:srgbClr val="7F7F7F"/>
                </a:solidFill>
              </a:rPr>
              <a:t>Scope &amp; Ansprechpartner  </a:t>
            </a:r>
            <a:endParaRPr sz="1400" b="0" i="0" u="none" strike="noStrike" cap="none" dirty="0">
              <a:solidFill>
                <a:srgbClr val="7F7F7F"/>
              </a:solidFill>
              <a:latin typeface="Arial"/>
              <a:ea typeface="Arial"/>
              <a:cs typeface="Arial"/>
              <a:sym typeface="Arial"/>
            </a:endParaRPr>
          </a:p>
        </p:txBody>
      </p:sp>
      <p:sp>
        <p:nvSpPr>
          <p:cNvPr id="631" name="Google Shape;631;p96">
            <a:extLst>
              <a:ext uri="{FF2B5EF4-FFF2-40B4-BE49-F238E27FC236}">
                <a16:creationId xmlns:a16="http://schemas.microsoft.com/office/drawing/2014/main" id="{3187F9DE-3BE2-6DEC-B592-116429D2030A}"/>
              </a:ext>
            </a:extLst>
          </p:cNvPr>
          <p:cNvSpPr txBox="1"/>
          <p:nvPr/>
        </p:nvSpPr>
        <p:spPr>
          <a:xfrm>
            <a:off x="282000" y="1126550"/>
            <a:ext cx="2772600" cy="3657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1000"/>
              <a:buFont typeface="Arial"/>
              <a:buNone/>
            </a:pPr>
            <a:r>
              <a:rPr lang="de" sz="1000" b="1"/>
              <a:t>Praxisprojekt </a:t>
            </a:r>
            <a:endParaRPr sz="1000" b="0" i="0" u="none" strike="noStrike" cap="none">
              <a:solidFill>
                <a:srgbClr val="000000"/>
              </a:solidFill>
              <a:latin typeface="Arial"/>
              <a:ea typeface="Arial"/>
              <a:cs typeface="Arial"/>
              <a:sym typeface="Arial"/>
            </a:endParaRPr>
          </a:p>
        </p:txBody>
      </p:sp>
      <p:sp>
        <p:nvSpPr>
          <p:cNvPr id="632" name="Google Shape;632;p96">
            <a:extLst>
              <a:ext uri="{FF2B5EF4-FFF2-40B4-BE49-F238E27FC236}">
                <a16:creationId xmlns:a16="http://schemas.microsoft.com/office/drawing/2014/main" id="{F597B469-F536-9D3B-7CCC-3F0C60CCE761}"/>
              </a:ext>
            </a:extLst>
          </p:cNvPr>
          <p:cNvSpPr txBox="1"/>
          <p:nvPr/>
        </p:nvSpPr>
        <p:spPr>
          <a:xfrm>
            <a:off x="1325227" y="1163875"/>
            <a:ext cx="3817200" cy="3296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000"/>
              <a:buFont typeface="Arial"/>
              <a:buNone/>
            </a:pPr>
            <a:r>
              <a:rPr lang="de-DE" sz="1100" b="1" dirty="0">
                <a:solidFill>
                  <a:srgbClr val="222222"/>
                </a:solidFill>
              </a:rPr>
              <a:t>Toolentwicklung – Geobasierte Meetingplanung für DataCraft</a:t>
            </a:r>
          </a:p>
          <a:p>
            <a:pPr marL="0" lvl="0" indent="0" algn="just" rtl="0">
              <a:spcBef>
                <a:spcPts val="0"/>
              </a:spcBef>
              <a:spcAft>
                <a:spcPts val="0"/>
              </a:spcAft>
              <a:buClr>
                <a:schemeClr val="dk1"/>
              </a:buClr>
              <a:buSzPts val="1000"/>
              <a:buFont typeface="Arial"/>
              <a:buNone/>
            </a:pPr>
            <a:endParaRPr lang="de-DE" sz="1100" dirty="0">
              <a:solidFill>
                <a:srgbClr val="222222"/>
              </a:solidFill>
            </a:endParaRPr>
          </a:p>
          <a:p>
            <a:pPr marL="0" lvl="0" indent="0" algn="just" rtl="0">
              <a:spcBef>
                <a:spcPts val="0"/>
              </a:spcBef>
              <a:spcAft>
                <a:spcPts val="0"/>
              </a:spcAft>
              <a:buClr>
                <a:schemeClr val="dk1"/>
              </a:buClr>
              <a:buSzPts val="1000"/>
              <a:buFont typeface="Arial"/>
              <a:buNone/>
            </a:pPr>
            <a:r>
              <a:rPr lang="de-DE" sz="900" dirty="0">
                <a:solidFill>
                  <a:srgbClr val="222222"/>
                </a:solidFill>
              </a:rPr>
              <a:t>DataCraft ist ein Weiterbildungsunternehmen im Bereich Data &amp; Analytics und betreut deutschlandweit Lernende in virtuellen Kursen. Für lokale Treffen innerhalb dieser Kurse soll ein neues Tool entwickelt werden, das Teilnehmende anhand geografischer Daten effizient in Gruppen einteilt und geeignete Treffpunkte visualisiert. Ziel ist es, mithilfe von Städte- und Verkehrsdaten sowie Koordinatenanalysen die Organisation lokaler Meetings zu erleichtern. Das Tool soll dabei nicht nur Teilnehmerdaten empfangen und kartografisch aufbereiten, sondern auch erweiterte Analysen wie Entfernungsberechnungen, Clustering und API-Anbindungen ermöglichen.</a:t>
            </a:r>
          </a:p>
          <a:p>
            <a:pPr marL="0" lvl="0" indent="0" algn="just" rtl="0">
              <a:spcBef>
                <a:spcPts val="0"/>
              </a:spcBef>
              <a:spcAft>
                <a:spcPts val="0"/>
              </a:spcAft>
              <a:buClr>
                <a:schemeClr val="dk1"/>
              </a:buClr>
              <a:buSzPts val="1000"/>
              <a:buFont typeface="Arial"/>
              <a:buNone/>
            </a:pPr>
            <a:endParaRPr lang="de-DE" sz="900" dirty="0">
              <a:solidFill>
                <a:srgbClr val="222222"/>
              </a:solidFill>
            </a:endParaRPr>
          </a:p>
          <a:p>
            <a:pPr marL="0" lvl="0" indent="0" algn="just" rtl="0">
              <a:spcBef>
                <a:spcPts val="0"/>
              </a:spcBef>
              <a:spcAft>
                <a:spcPts val="0"/>
              </a:spcAft>
              <a:buClr>
                <a:schemeClr val="dk1"/>
              </a:buClr>
              <a:buSzPts val="1000"/>
              <a:buFont typeface="Arial"/>
              <a:buNone/>
            </a:pPr>
            <a:r>
              <a:rPr lang="de-DE" sz="900" dirty="0">
                <a:solidFill>
                  <a:srgbClr val="222222"/>
                </a:solidFill>
              </a:rPr>
              <a:t>Aufgaben:</a:t>
            </a:r>
          </a:p>
          <a:p>
            <a:pPr marL="0" lvl="0" indent="0" algn="just" rtl="0">
              <a:spcBef>
                <a:spcPts val="0"/>
              </a:spcBef>
              <a:spcAft>
                <a:spcPts val="0"/>
              </a:spcAft>
              <a:buClr>
                <a:schemeClr val="dk1"/>
              </a:buClr>
              <a:buSzPts val="1000"/>
              <a:buFont typeface="Arial"/>
              <a:buNone/>
            </a:pPr>
            <a:endParaRPr lang="de-DE" sz="900" dirty="0">
              <a:solidFill>
                <a:srgbClr val="222222"/>
              </a:solidFill>
            </a:endParaRP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Entwurf eines Tools zur Verarbeitung und Darstellung geografischer Teilnehmerdaten</a:t>
            </a: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Visualisierung möglicher Treffpunkte auf Kartenbasis</a:t>
            </a: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Analyse durchschnittlicher Distanzen und Erstellung von Gruppenvorschlägen</a:t>
            </a: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Integration von Bahndaten und Großstadtzentren zur Standortbewertung</a:t>
            </a:r>
          </a:p>
          <a:p>
            <a:pPr marL="171450" lvl="0" indent="-171450" algn="just" rtl="0">
              <a:spcBef>
                <a:spcPts val="0"/>
              </a:spcBef>
              <a:spcAft>
                <a:spcPts val="0"/>
              </a:spcAft>
              <a:buClrTx/>
              <a:buSzPct val="100000"/>
              <a:buFont typeface="Arial" panose="020B0604020202020204" pitchFamily="34" charset="0"/>
              <a:buChar char="•"/>
            </a:pPr>
            <a:r>
              <a:rPr lang="de-DE" sz="900" dirty="0">
                <a:solidFill>
                  <a:srgbClr val="222222"/>
                </a:solidFill>
              </a:rPr>
              <a:t>Erweiterungspotenzial: Automatisierte Clusterlogik und API-Anbindungen</a:t>
            </a:r>
            <a:endParaRPr sz="900" dirty="0"/>
          </a:p>
        </p:txBody>
      </p:sp>
      <p:sp>
        <p:nvSpPr>
          <p:cNvPr id="633" name="Google Shape;633;p96">
            <a:extLst>
              <a:ext uri="{FF2B5EF4-FFF2-40B4-BE49-F238E27FC236}">
                <a16:creationId xmlns:a16="http://schemas.microsoft.com/office/drawing/2014/main" id="{F7C66695-39AD-ABDB-C23B-F4A836FC0711}"/>
              </a:ext>
            </a:extLst>
          </p:cNvPr>
          <p:cNvSpPr txBox="1"/>
          <p:nvPr/>
        </p:nvSpPr>
        <p:spPr>
          <a:xfrm>
            <a:off x="5784325" y="2811925"/>
            <a:ext cx="2967000" cy="179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 sz="1100" b="1" dirty="0">
                <a:solidFill>
                  <a:srgbClr val="222222"/>
                </a:solidFill>
              </a:rPr>
              <a:t>Berufserfahrung</a:t>
            </a:r>
            <a:endParaRPr sz="1100" b="1" i="0" u="none" strike="noStrike" cap="none" dirty="0">
              <a:solidFill>
                <a:srgbClr val="222222"/>
              </a:solidFill>
            </a:endParaRPr>
          </a:p>
          <a:p>
            <a:pPr marL="0" marR="0" lvl="0" indent="0" algn="l" rtl="0">
              <a:lnSpc>
                <a:spcPct val="100000"/>
              </a:lnSpc>
              <a:spcBef>
                <a:spcPts val="0"/>
              </a:spcBef>
              <a:spcAft>
                <a:spcPts val="0"/>
              </a:spcAft>
              <a:buClr>
                <a:schemeClr val="dk1"/>
              </a:buClr>
              <a:buSzPts val="1100"/>
              <a:buFont typeface="Arial"/>
              <a:buNone/>
            </a:pPr>
            <a:endParaRPr sz="500" i="0" u="none" strike="noStrike" cap="none" dirty="0">
              <a:solidFill>
                <a:srgbClr val="222222"/>
              </a:solidFill>
            </a:endParaRPr>
          </a:p>
          <a:p>
            <a:pPr marL="457200" marR="0" lvl="0" indent="-292100" algn="l" rtl="0">
              <a:lnSpc>
                <a:spcPct val="100000"/>
              </a:lnSpc>
              <a:spcBef>
                <a:spcPts val="0"/>
              </a:spcBef>
              <a:spcAft>
                <a:spcPts val="0"/>
              </a:spcAft>
              <a:buClr>
                <a:srgbClr val="222222"/>
              </a:buClr>
              <a:buSzPts val="1000"/>
              <a:buChar char="●"/>
            </a:pPr>
            <a:r>
              <a:rPr lang="de-DE" sz="1000" dirty="0">
                <a:solidFill>
                  <a:srgbClr val="222222"/>
                </a:solidFill>
              </a:rPr>
              <a:t>Data Analyst, Dozent für Statistik (IU, C1) </a:t>
            </a:r>
            <a:endParaRPr sz="1000" dirty="0">
              <a:solidFill>
                <a:srgbClr val="222222"/>
              </a:solidFill>
            </a:endParaRPr>
          </a:p>
          <a:p>
            <a:pPr marL="457200" marR="0" lvl="0" indent="-292100" algn="l" rtl="0">
              <a:lnSpc>
                <a:spcPct val="100000"/>
              </a:lnSpc>
              <a:spcBef>
                <a:spcPts val="0"/>
              </a:spcBef>
              <a:spcAft>
                <a:spcPts val="0"/>
              </a:spcAft>
              <a:buClr>
                <a:srgbClr val="222222"/>
              </a:buClr>
              <a:buSzPts val="1000"/>
              <a:buChar char="●"/>
            </a:pPr>
            <a:r>
              <a:rPr lang="de-DE" sz="1000" dirty="0">
                <a:solidFill>
                  <a:srgbClr val="222222"/>
                </a:solidFill>
              </a:rPr>
              <a:t>Consultant für Epidemiologie und quantitative Datenauswertung (100 Arbeitgeber)</a:t>
            </a:r>
            <a:endParaRPr sz="1000" dirty="0">
              <a:solidFill>
                <a:srgbClr val="222222"/>
              </a:solidFill>
            </a:endParaRPr>
          </a:p>
          <a:p>
            <a:pPr marL="0" marR="0" lvl="0" indent="0" algn="l" rtl="0">
              <a:lnSpc>
                <a:spcPct val="100000"/>
              </a:lnSpc>
              <a:spcBef>
                <a:spcPts val="0"/>
              </a:spcBef>
              <a:spcAft>
                <a:spcPts val="0"/>
              </a:spcAft>
              <a:buNone/>
            </a:pPr>
            <a:endParaRPr sz="1000" dirty="0">
              <a:solidFill>
                <a:srgbClr val="222222"/>
              </a:solidFill>
            </a:endParaRPr>
          </a:p>
          <a:p>
            <a:pPr marL="0" lvl="0" indent="0" algn="l" rtl="0">
              <a:spcBef>
                <a:spcPts val="0"/>
              </a:spcBef>
              <a:spcAft>
                <a:spcPts val="0"/>
              </a:spcAft>
              <a:buNone/>
            </a:pPr>
            <a:r>
              <a:rPr lang="de" sz="1100" b="1" dirty="0">
                <a:solidFill>
                  <a:srgbClr val="222222"/>
                </a:solidFill>
              </a:rPr>
              <a:t>Ausbildung</a:t>
            </a:r>
            <a:endParaRPr sz="1100" b="1" dirty="0">
              <a:solidFill>
                <a:srgbClr val="222222"/>
              </a:solidFill>
            </a:endParaRPr>
          </a:p>
          <a:p>
            <a:pPr marL="0" lvl="0" indent="0" algn="l" rtl="0">
              <a:spcBef>
                <a:spcPts val="0"/>
              </a:spcBef>
              <a:spcAft>
                <a:spcPts val="0"/>
              </a:spcAft>
              <a:buNone/>
            </a:pPr>
            <a:endParaRPr sz="500" dirty="0">
              <a:solidFill>
                <a:srgbClr val="222222"/>
              </a:solidFill>
            </a:endParaRPr>
          </a:p>
          <a:p>
            <a:pPr marL="457200" lvl="0" indent="-292100" algn="l" rtl="0">
              <a:spcBef>
                <a:spcPts val="0"/>
              </a:spcBef>
              <a:spcAft>
                <a:spcPts val="0"/>
              </a:spcAft>
              <a:buClr>
                <a:srgbClr val="222222"/>
              </a:buClr>
              <a:buSzPts val="1000"/>
              <a:buChar char="●"/>
            </a:pPr>
            <a:r>
              <a:rPr lang="de-DE" sz="1000" dirty="0">
                <a:solidFill>
                  <a:srgbClr val="222222"/>
                </a:solidFill>
              </a:rPr>
              <a:t>Sozialwissenschaften (Bachelor) &amp; Epidemiologie (Master)</a:t>
            </a: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lvl="0" indent="0" algn="l" rtl="0">
              <a:spcBef>
                <a:spcPts val="0"/>
              </a:spcBef>
              <a:spcAft>
                <a:spcPts val="0"/>
              </a:spcAft>
              <a:buNone/>
            </a:pPr>
            <a:endParaRPr sz="1000" dirty="0">
              <a:solidFill>
                <a:srgbClr val="222222"/>
              </a:solidFill>
            </a:endParaRPr>
          </a:p>
          <a:p>
            <a:pPr marL="0" marR="0" lvl="0" indent="0" algn="l" rtl="0">
              <a:lnSpc>
                <a:spcPct val="100000"/>
              </a:lnSpc>
              <a:spcBef>
                <a:spcPts val="0"/>
              </a:spcBef>
              <a:spcAft>
                <a:spcPts val="0"/>
              </a:spcAft>
              <a:buNone/>
            </a:pPr>
            <a:endParaRPr sz="1000" i="0" u="none" strike="noStrike" cap="none" dirty="0">
              <a:solidFill>
                <a:srgbClr val="222222"/>
              </a:solidFil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rgbClr val="222222"/>
              </a:solidFill>
            </a:endParaRPr>
          </a:p>
        </p:txBody>
      </p:sp>
      <p:sp>
        <p:nvSpPr>
          <p:cNvPr id="634" name="Google Shape;634;p96">
            <a:extLst>
              <a:ext uri="{FF2B5EF4-FFF2-40B4-BE49-F238E27FC236}">
                <a16:creationId xmlns:a16="http://schemas.microsoft.com/office/drawing/2014/main" id="{AB70F35C-4ADA-9489-1B5D-95DB887400FE}"/>
              </a:ext>
            </a:extLst>
          </p:cNvPr>
          <p:cNvSpPr/>
          <p:nvPr/>
        </p:nvSpPr>
        <p:spPr>
          <a:xfrm>
            <a:off x="5203273" y="1455595"/>
            <a:ext cx="18300" cy="3108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96">
            <a:extLst>
              <a:ext uri="{FF2B5EF4-FFF2-40B4-BE49-F238E27FC236}">
                <a16:creationId xmlns:a16="http://schemas.microsoft.com/office/drawing/2014/main" id="{AD2E8DFB-59D3-FBE7-A0EA-4FF91BC6719F}"/>
              </a:ext>
            </a:extLst>
          </p:cNvPr>
          <p:cNvSpPr/>
          <p:nvPr/>
        </p:nvSpPr>
        <p:spPr>
          <a:xfrm>
            <a:off x="5868970" y="1867480"/>
            <a:ext cx="914400" cy="914400"/>
          </a:xfrm>
          <a:prstGeom prst="ellipse">
            <a:avLst/>
          </a:prstGeom>
          <a:noFill/>
          <a:ln w="9525" cap="flat" cmpd="sng">
            <a:solidFill>
              <a:srgbClr val="6F62AB"/>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96">
            <a:extLst>
              <a:ext uri="{FF2B5EF4-FFF2-40B4-BE49-F238E27FC236}">
                <a16:creationId xmlns:a16="http://schemas.microsoft.com/office/drawing/2014/main" id="{C8D3B731-4CDC-45B6-C234-80EE4AEAF0C7}"/>
              </a:ext>
            </a:extLst>
          </p:cNvPr>
          <p:cNvSpPr txBox="1"/>
          <p:nvPr/>
        </p:nvSpPr>
        <p:spPr>
          <a:xfrm>
            <a:off x="7047872" y="1973888"/>
            <a:ext cx="1618800" cy="731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de-DE" sz="1100" b="1" dirty="0">
                <a:solidFill>
                  <a:srgbClr val="222222"/>
                </a:solidFill>
                <a:hlinkClick r:id="rId4"/>
              </a:rPr>
              <a:t>Eric Rost</a:t>
            </a:r>
            <a:endParaRPr sz="11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500" b="1" i="0" u="none" strike="noStrike" cap="none" dirty="0">
              <a:solidFill>
                <a:srgbClr val="22222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de-DE" sz="1100" b="1" i="0" u="none" strike="noStrike" cap="none" dirty="0">
                <a:solidFill>
                  <a:srgbClr val="222222"/>
                </a:solidFill>
                <a:latin typeface="Arial"/>
                <a:ea typeface="Arial"/>
                <a:cs typeface="Arial"/>
                <a:sym typeface="Arial"/>
              </a:rPr>
              <a:t>Head </a:t>
            </a:r>
            <a:r>
              <a:rPr lang="de-DE" sz="1100" b="1" i="0" u="none" strike="noStrike" cap="none" dirty="0" err="1">
                <a:solidFill>
                  <a:srgbClr val="222222"/>
                </a:solidFill>
                <a:latin typeface="Arial"/>
                <a:ea typeface="Arial"/>
                <a:cs typeface="Arial"/>
                <a:sym typeface="Arial"/>
              </a:rPr>
              <a:t>of</a:t>
            </a:r>
            <a:r>
              <a:rPr lang="de-DE" sz="1100" b="1" i="0" u="none" strike="noStrike" cap="none" dirty="0">
                <a:solidFill>
                  <a:srgbClr val="222222"/>
                </a:solidFill>
                <a:latin typeface="Arial"/>
                <a:ea typeface="Arial"/>
                <a:cs typeface="Arial"/>
                <a:sym typeface="Arial"/>
              </a:rPr>
              <a:t> Teaching Team @DataCraft</a:t>
            </a:r>
            <a:endParaRPr sz="1000" b="1" i="0" u="none" strike="noStrike" cap="none" dirty="0">
              <a:solidFill>
                <a:srgbClr val="222222"/>
              </a:solidFill>
              <a:latin typeface="Arial"/>
              <a:ea typeface="Arial"/>
              <a:cs typeface="Arial"/>
              <a:sym typeface="Arial"/>
            </a:endParaRPr>
          </a:p>
        </p:txBody>
      </p:sp>
      <p:sp>
        <p:nvSpPr>
          <p:cNvPr id="637" name="Google Shape;637;p96">
            <a:extLst>
              <a:ext uri="{FF2B5EF4-FFF2-40B4-BE49-F238E27FC236}">
                <a16:creationId xmlns:a16="http://schemas.microsoft.com/office/drawing/2014/main" id="{8AE646EC-0AE9-7283-115A-668C5A30894A}"/>
              </a:ext>
            </a:extLst>
          </p:cNvPr>
          <p:cNvSpPr txBox="1"/>
          <p:nvPr/>
        </p:nvSpPr>
        <p:spPr>
          <a:xfrm>
            <a:off x="5747277" y="1527975"/>
            <a:ext cx="2364300" cy="375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de" sz="1100" b="1"/>
              <a:t>Projektmanager </a:t>
            </a:r>
            <a:endParaRPr sz="1100" b="1" i="0" u="none" strike="noStrike" cap="none">
              <a:solidFill>
                <a:srgbClr val="000000"/>
              </a:solidFill>
              <a:latin typeface="Arial"/>
              <a:ea typeface="Arial"/>
              <a:cs typeface="Arial"/>
              <a:sym typeface="Arial"/>
            </a:endParaRPr>
          </a:p>
        </p:txBody>
      </p:sp>
      <p:sp>
        <p:nvSpPr>
          <p:cNvPr id="638" name="Google Shape;638;p96">
            <a:extLst>
              <a:ext uri="{FF2B5EF4-FFF2-40B4-BE49-F238E27FC236}">
                <a16:creationId xmlns:a16="http://schemas.microsoft.com/office/drawing/2014/main" id="{8D50118E-1B76-BF02-F22B-F73E2F698050}"/>
              </a:ext>
            </a:extLst>
          </p:cNvPr>
          <p:cNvSpPr/>
          <p:nvPr/>
        </p:nvSpPr>
        <p:spPr>
          <a:xfrm>
            <a:off x="484941" y="1620349"/>
            <a:ext cx="682200" cy="731400"/>
          </a:xfrm>
          <a:prstGeom prst="flowChartAlternateProcess">
            <a:avLst/>
          </a:prstGeom>
          <a:solidFill>
            <a:srgbClr val="D9D2E9"/>
          </a:solidFill>
          <a:ln>
            <a:noFill/>
          </a:ln>
        </p:spPr>
        <p:txBody>
          <a:bodyPr spcFirstLastPara="1" wrap="square" lIns="91425" tIns="91425" rIns="91425" bIns="91425" anchor="ctr" anchorCtr="0">
            <a:noAutofit/>
          </a:bodyPr>
          <a:lstStyle/>
          <a:p>
            <a:pPr algn="ctr">
              <a:buSzPts val="1400"/>
            </a:pPr>
            <a:r>
              <a:rPr lang="de-DE" sz="4000" b="1" dirty="0"/>
              <a:t>6</a:t>
            </a:r>
            <a:endParaRPr sz="4000" b="1" dirty="0"/>
          </a:p>
        </p:txBody>
      </p:sp>
      <p:pic>
        <p:nvPicPr>
          <p:cNvPr id="640" name="Google Shape;640;p96">
            <a:extLst>
              <a:ext uri="{FF2B5EF4-FFF2-40B4-BE49-F238E27FC236}">
                <a16:creationId xmlns:a16="http://schemas.microsoft.com/office/drawing/2014/main" id="{4AC02685-7710-1CAE-B098-81704D331A9F}"/>
              </a:ext>
            </a:extLst>
          </p:cNvPr>
          <p:cNvPicPr preferRelativeResize="0"/>
          <p:nvPr/>
        </p:nvPicPr>
        <p:blipFill>
          <a:blip r:embed="rId5"/>
          <a:srcRect/>
          <a:stretch/>
        </p:blipFill>
        <p:spPr>
          <a:xfrm>
            <a:off x="5886375" y="1884875"/>
            <a:ext cx="879600" cy="879600"/>
          </a:xfrm>
          <a:prstGeom prst="ellipse">
            <a:avLst/>
          </a:prstGeom>
          <a:noFill/>
          <a:ln>
            <a:noFill/>
          </a:ln>
        </p:spPr>
      </p:pic>
    </p:spTree>
    <p:extLst>
      <p:ext uri="{BB962C8B-B14F-4D97-AF65-F5344CB8AC3E}">
        <p14:creationId xmlns:p14="http://schemas.microsoft.com/office/powerpoint/2010/main" val="36045626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Craft Slide Master">
  <a:themeElements>
    <a:clrScheme name="Material">
      <a:dk1>
        <a:srgbClr val="FFFFFF"/>
      </a:dk1>
      <a:lt1>
        <a:srgbClr val="FFFFFF"/>
      </a:lt1>
      <a:dk2>
        <a:srgbClr val="FFFFFF"/>
      </a:dk2>
      <a:lt2>
        <a:srgbClr val="FFFFFF"/>
      </a:lt2>
      <a:accent1>
        <a:srgbClr val="94E047"/>
      </a:accent1>
      <a:accent2>
        <a:srgbClr val="5C16C1"/>
      </a:accent2>
      <a:accent3>
        <a:srgbClr val="170836"/>
      </a:accent3>
      <a:accent4>
        <a:srgbClr val="FFFFFF"/>
      </a:accent4>
      <a:accent5>
        <a:srgbClr val="C7BFE3"/>
      </a:accent5>
      <a:accent6>
        <a:srgbClr val="999999"/>
      </a:accent6>
      <a:hlink>
        <a:srgbClr val="351C75"/>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taCraft Slide Master">
  <a:themeElements>
    <a:clrScheme name="Material">
      <a:dk1>
        <a:srgbClr val="FFFFFF"/>
      </a:dk1>
      <a:lt1>
        <a:srgbClr val="FFFFFF"/>
      </a:lt1>
      <a:dk2>
        <a:srgbClr val="FFFFFF"/>
      </a:dk2>
      <a:lt2>
        <a:srgbClr val="FFFFFF"/>
      </a:lt2>
      <a:accent1>
        <a:srgbClr val="B7E48A"/>
      </a:accent1>
      <a:accent2>
        <a:srgbClr val="5C16C1"/>
      </a:accent2>
      <a:accent3>
        <a:srgbClr val="170836"/>
      </a:accent3>
      <a:accent4>
        <a:srgbClr val="FFFFFF"/>
      </a:accent4>
      <a:accent5>
        <a:srgbClr val="C7BFE3"/>
      </a:accent5>
      <a:accent6>
        <a:srgbClr val="999999"/>
      </a:accent6>
      <a:hlink>
        <a:srgbClr val="351C75"/>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1161</Words>
  <Application>Microsoft Office PowerPoint</Application>
  <PresentationFormat>Bildschirmpräsentation (16:9)</PresentationFormat>
  <Paragraphs>195</Paragraphs>
  <Slides>8</Slides>
  <Notes>8</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8</vt:i4>
      </vt:variant>
    </vt:vector>
  </HeadingPairs>
  <TitlesOfParts>
    <vt:vector size="15" baseType="lpstr">
      <vt:lpstr>Arial</vt:lpstr>
      <vt:lpstr>Roboto</vt:lpstr>
      <vt:lpstr>Verdana</vt:lpstr>
      <vt:lpstr>Open Sans</vt:lpstr>
      <vt:lpstr>Simple Light</vt:lpstr>
      <vt:lpstr>DataCraft Slide Master</vt:lpstr>
      <vt:lpstr>DataCraft Slide Master</vt:lpstr>
      <vt:lpstr>Praxisprojekte  DataCraft </vt:lpstr>
      <vt:lpstr>Zeitplan und Milestones </vt:lpstr>
      <vt:lpstr>Projekt 1 – Toricon</vt:lpstr>
      <vt:lpstr>Projekt 2 – lern.link</vt:lpstr>
      <vt:lpstr>Projekt 3 - Datenpioniere</vt:lpstr>
      <vt:lpstr>Projekt 4 – Marsh McLennan</vt:lpstr>
      <vt:lpstr>Projekt 5 – Redezeit</vt:lpstr>
      <vt:lpstr>Projekt 6 – DataCraft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Eric Rost</cp:lastModifiedBy>
  <cp:revision>48</cp:revision>
  <dcterms:modified xsi:type="dcterms:W3CDTF">2025-06-04T15:35:37Z</dcterms:modified>
</cp:coreProperties>
</file>