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9E5D-BE44-4739-8101-9438C107E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EAF11-3C1A-4E38-B8F8-F951F35B3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521D-5080-40AD-AC04-26E735C7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3A7B-15BD-42C7-B3F9-75131660DF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C26B2-CAD2-4DE8-A54D-BBA09B0B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6A66-5005-4473-8C40-A2835929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8F0-7E09-4AC6-A388-D1C765C95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96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BFB2-7914-4A49-9499-629D61B4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23C97-6BAD-4AE3-BD21-38CB471E6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42F4B-6D40-4623-93D0-3D617D51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3A7B-15BD-42C7-B3F9-75131660DF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D008D-549D-4EEB-9E21-92DF0DC9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0C22E-EB75-4DDF-A490-7F9C559B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8F0-7E09-4AC6-A388-D1C765C95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02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A6555-6865-42E2-A162-150DC5E60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38649-46F8-4CA7-99B1-8D7FEB25B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9242A-218F-487A-83ED-0828E38F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3A7B-15BD-42C7-B3F9-75131660DF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733D-43FF-4E97-8BB4-19D9134B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7F9F2-DE5A-485B-8805-8F88EFB4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8F0-7E09-4AC6-A388-D1C765C95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75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BCE3-8444-4D9A-9DEF-FF825280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C234-DB85-4634-ABD9-11C45CD3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188A1-353B-4117-AF1F-9319C93D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3A7B-15BD-42C7-B3F9-75131660DF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F5E5F-A67C-4123-BD27-EE71477F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7ADCC-C579-4563-ABAF-0E77AB9F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8F0-7E09-4AC6-A388-D1C765C95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6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D31-654F-4A80-8D9B-71B44CE9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22FC-7339-4FD6-8D63-2BF79C705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EDF92-CE38-40A3-991B-A3744FEF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3A7B-15BD-42C7-B3F9-75131660DF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EE884-71E8-47A7-8105-9E5B028C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DDFDE-5D4C-4E53-B32E-B6F856F2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8F0-7E09-4AC6-A388-D1C765C95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46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4709-63E5-4151-8429-AE4E6ADC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FE2B-E551-4755-B059-9904D9235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6B4B2-1C88-43EF-B450-C9B890BBA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D1F7-A0EF-4E54-86EE-D89385E9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3A7B-15BD-42C7-B3F9-75131660DF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2A633-8A28-497D-AAF4-77EC48CB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83E78-1426-4801-959F-0D7E50FA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8F0-7E09-4AC6-A388-D1C765C95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0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36FA-D603-44AF-8DCA-417D8C7C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45155-0130-4C91-A1C5-E38E984E9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83FD7-4E33-4564-BBBE-FB4489E0C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60C52-21AE-4232-A103-C7763C4D9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1DB17-66B2-4511-80ED-3E6F0517E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4D158-699D-474A-B7CF-6EDC6EDD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3A7B-15BD-42C7-B3F9-75131660DF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DBBAE-460F-4162-B351-72D1F2EB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4B9FB-5F4C-4D47-956C-B19A819B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8F0-7E09-4AC6-A388-D1C765C95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8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4CCE-19D4-4022-95D8-B5CF3E59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FDA5E-D4DD-4746-9C4D-472D2362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3A7B-15BD-42C7-B3F9-75131660DF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99807-9989-4C75-B239-BA78ABAB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8E922-6BE0-45AE-9F2B-502F5D56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8F0-7E09-4AC6-A388-D1C765C95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40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BFAB4-A2CD-43AC-A246-7CA34C2D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3A7B-15BD-42C7-B3F9-75131660DF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C7F3A-C687-4656-86C3-C2DBAD50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D6360-C3E9-422F-A664-69657368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8F0-7E09-4AC6-A388-D1C765C95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71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8A1D-3760-42B9-A448-0608F2B0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9F3B-8862-467B-8C24-9BDBB4FC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64D0F-CE58-4738-B3AE-9C567B339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D48D3-F054-4504-B385-626162E9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3A7B-15BD-42C7-B3F9-75131660DF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A63A8-565D-449C-A738-CF0D96A9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B4150-64E6-4300-9FE3-8093B774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8F0-7E09-4AC6-A388-D1C765C95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3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E1C9-204D-4EE2-A46C-3ACFFF54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BFB52-DE05-4966-AF9B-A11C8F782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CD9C4-6772-4E29-94E0-49979C349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DB4AD-7207-4B79-A398-9A96A0C2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3A7B-15BD-42C7-B3F9-75131660DF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6DE94-D1DD-498F-8845-0308E56D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69532-B502-4555-A4B6-743DE12D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8F0-7E09-4AC6-A388-D1C765C95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6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8B5ED-5140-434B-81D1-4A3F53EC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F0630-9967-4D9A-A3D8-41F77169E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434C2-61EF-4967-BC96-A5EF562FE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A3A7B-15BD-42C7-B3F9-75131660DFD9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1B8B2-80F5-4438-B6DB-62C90EFF4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4CA59-BEAF-4AB4-8BDD-ADE7AF7A7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A78F0-7E09-4AC6-A388-D1C765C95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03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6B86-37B5-499B-B437-C71A79B9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30512"/>
          </a:xfrm>
        </p:spPr>
        <p:txBody>
          <a:bodyPr/>
          <a:lstStyle/>
          <a:p>
            <a:r>
              <a:rPr lang="en-IN" sz="4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 Frame for Bus Ticket Booking System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53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56EC-E82B-49AC-A56F-7BBEE463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719"/>
          </a:xfrm>
        </p:spPr>
        <p:txBody>
          <a:bodyPr>
            <a:normAutofit fontScale="90000"/>
          </a:bodyPr>
          <a:lstStyle/>
          <a:p>
            <a:r>
              <a:rPr lang="en-IN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1.Main page/Login page(Admin and User)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FE515-D243-4CFA-9869-E829E8E48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2121597"/>
            <a:ext cx="8115300" cy="419347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3EE6C6-8412-41EE-85A3-8F2F2F92FDE6}"/>
              </a:ext>
            </a:extLst>
          </p:cNvPr>
          <p:cNvCxnSpPr/>
          <p:nvPr/>
        </p:nvCxnSpPr>
        <p:spPr>
          <a:xfrm flipH="1">
            <a:off x="1943100" y="3067050"/>
            <a:ext cx="1209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362219-6C6E-4803-BB97-4A962EAE977C}"/>
              </a:ext>
            </a:extLst>
          </p:cNvPr>
          <p:cNvSpPr txBox="1"/>
          <p:nvPr/>
        </p:nvSpPr>
        <p:spPr>
          <a:xfrm>
            <a:off x="1333500" y="28823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F33344-A3FA-4C00-A194-7286CC552A1C}"/>
              </a:ext>
            </a:extLst>
          </p:cNvPr>
          <p:cNvCxnSpPr/>
          <p:nvPr/>
        </p:nvCxnSpPr>
        <p:spPr>
          <a:xfrm flipH="1">
            <a:off x="1943100" y="3495675"/>
            <a:ext cx="8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B5FDAB-C5FF-4CF6-BF8A-E570A552E52F}"/>
              </a:ext>
            </a:extLst>
          </p:cNvPr>
          <p:cNvSpPr txBox="1"/>
          <p:nvPr/>
        </p:nvSpPr>
        <p:spPr>
          <a:xfrm>
            <a:off x="990600" y="3311009"/>
            <a:ext cx="96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 name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DB227F-516E-4824-B119-8A316E20F42C}"/>
              </a:ext>
            </a:extLst>
          </p:cNvPr>
          <p:cNvCxnSpPr/>
          <p:nvPr/>
        </p:nvCxnSpPr>
        <p:spPr>
          <a:xfrm flipH="1">
            <a:off x="1952625" y="5095875"/>
            <a:ext cx="1200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29820C-A946-4F90-B1A9-ADDAF4D484F4}"/>
              </a:ext>
            </a:extLst>
          </p:cNvPr>
          <p:cNvSpPr txBox="1"/>
          <p:nvPr/>
        </p:nvSpPr>
        <p:spPr>
          <a:xfrm>
            <a:off x="1190625" y="4917042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lmage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CF6BA0-39A4-45D4-A221-0914E0C03859}"/>
              </a:ext>
            </a:extLst>
          </p:cNvPr>
          <p:cNvCxnSpPr/>
          <p:nvPr/>
        </p:nvCxnSpPr>
        <p:spPr>
          <a:xfrm flipV="1">
            <a:off x="4848225" y="1981200"/>
            <a:ext cx="0" cy="108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AA558C-F2A3-47C6-9400-A4E4F9815418}"/>
              </a:ext>
            </a:extLst>
          </p:cNvPr>
          <p:cNvCxnSpPr/>
          <p:nvPr/>
        </p:nvCxnSpPr>
        <p:spPr>
          <a:xfrm flipV="1">
            <a:off x="7343776" y="1838325"/>
            <a:ext cx="0" cy="1228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C79666-1394-4F70-8730-315F13D341AE}"/>
              </a:ext>
            </a:extLst>
          </p:cNvPr>
          <p:cNvCxnSpPr/>
          <p:nvPr/>
        </p:nvCxnSpPr>
        <p:spPr>
          <a:xfrm flipV="1">
            <a:off x="8667750" y="1666875"/>
            <a:ext cx="0" cy="140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BAF180-1007-4F52-AD00-568F6E721ED1}"/>
              </a:ext>
            </a:extLst>
          </p:cNvPr>
          <p:cNvCxnSpPr/>
          <p:nvPr/>
        </p:nvCxnSpPr>
        <p:spPr>
          <a:xfrm>
            <a:off x="9801225" y="3762375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D55663-EFCD-4FF6-8A77-96D0E5D6EC4D}"/>
              </a:ext>
            </a:extLst>
          </p:cNvPr>
          <p:cNvCxnSpPr>
            <a:cxnSpLocks/>
          </p:cNvCxnSpPr>
          <p:nvPr/>
        </p:nvCxnSpPr>
        <p:spPr>
          <a:xfrm>
            <a:off x="9648825" y="4048126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2A279F-ED5E-44A0-B8A8-2DE4DBA514D9}"/>
              </a:ext>
            </a:extLst>
          </p:cNvPr>
          <p:cNvCxnSpPr>
            <a:cxnSpLocks/>
          </p:cNvCxnSpPr>
          <p:nvPr/>
        </p:nvCxnSpPr>
        <p:spPr>
          <a:xfrm flipV="1">
            <a:off x="9572624" y="4438975"/>
            <a:ext cx="971551" cy="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1C1089-0191-420F-B812-E0F6D8509722}"/>
              </a:ext>
            </a:extLst>
          </p:cNvPr>
          <p:cNvCxnSpPr>
            <a:cxnSpLocks/>
          </p:cNvCxnSpPr>
          <p:nvPr/>
        </p:nvCxnSpPr>
        <p:spPr>
          <a:xfrm>
            <a:off x="9720262" y="4899204"/>
            <a:ext cx="957263" cy="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5AFF91-3E99-4B1D-BEBC-94F2F6F70628}"/>
              </a:ext>
            </a:extLst>
          </p:cNvPr>
          <p:cNvCxnSpPr>
            <a:cxnSpLocks/>
          </p:cNvCxnSpPr>
          <p:nvPr/>
        </p:nvCxnSpPr>
        <p:spPr>
          <a:xfrm>
            <a:off x="9105900" y="5188115"/>
            <a:ext cx="1466850" cy="9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7A83AC-1D44-4100-9398-E205E2205BE6}"/>
              </a:ext>
            </a:extLst>
          </p:cNvPr>
          <p:cNvCxnSpPr/>
          <p:nvPr/>
        </p:nvCxnSpPr>
        <p:spPr>
          <a:xfrm>
            <a:off x="8905875" y="5688904"/>
            <a:ext cx="0" cy="80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9D0BFB9-0A3B-4505-B05F-A204DF8EEA00}"/>
              </a:ext>
            </a:extLst>
          </p:cNvPr>
          <p:cNvSpPr txBox="1"/>
          <p:nvPr/>
        </p:nvSpPr>
        <p:spPr>
          <a:xfrm>
            <a:off x="4281528" y="1647825"/>
            <a:ext cx="120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bar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BA3B21-445A-4F10-98EE-AA97211ED21A}"/>
              </a:ext>
            </a:extLst>
          </p:cNvPr>
          <p:cNvSpPr txBox="1"/>
          <p:nvPr/>
        </p:nvSpPr>
        <p:spPr>
          <a:xfrm>
            <a:off x="6886549" y="1521344"/>
            <a:ext cx="8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5DAA85-17FE-42F1-BAFD-F6034B6A8510}"/>
              </a:ext>
            </a:extLst>
          </p:cNvPr>
          <p:cNvSpPr txBox="1"/>
          <p:nvPr/>
        </p:nvSpPr>
        <p:spPr>
          <a:xfrm>
            <a:off x="8534399" y="1313343"/>
            <a:ext cx="84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58633E-F917-456F-BE28-F047DBD1013D}"/>
              </a:ext>
            </a:extLst>
          </p:cNvPr>
          <p:cNvSpPr txBox="1"/>
          <p:nvPr/>
        </p:nvSpPr>
        <p:spPr>
          <a:xfrm>
            <a:off x="10477500" y="3550839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container 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7D5E33-B663-4EFC-AF32-6280AE2EAABB}"/>
              </a:ext>
            </a:extLst>
          </p:cNvPr>
          <p:cNvSpPr txBox="1"/>
          <p:nvPr/>
        </p:nvSpPr>
        <p:spPr>
          <a:xfrm>
            <a:off x="10429875" y="3873528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F06BCD-ABC5-4380-AB61-401DF57A35F6}"/>
              </a:ext>
            </a:extLst>
          </p:cNvPr>
          <p:cNvSpPr txBox="1"/>
          <p:nvPr/>
        </p:nvSpPr>
        <p:spPr>
          <a:xfrm>
            <a:off x="10544175" y="4305856"/>
            <a:ext cx="109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8F9C4A-70AA-457A-84D1-59AD5F4CE647}"/>
              </a:ext>
            </a:extLst>
          </p:cNvPr>
          <p:cNvSpPr txBox="1"/>
          <p:nvPr/>
        </p:nvSpPr>
        <p:spPr>
          <a:xfrm>
            <a:off x="10677525" y="471453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6E71BA-D666-4248-ACE4-7A38E0299E75}"/>
              </a:ext>
            </a:extLst>
          </p:cNvPr>
          <p:cNvSpPr txBox="1"/>
          <p:nvPr/>
        </p:nvSpPr>
        <p:spPr>
          <a:xfrm>
            <a:off x="10572749" y="5154873"/>
            <a:ext cx="146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button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975892-A7CA-4BE5-AB17-BDB1CD1D9D83}"/>
              </a:ext>
            </a:extLst>
          </p:cNvPr>
          <p:cNvSpPr txBox="1"/>
          <p:nvPr/>
        </p:nvSpPr>
        <p:spPr>
          <a:xfrm>
            <a:off x="8315325" y="6419515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Signup </a:t>
            </a:r>
            <a:r>
              <a:rPr lang="en-US" dirty="0" err="1"/>
              <a:t>botton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89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0EEC-115B-4809-B224-FCC5874C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39" y="645560"/>
            <a:ext cx="10515600" cy="652223"/>
          </a:xfrm>
        </p:spPr>
        <p:txBody>
          <a:bodyPr>
            <a:normAutofit fontScale="90000"/>
          </a:bodyPr>
          <a:lstStyle/>
          <a:p>
            <a:r>
              <a:rPr lang="en-IN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2.Registration/Signup page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E6683-4BD2-4F7B-8AFF-58B773FD5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2" y="1838326"/>
            <a:ext cx="8791574" cy="421005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3D3902-38B9-4856-8D14-B52F38F6C9BE}"/>
              </a:ext>
            </a:extLst>
          </p:cNvPr>
          <p:cNvCxnSpPr/>
          <p:nvPr/>
        </p:nvCxnSpPr>
        <p:spPr>
          <a:xfrm>
            <a:off x="6096000" y="5438775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82E6CB-4DF2-4D49-A28A-66000F83FB46}"/>
              </a:ext>
            </a:extLst>
          </p:cNvPr>
          <p:cNvCxnSpPr>
            <a:cxnSpLocks/>
          </p:cNvCxnSpPr>
          <p:nvPr/>
        </p:nvCxnSpPr>
        <p:spPr>
          <a:xfrm>
            <a:off x="7562850" y="5086350"/>
            <a:ext cx="3114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A5B8FA-D866-4C1A-BC8C-E1A88D503344}"/>
              </a:ext>
            </a:extLst>
          </p:cNvPr>
          <p:cNvCxnSpPr/>
          <p:nvPr/>
        </p:nvCxnSpPr>
        <p:spPr>
          <a:xfrm flipH="1">
            <a:off x="1571625" y="4648200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05B5E6-0FD9-4AEB-BF2E-E22D19E140A9}"/>
              </a:ext>
            </a:extLst>
          </p:cNvPr>
          <p:cNvCxnSpPr/>
          <p:nvPr/>
        </p:nvCxnSpPr>
        <p:spPr>
          <a:xfrm>
            <a:off x="7467600" y="4305300"/>
            <a:ext cx="3209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9B6C01-DB05-43D2-B630-43883B7B94A8}"/>
              </a:ext>
            </a:extLst>
          </p:cNvPr>
          <p:cNvCxnSpPr>
            <a:cxnSpLocks/>
          </p:cNvCxnSpPr>
          <p:nvPr/>
        </p:nvCxnSpPr>
        <p:spPr>
          <a:xfrm flipH="1">
            <a:off x="1504953" y="3943351"/>
            <a:ext cx="3114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CCE3DD-5D99-4D3A-9C33-5E658F2E2B45}"/>
              </a:ext>
            </a:extLst>
          </p:cNvPr>
          <p:cNvCxnSpPr/>
          <p:nvPr/>
        </p:nvCxnSpPr>
        <p:spPr>
          <a:xfrm>
            <a:off x="7562850" y="3533775"/>
            <a:ext cx="3038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FAF5E2-B1AF-4C24-AD03-76E69B2FDD32}"/>
              </a:ext>
            </a:extLst>
          </p:cNvPr>
          <p:cNvSpPr txBox="1"/>
          <p:nvPr/>
        </p:nvSpPr>
        <p:spPr>
          <a:xfrm>
            <a:off x="695326" y="3770353"/>
            <a:ext cx="81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phone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D1509-875D-4492-9A51-7E0ECADBB052}"/>
              </a:ext>
            </a:extLst>
          </p:cNvPr>
          <p:cNvSpPr txBox="1"/>
          <p:nvPr/>
        </p:nvSpPr>
        <p:spPr>
          <a:xfrm>
            <a:off x="533398" y="4463534"/>
            <a:ext cx="107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Password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A93890-2EBC-4925-AC7B-3D53921D1CB4}"/>
              </a:ext>
            </a:extLst>
          </p:cNvPr>
          <p:cNvSpPr txBox="1"/>
          <p:nvPr/>
        </p:nvSpPr>
        <p:spPr>
          <a:xfrm>
            <a:off x="5695954" y="6276975"/>
            <a:ext cx="971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submit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839BC6-86C6-4F8F-911C-1D6277FDBA5C}"/>
              </a:ext>
            </a:extLst>
          </p:cNvPr>
          <p:cNvSpPr txBox="1"/>
          <p:nvPr/>
        </p:nvSpPr>
        <p:spPr>
          <a:xfrm>
            <a:off x="10668003" y="3339585"/>
            <a:ext cx="1400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username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F72D0E-836D-4273-92D2-DF51FEEA4095}"/>
              </a:ext>
            </a:extLst>
          </p:cNvPr>
          <p:cNvSpPr txBox="1"/>
          <p:nvPr/>
        </p:nvSpPr>
        <p:spPr>
          <a:xfrm>
            <a:off x="10668003" y="4120634"/>
            <a:ext cx="1190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91C86A-1233-417A-BDEF-A1778B50FB21}"/>
              </a:ext>
            </a:extLst>
          </p:cNvPr>
          <p:cNvSpPr txBox="1"/>
          <p:nvPr/>
        </p:nvSpPr>
        <p:spPr>
          <a:xfrm>
            <a:off x="10677524" y="4901683"/>
            <a:ext cx="1400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Confirm 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81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BBCF-81E1-4105-97C9-7A0F73DD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57213"/>
          </a:xfrm>
        </p:spPr>
        <p:txBody>
          <a:bodyPr>
            <a:normAutofit fontScale="90000"/>
          </a:bodyPr>
          <a:lstStyle/>
          <a:p>
            <a:r>
              <a:rPr lang="en-IN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3.Home page/Bus searching page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F5691-10D5-4F47-868F-E6E5ABB48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1" y="1657351"/>
            <a:ext cx="8658224" cy="435292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B2DEFB-B6E3-485C-8C1B-B900F636E473}"/>
              </a:ext>
            </a:extLst>
          </p:cNvPr>
          <p:cNvCxnSpPr/>
          <p:nvPr/>
        </p:nvCxnSpPr>
        <p:spPr>
          <a:xfrm>
            <a:off x="9848850" y="2466975"/>
            <a:ext cx="92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9C4353-276B-4FF7-B17D-33F1920993A6}"/>
              </a:ext>
            </a:extLst>
          </p:cNvPr>
          <p:cNvCxnSpPr/>
          <p:nvPr/>
        </p:nvCxnSpPr>
        <p:spPr>
          <a:xfrm>
            <a:off x="2971800" y="4019550"/>
            <a:ext cx="0" cy="215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30D4D2-87C3-423F-84EF-EAEB529B2F1E}"/>
              </a:ext>
            </a:extLst>
          </p:cNvPr>
          <p:cNvCxnSpPr/>
          <p:nvPr/>
        </p:nvCxnSpPr>
        <p:spPr>
          <a:xfrm>
            <a:off x="4905375" y="3990975"/>
            <a:ext cx="0" cy="222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1B5047-E98F-4147-9438-C34FA3044C8B}"/>
              </a:ext>
            </a:extLst>
          </p:cNvPr>
          <p:cNvCxnSpPr/>
          <p:nvPr/>
        </p:nvCxnSpPr>
        <p:spPr>
          <a:xfrm flipV="1">
            <a:off x="7134225" y="1495425"/>
            <a:ext cx="0" cy="252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33E05C-E0BE-441B-A5F4-3B7A7C7B5B41}"/>
              </a:ext>
            </a:extLst>
          </p:cNvPr>
          <p:cNvCxnSpPr/>
          <p:nvPr/>
        </p:nvCxnSpPr>
        <p:spPr>
          <a:xfrm>
            <a:off x="8886825" y="3990975"/>
            <a:ext cx="1752600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C6B4B5-0DA6-4A59-A1CD-2E5FBEBAD738}"/>
              </a:ext>
            </a:extLst>
          </p:cNvPr>
          <p:cNvCxnSpPr/>
          <p:nvPr/>
        </p:nvCxnSpPr>
        <p:spPr>
          <a:xfrm>
            <a:off x="6838950" y="4667250"/>
            <a:ext cx="685800" cy="155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32BF1B-2851-41A0-ACC8-00FDFEFD9CF3}"/>
              </a:ext>
            </a:extLst>
          </p:cNvPr>
          <p:cNvSpPr txBox="1"/>
          <p:nvPr/>
        </p:nvSpPr>
        <p:spPr>
          <a:xfrm>
            <a:off x="6605587" y="1155249"/>
            <a:ext cx="115252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 field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EB2138-F262-429A-905D-C9CE7FB59B61}"/>
              </a:ext>
            </a:extLst>
          </p:cNvPr>
          <p:cNvSpPr txBox="1"/>
          <p:nvPr/>
        </p:nvSpPr>
        <p:spPr>
          <a:xfrm>
            <a:off x="10815637" y="2279199"/>
            <a:ext cx="115252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54C47-13E4-4850-B0C0-00CBF4E200A6}"/>
              </a:ext>
            </a:extLst>
          </p:cNvPr>
          <p:cNvSpPr txBox="1"/>
          <p:nvPr/>
        </p:nvSpPr>
        <p:spPr>
          <a:xfrm>
            <a:off x="10639425" y="3803199"/>
            <a:ext cx="115252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Filed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83DB9B-5257-413B-96EF-D7ADAA36E56E}"/>
              </a:ext>
            </a:extLst>
          </p:cNvPr>
          <p:cNvSpPr txBox="1"/>
          <p:nvPr/>
        </p:nvSpPr>
        <p:spPr>
          <a:xfrm>
            <a:off x="6972299" y="6176963"/>
            <a:ext cx="157162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Button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3243D9-620E-4EA3-B6BB-7F4270C782E7}"/>
              </a:ext>
            </a:extLst>
          </p:cNvPr>
          <p:cNvSpPr txBox="1"/>
          <p:nvPr/>
        </p:nvSpPr>
        <p:spPr>
          <a:xfrm>
            <a:off x="4329112" y="6219825"/>
            <a:ext cx="176688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 To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E7A4EF-CEFD-4861-989E-D625743FAB95}"/>
              </a:ext>
            </a:extLst>
          </p:cNvPr>
          <p:cNvSpPr txBox="1"/>
          <p:nvPr/>
        </p:nvSpPr>
        <p:spPr>
          <a:xfrm>
            <a:off x="2100263" y="6176963"/>
            <a:ext cx="19216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 From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82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4BC1-BAE6-44C3-8801-03507A3B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4.Bus booking/selecting page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6D2E52-922A-4FE1-9B88-B777F7786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1690688"/>
            <a:ext cx="8420100" cy="440531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D3E70A-6E44-4436-B07A-93BC8F549CEA}"/>
              </a:ext>
            </a:extLst>
          </p:cNvPr>
          <p:cNvCxnSpPr>
            <a:cxnSpLocks/>
          </p:cNvCxnSpPr>
          <p:nvPr/>
        </p:nvCxnSpPr>
        <p:spPr>
          <a:xfrm>
            <a:off x="9715500" y="3429000"/>
            <a:ext cx="1009650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E8132A-B0C5-4AE3-8B38-5DC591527696}"/>
              </a:ext>
            </a:extLst>
          </p:cNvPr>
          <p:cNvCxnSpPr/>
          <p:nvPr/>
        </p:nvCxnSpPr>
        <p:spPr>
          <a:xfrm flipV="1">
            <a:off x="9486900" y="3921919"/>
            <a:ext cx="1266825" cy="13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1B5961-F04D-43D7-83E1-3CEA6410D06E}"/>
              </a:ext>
            </a:extLst>
          </p:cNvPr>
          <p:cNvCxnSpPr/>
          <p:nvPr/>
        </p:nvCxnSpPr>
        <p:spPr>
          <a:xfrm flipV="1">
            <a:off x="9791700" y="4048125"/>
            <a:ext cx="1114425" cy="33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5159D1-719D-42C4-8286-87B052D70953}"/>
              </a:ext>
            </a:extLst>
          </p:cNvPr>
          <p:cNvCxnSpPr/>
          <p:nvPr/>
        </p:nvCxnSpPr>
        <p:spPr>
          <a:xfrm flipV="1">
            <a:off x="9791700" y="4143375"/>
            <a:ext cx="123825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9C5F01-F7E3-435B-ACC7-8EA8BBAEF8F6}"/>
              </a:ext>
            </a:extLst>
          </p:cNvPr>
          <p:cNvSpPr txBox="1"/>
          <p:nvPr/>
        </p:nvSpPr>
        <p:spPr>
          <a:xfrm>
            <a:off x="10868026" y="3616045"/>
            <a:ext cx="126682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F0BCC6-D618-47DE-9E0B-6ED22DE8DA62}"/>
              </a:ext>
            </a:extLst>
          </p:cNvPr>
          <p:cNvCxnSpPr/>
          <p:nvPr/>
        </p:nvCxnSpPr>
        <p:spPr>
          <a:xfrm>
            <a:off x="4019550" y="5143500"/>
            <a:ext cx="0" cy="116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EE3DA6-5569-4A19-BDCE-2AB1CB83CAFF}"/>
              </a:ext>
            </a:extLst>
          </p:cNvPr>
          <p:cNvCxnSpPr/>
          <p:nvPr/>
        </p:nvCxnSpPr>
        <p:spPr>
          <a:xfrm flipH="1">
            <a:off x="1657350" y="3429000"/>
            <a:ext cx="857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80349F-8A5E-45D3-B8F0-732DBCD97464}"/>
              </a:ext>
            </a:extLst>
          </p:cNvPr>
          <p:cNvCxnSpPr/>
          <p:nvPr/>
        </p:nvCxnSpPr>
        <p:spPr>
          <a:xfrm flipV="1">
            <a:off x="4152900" y="1562100"/>
            <a:ext cx="0" cy="186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9C9143-24BD-4400-9B00-B5B749EBF121}"/>
              </a:ext>
            </a:extLst>
          </p:cNvPr>
          <p:cNvCxnSpPr/>
          <p:nvPr/>
        </p:nvCxnSpPr>
        <p:spPr>
          <a:xfrm flipH="1">
            <a:off x="1876425" y="3988594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3C253C-6BC2-4012-A059-51609F514A01}"/>
              </a:ext>
            </a:extLst>
          </p:cNvPr>
          <p:cNvCxnSpPr/>
          <p:nvPr/>
        </p:nvCxnSpPr>
        <p:spPr>
          <a:xfrm flipV="1">
            <a:off x="5038725" y="1447800"/>
            <a:ext cx="638175" cy="254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EE56C3-3595-422C-B752-B603B1117319}"/>
              </a:ext>
            </a:extLst>
          </p:cNvPr>
          <p:cNvCxnSpPr/>
          <p:nvPr/>
        </p:nvCxnSpPr>
        <p:spPr>
          <a:xfrm flipH="1">
            <a:off x="1709743" y="4457700"/>
            <a:ext cx="947737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D0DC777-47AA-4702-9AE9-179C2860578B}"/>
              </a:ext>
            </a:extLst>
          </p:cNvPr>
          <p:cNvCxnSpPr>
            <a:cxnSpLocks/>
          </p:cNvCxnSpPr>
          <p:nvPr/>
        </p:nvCxnSpPr>
        <p:spPr>
          <a:xfrm>
            <a:off x="5038725" y="4457700"/>
            <a:ext cx="752475" cy="179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DDDDA5-4A66-4FD0-833D-6BF9475EE9D5}"/>
              </a:ext>
            </a:extLst>
          </p:cNvPr>
          <p:cNvSpPr txBox="1"/>
          <p:nvPr/>
        </p:nvSpPr>
        <p:spPr>
          <a:xfrm>
            <a:off x="5245891" y="1105586"/>
            <a:ext cx="215979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 Time To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D0E1E0-4634-48D9-AF59-FA4BE8B54B69}"/>
              </a:ext>
            </a:extLst>
          </p:cNvPr>
          <p:cNvSpPr txBox="1"/>
          <p:nvPr/>
        </p:nvSpPr>
        <p:spPr>
          <a:xfrm>
            <a:off x="3181353" y="1164774"/>
            <a:ext cx="160496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 To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8B69BB-EAF8-47B7-96F9-DDDD4526E22A}"/>
              </a:ext>
            </a:extLst>
          </p:cNvPr>
          <p:cNvSpPr txBox="1"/>
          <p:nvPr/>
        </p:nvSpPr>
        <p:spPr>
          <a:xfrm>
            <a:off x="133353" y="306490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 From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642018-08E6-4CD3-B1E8-F07D8B044D2A}"/>
              </a:ext>
            </a:extLst>
          </p:cNvPr>
          <p:cNvSpPr txBox="1"/>
          <p:nvPr/>
        </p:nvSpPr>
        <p:spPr>
          <a:xfrm>
            <a:off x="758426" y="3767824"/>
            <a:ext cx="215979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From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8F6BE0-D645-41E0-BF15-8A2D22BFE5C6}"/>
              </a:ext>
            </a:extLst>
          </p:cNvPr>
          <p:cNvSpPr txBox="1"/>
          <p:nvPr/>
        </p:nvSpPr>
        <p:spPr>
          <a:xfrm>
            <a:off x="3181353" y="6255887"/>
            <a:ext cx="215979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 Button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633535-C3A7-4960-8171-4A171B5BAC49}"/>
              </a:ext>
            </a:extLst>
          </p:cNvPr>
          <p:cNvSpPr txBox="1"/>
          <p:nvPr/>
        </p:nvSpPr>
        <p:spPr>
          <a:xfrm>
            <a:off x="748901" y="4767948"/>
            <a:ext cx="215979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 Type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6B64A2-9128-4596-9744-C8C0E771CC7B}"/>
              </a:ext>
            </a:extLst>
          </p:cNvPr>
          <p:cNvSpPr txBox="1"/>
          <p:nvPr/>
        </p:nvSpPr>
        <p:spPr>
          <a:xfrm>
            <a:off x="5414962" y="6239219"/>
            <a:ext cx="215979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person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3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97B1-77CC-43C8-A3DD-8D5AFE54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5.Seat selecting &amp;Confirmation page</a:t>
            </a:r>
            <a:br>
              <a:rPr lang="en-IN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50EA2-24D6-47A4-8424-02BD5A3FB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1859661"/>
            <a:ext cx="8677275" cy="4293489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7D267B-7222-4662-9A90-E2FDFCE25258}"/>
              </a:ext>
            </a:extLst>
          </p:cNvPr>
          <p:cNvCxnSpPr>
            <a:cxnSpLocks/>
          </p:cNvCxnSpPr>
          <p:nvPr/>
        </p:nvCxnSpPr>
        <p:spPr>
          <a:xfrm flipV="1">
            <a:off x="4038600" y="1690688"/>
            <a:ext cx="0" cy="183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3662B8-2D4B-439A-8D56-243B83003D0C}"/>
              </a:ext>
            </a:extLst>
          </p:cNvPr>
          <p:cNvSpPr txBox="1"/>
          <p:nvPr/>
        </p:nvSpPr>
        <p:spPr>
          <a:xfrm>
            <a:off x="3224212" y="1399623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 Seat Demo pic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CAA126-CB72-484C-9244-8AC717EC58C3}"/>
              </a:ext>
            </a:extLst>
          </p:cNvPr>
          <p:cNvSpPr txBox="1"/>
          <p:nvPr/>
        </p:nvSpPr>
        <p:spPr>
          <a:xfrm>
            <a:off x="8084344" y="6198297"/>
            <a:ext cx="215741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 Now Button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910047-20EB-4807-9297-2B231D5ED3F9}"/>
              </a:ext>
            </a:extLst>
          </p:cNvPr>
          <p:cNvCxnSpPr/>
          <p:nvPr/>
        </p:nvCxnSpPr>
        <p:spPr>
          <a:xfrm>
            <a:off x="8858250" y="4676775"/>
            <a:ext cx="0" cy="156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5A9D57-5418-42B0-98D2-88CF7275B6E3}"/>
              </a:ext>
            </a:extLst>
          </p:cNvPr>
          <p:cNvCxnSpPr/>
          <p:nvPr/>
        </p:nvCxnSpPr>
        <p:spPr>
          <a:xfrm flipV="1">
            <a:off x="8782050" y="1690688"/>
            <a:ext cx="0" cy="231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321FE4C-F447-47F5-9B14-EA3712926D8F}"/>
              </a:ext>
            </a:extLst>
          </p:cNvPr>
          <p:cNvSpPr txBox="1"/>
          <p:nvPr/>
        </p:nvSpPr>
        <p:spPr>
          <a:xfrm>
            <a:off x="7850981" y="1335672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 Details(Name)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07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26B4-E7C2-4D6A-82CF-4F9A57AD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IN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6.Admin home page(Bus details Adding/Searching)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D0C76-78CD-4802-9943-C8A5ACB8F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777108"/>
            <a:ext cx="8477250" cy="433794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169449-62DB-47E5-9BCB-37DCFDD04767}"/>
              </a:ext>
            </a:extLst>
          </p:cNvPr>
          <p:cNvCxnSpPr/>
          <p:nvPr/>
        </p:nvCxnSpPr>
        <p:spPr>
          <a:xfrm flipV="1">
            <a:off x="4029075" y="1571625"/>
            <a:ext cx="0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0C8847-132E-4BB5-B9E4-AE4E7D117754}"/>
              </a:ext>
            </a:extLst>
          </p:cNvPr>
          <p:cNvCxnSpPr/>
          <p:nvPr/>
        </p:nvCxnSpPr>
        <p:spPr>
          <a:xfrm flipV="1">
            <a:off x="8963025" y="3429000"/>
            <a:ext cx="129540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1216A9-178C-4380-95DC-B6D99E6A12EC}"/>
              </a:ext>
            </a:extLst>
          </p:cNvPr>
          <p:cNvCxnSpPr>
            <a:cxnSpLocks/>
          </p:cNvCxnSpPr>
          <p:nvPr/>
        </p:nvCxnSpPr>
        <p:spPr>
          <a:xfrm flipV="1">
            <a:off x="8943975" y="3946079"/>
            <a:ext cx="1409700" cy="7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AE145D-F4D6-4801-A0BC-7067B6A111A8}"/>
              </a:ext>
            </a:extLst>
          </p:cNvPr>
          <p:cNvCxnSpPr>
            <a:cxnSpLocks/>
          </p:cNvCxnSpPr>
          <p:nvPr/>
        </p:nvCxnSpPr>
        <p:spPr>
          <a:xfrm>
            <a:off x="8943975" y="4448523"/>
            <a:ext cx="1581150" cy="5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1A9C34-2646-4554-8F32-FCA89F2666BB}"/>
              </a:ext>
            </a:extLst>
          </p:cNvPr>
          <p:cNvCxnSpPr/>
          <p:nvPr/>
        </p:nvCxnSpPr>
        <p:spPr>
          <a:xfrm flipV="1">
            <a:off x="6915150" y="4355655"/>
            <a:ext cx="3609975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FF3C65-5C24-447A-B0B1-1D8EE78651B6}"/>
              </a:ext>
            </a:extLst>
          </p:cNvPr>
          <p:cNvSpPr txBox="1"/>
          <p:nvPr/>
        </p:nvSpPr>
        <p:spPr>
          <a:xfrm>
            <a:off x="3514725" y="1215797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Bus 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CC720-9FE1-4E9A-9070-BA8C45876D92}"/>
              </a:ext>
            </a:extLst>
          </p:cNvPr>
          <p:cNvSpPr txBox="1"/>
          <p:nvPr/>
        </p:nvSpPr>
        <p:spPr>
          <a:xfrm>
            <a:off x="10258425" y="3050724"/>
            <a:ext cx="129536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 id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EE62AE-1A67-42FF-91C5-4C955615A900}"/>
              </a:ext>
            </a:extLst>
          </p:cNvPr>
          <p:cNvSpPr txBox="1"/>
          <p:nvPr/>
        </p:nvSpPr>
        <p:spPr>
          <a:xfrm>
            <a:off x="10353675" y="3714750"/>
            <a:ext cx="129536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 Name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0FBF50-AD10-476D-9A79-6982394AC945}"/>
              </a:ext>
            </a:extLst>
          </p:cNvPr>
          <p:cNvSpPr txBox="1"/>
          <p:nvPr/>
        </p:nvSpPr>
        <p:spPr>
          <a:xfrm>
            <a:off x="10525125" y="4086372"/>
            <a:ext cx="16383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 Destinations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BF290-A5D7-4E84-9DFD-5324721312F1}"/>
              </a:ext>
            </a:extLst>
          </p:cNvPr>
          <p:cNvCxnSpPr>
            <a:cxnSpLocks/>
          </p:cNvCxnSpPr>
          <p:nvPr/>
        </p:nvCxnSpPr>
        <p:spPr>
          <a:xfrm>
            <a:off x="7296150" y="5238750"/>
            <a:ext cx="76200" cy="106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E5A5C-4813-49A1-A42B-9C88F738D76E}"/>
              </a:ext>
            </a:extLst>
          </p:cNvPr>
          <p:cNvSpPr txBox="1"/>
          <p:nvPr/>
        </p:nvSpPr>
        <p:spPr>
          <a:xfrm>
            <a:off x="6734174" y="6305099"/>
            <a:ext cx="167639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 Button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F34A9D-3BB4-4BE3-ACDD-CBD24054177D}"/>
              </a:ext>
            </a:extLst>
          </p:cNvPr>
          <p:cNvCxnSpPr/>
          <p:nvPr/>
        </p:nvCxnSpPr>
        <p:spPr>
          <a:xfrm>
            <a:off x="8848725" y="4829175"/>
            <a:ext cx="1504950" cy="10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E7AEF3-C086-48D2-A7CA-FCB38BB0212A}"/>
              </a:ext>
            </a:extLst>
          </p:cNvPr>
          <p:cNvCxnSpPr/>
          <p:nvPr/>
        </p:nvCxnSpPr>
        <p:spPr>
          <a:xfrm>
            <a:off x="7820025" y="4876800"/>
            <a:ext cx="2533650" cy="106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4A13D0-55E2-4954-9156-8CE8669FB9B2}"/>
              </a:ext>
            </a:extLst>
          </p:cNvPr>
          <p:cNvSpPr txBox="1"/>
          <p:nvPr/>
        </p:nvSpPr>
        <p:spPr>
          <a:xfrm>
            <a:off x="10401299" y="5701398"/>
            <a:ext cx="1790701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 Time(From/To)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758CF2-8BDF-411A-9B9D-EA7F5A958D8D}"/>
              </a:ext>
            </a:extLst>
          </p:cNvPr>
          <p:cNvCxnSpPr/>
          <p:nvPr/>
        </p:nvCxnSpPr>
        <p:spPr>
          <a:xfrm flipH="1">
            <a:off x="3933825" y="4758287"/>
            <a:ext cx="1466850" cy="161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45302B-9141-4FDA-80B5-101EB39FFD30}"/>
              </a:ext>
            </a:extLst>
          </p:cNvPr>
          <p:cNvCxnSpPr/>
          <p:nvPr/>
        </p:nvCxnSpPr>
        <p:spPr>
          <a:xfrm flipH="1">
            <a:off x="4029075" y="4829175"/>
            <a:ext cx="2447925" cy="168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1AC7359-1F92-49FC-A831-D74C4515AD53}"/>
              </a:ext>
            </a:extLst>
          </p:cNvPr>
          <p:cNvSpPr txBox="1"/>
          <p:nvPr/>
        </p:nvSpPr>
        <p:spPr>
          <a:xfrm>
            <a:off x="2357451" y="6156917"/>
            <a:ext cx="2052624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 Destination Details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5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D791-613B-40E9-8AF7-DCB9F4B5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7.Admin Bus details Updating page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C0432-B270-438B-8152-71161511C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1552575"/>
            <a:ext cx="8191500" cy="465772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3809BB-29DF-4B72-9B88-1C83B14485C3}"/>
              </a:ext>
            </a:extLst>
          </p:cNvPr>
          <p:cNvCxnSpPr/>
          <p:nvPr/>
        </p:nvCxnSpPr>
        <p:spPr>
          <a:xfrm flipH="1">
            <a:off x="1695450" y="3362325"/>
            <a:ext cx="895350" cy="39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50E449-39CA-4F8C-9400-109877F9AC8E}"/>
              </a:ext>
            </a:extLst>
          </p:cNvPr>
          <p:cNvCxnSpPr/>
          <p:nvPr/>
        </p:nvCxnSpPr>
        <p:spPr>
          <a:xfrm flipH="1">
            <a:off x="1771650" y="3971925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2C6CA3-9781-48DA-B1EC-4A72D9A768D0}"/>
              </a:ext>
            </a:extLst>
          </p:cNvPr>
          <p:cNvCxnSpPr/>
          <p:nvPr/>
        </p:nvCxnSpPr>
        <p:spPr>
          <a:xfrm flipH="1" flipV="1">
            <a:off x="1771650" y="4191000"/>
            <a:ext cx="819150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10C9C7-935E-4F89-A6D7-19CF6D80E475}"/>
              </a:ext>
            </a:extLst>
          </p:cNvPr>
          <p:cNvCxnSpPr/>
          <p:nvPr/>
        </p:nvCxnSpPr>
        <p:spPr>
          <a:xfrm flipH="1" flipV="1">
            <a:off x="1619250" y="4362450"/>
            <a:ext cx="971550" cy="94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21D2D9-2F3F-4476-A642-77813AA4E40A}"/>
              </a:ext>
            </a:extLst>
          </p:cNvPr>
          <p:cNvSpPr txBox="1"/>
          <p:nvPr/>
        </p:nvSpPr>
        <p:spPr>
          <a:xfrm>
            <a:off x="495300" y="379367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 Details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D6FEBC-90FC-4393-9594-27EC6942C70D}"/>
              </a:ext>
            </a:extLst>
          </p:cNvPr>
          <p:cNvCxnSpPr/>
          <p:nvPr/>
        </p:nvCxnSpPr>
        <p:spPr>
          <a:xfrm flipV="1">
            <a:off x="4495800" y="1390650"/>
            <a:ext cx="0" cy="189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DC477F-96AC-47F6-8BBC-BAB36BE100A4}"/>
              </a:ext>
            </a:extLst>
          </p:cNvPr>
          <p:cNvCxnSpPr/>
          <p:nvPr/>
        </p:nvCxnSpPr>
        <p:spPr>
          <a:xfrm>
            <a:off x="4943475" y="5305425"/>
            <a:ext cx="0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604465-9348-48E7-A049-542D527D1446}"/>
              </a:ext>
            </a:extLst>
          </p:cNvPr>
          <p:cNvSpPr txBox="1"/>
          <p:nvPr/>
        </p:nvSpPr>
        <p:spPr>
          <a:xfrm>
            <a:off x="3733800" y="1015098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Button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2A9D34-DA74-45B9-8AC5-F14468A89AA4}"/>
              </a:ext>
            </a:extLst>
          </p:cNvPr>
          <p:cNvSpPr txBox="1"/>
          <p:nvPr/>
        </p:nvSpPr>
        <p:spPr>
          <a:xfrm>
            <a:off x="4105275" y="6402847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Button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4A2181-D5F8-47FE-93BF-FDC2B6FB2202}"/>
              </a:ext>
            </a:extLst>
          </p:cNvPr>
          <p:cNvCxnSpPr/>
          <p:nvPr/>
        </p:nvCxnSpPr>
        <p:spPr>
          <a:xfrm>
            <a:off x="9253538" y="5467350"/>
            <a:ext cx="1243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C541D3-1812-4994-8E3C-5C077F81397D}"/>
              </a:ext>
            </a:extLst>
          </p:cNvPr>
          <p:cNvSpPr txBox="1"/>
          <p:nvPr/>
        </p:nvSpPr>
        <p:spPr>
          <a:xfrm>
            <a:off x="10515600" y="5131392"/>
            <a:ext cx="1447797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Updating Bus Details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2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DA254E02D5A94FBC4A7B672E7EC48B" ma:contentTypeVersion="9" ma:contentTypeDescription="Create a new document." ma:contentTypeScope="" ma:versionID="c3cf9c9793c33b724e2b2ffb92d09af8">
  <xsd:schema xmlns:xsd="http://www.w3.org/2001/XMLSchema" xmlns:xs="http://www.w3.org/2001/XMLSchema" xmlns:p="http://schemas.microsoft.com/office/2006/metadata/properties" xmlns:ns2="e89239c1-cdef-4024-99fc-2127f3fd18ea" xmlns:ns3="4103c155-7f48-4cdd-9016-5effdc72a143" targetNamespace="http://schemas.microsoft.com/office/2006/metadata/properties" ma:root="true" ma:fieldsID="9a54febb1e0cd80e95d4b65810bac3d4" ns2:_="" ns3:_="">
    <xsd:import namespace="e89239c1-cdef-4024-99fc-2127f3fd18ea"/>
    <xsd:import namespace="4103c155-7f48-4cdd-9016-5effdc72a143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239c1-cdef-4024-99fc-2127f3fd18e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a363587-87ea-41e2-9a9e-8270a2079e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03c155-7f48-4cdd-9016-5effdc72a14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fdcaa716-c758-49a4-b9de-8923686d4363}" ma:internalName="TaxCatchAll" ma:showField="CatchAllData" ma:web="4103c155-7f48-4cdd-9016-5effdc72a1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3580A-3C5A-475A-8FB8-EFE6B538B645}"/>
</file>

<file path=customXml/itemProps2.xml><?xml version="1.0" encoding="utf-8"?>
<ds:datastoreItem xmlns:ds="http://schemas.openxmlformats.org/officeDocument/2006/customXml" ds:itemID="{ED0CA34D-EB39-45F5-8C3F-8762265F9CF3}"/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175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Wire Frame for Bus Ticket Booking System </vt:lpstr>
      <vt:lpstr>1.Main page/Login page(Admin and User) </vt:lpstr>
      <vt:lpstr>2.Registration/Signup page </vt:lpstr>
      <vt:lpstr>3.Home page/Bus searching page </vt:lpstr>
      <vt:lpstr>4.Bus booking/selecting page </vt:lpstr>
      <vt:lpstr>5.Seat selecting &amp;Confirmation page </vt:lpstr>
      <vt:lpstr>6.Admin home page(Bus details Adding/Searching) </vt:lpstr>
      <vt:lpstr>7.Admin Bus details Updating page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 Frame for Bus Ticket Booking System </dc:title>
  <dc:creator>Anirudh Gopalakrishnan(UST,IN)</dc:creator>
  <cp:lastModifiedBy>Anirudh Gopalakrishnan(UST,IN)</cp:lastModifiedBy>
  <cp:revision>8</cp:revision>
  <dcterms:created xsi:type="dcterms:W3CDTF">2023-05-26T12:14:26Z</dcterms:created>
  <dcterms:modified xsi:type="dcterms:W3CDTF">2023-05-26T13:17:57Z</dcterms:modified>
</cp:coreProperties>
</file>