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7" r:id="rId4"/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1AB49-EB2A-48DE-A42C-532F5D3C0A3A}" v="1" dt="2023-05-27T06:33:46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h Pu(UST,IN)" userId="S::235814@ust-global.com::bacdfcf2-35d7-407b-8e1f-19cc65d9a60e" providerId="AD" clId="Web-{5121AB49-EB2A-48DE-A42C-532F5D3C0A3A}"/>
    <pc:docChg chg="sldOrd">
      <pc:chgData name="Abhijith Pu(UST,IN)" userId="S::235814@ust-global.com::bacdfcf2-35d7-407b-8e1f-19cc65d9a60e" providerId="AD" clId="Web-{5121AB49-EB2A-48DE-A42C-532F5D3C0A3A}" dt="2023-05-27T06:33:46.981" v="0"/>
      <pc:docMkLst>
        <pc:docMk/>
      </pc:docMkLst>
      <pc:sldChg chg="ord">
        <pc:chgData name="Abhijith Pu(UST,IN)" userId="S::235814@ust-global.com::bacdfcf2-35d7-407b-8e1f-19cc65d9a60e" providerId="AD" clId="Web-{5121AB49-EB2A-48DE-A42C-532F5D3C0A3A}" dt="2023-05-27T06:33:46.981" v="0"/>
        <pc:sldMkLst>
          <pc:docMk/>
          <pc:sldMk cId="396806205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B9B6-C10A-47EC-9A9D-41ADCFAB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B5AB1-BD9D-44DD-9AA4-D185F0CCC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175A5-998E-4919-92C3-A4163670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8D2-55F8-47B0-AF00-84BC1BDC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5667-0885-4DE8-A4A4-440CB982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3F22-E2F3-4AF0-A626-6A12E27F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6207D-EC92-4D16-9988-BDCA0757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2F3C-348E-454C-8A29-DE157B21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FDCE-75E5-4A84-8F61-DEA846BA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1910-9296-4E35-97BD-A6CA22D9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5A264-8A3F-42A9-9539-C262CE980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B014-4AC8-4F3E-AFFD-0E676253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50B4-56F6-4C39-BC82-A6361814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D919-22E9-4B9A-B59C-A3B7C3E1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0BB8-6483-4685-AF68-F55E8B04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6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210D-F70B-4344-B488-28955CF7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9D75-20CD-4919-9D5D-914AD557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12A4-C7D0-4B87-9C7E-3DE8CB5B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9F09-6321-4182-9B82-5E0473FF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C6CF-BF3C-49D7-8E6C-A0D72E4D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9E0D-F8EC-48C7-97B0-C99A86CB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4B17-B662-4DF3-AFB5-3AB5D61D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DA39-D59D-4B2D-8202-11A045C2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D06C-1068-40AD-9201-D53FCC8E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5D06-E15C-417E-8E69-0EB8756C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3F75-67D9-440C-9932-3BBFC2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8FA2-D4BB-421D-95F8-AE3C7615B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968D0-1020-42E8-A892-6AFF5BBF6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5CE39-44A0-422B-A960-0E3A64EF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7762-50B0-4261-80F2-959B574C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92CFC-58C0-487F-8C08-C39F7995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DEA6-2435-403C-962F-CB4EF4C0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8AFE7-1339-4AC7-98D8-29236669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3B271-0E2B-47FE-A780-A3CBDA09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6054B-7CE4-498E-A30F-C5ECC9FF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409BD-4133-4CBA-B3C5-D085BAE5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14E39-786E-4B2A-A51A-6033D764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3397E-D777-4474-8815-8FF26C1F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96F1F-BC4A-4AC7-8B5D-FAA1A4B7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71CF-2F6A-41A0-A271-A7592B40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C5D05-BB4A-471C-B67A-FA117DD8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39CD-202B-4D89-BEBE-AF1A5E41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1E4E4-BDCA-41D7-999A-86F81BE2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7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C733F-DF27-4437-A3BA-4472EAE8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19917-4E8C-4206-8327-4E1206C8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C5FD5-0940-4D1B-B9AA-3170E46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59F5-EA59-4975-90D5-511F78DE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B94F-7103-41D8-BEEC-AD84E7A1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E875D-F3AB-4622-834A-DA2984229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7C92-DAFB-44A4-8E8A-C5F0BC41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E556-161D-4474-85CF-7E74FA8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6FED1-6A06-4B25-9552-2CB58441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8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6089-4B53-4F7B-A4FD-C2E40AD5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13AA8-7140-421D-AA4D-672DD9546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D2DC-B53A-49B8-A32B-454CB64F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85354-824D-4D35-B4FB-47A02492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D505C-EE26-4E96-9C63-9A6AA7F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B4890-8117-4A21-BD1C-621832A3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951E8-B939-493B-9D9C-B0583444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62A03-D7AF-424C-9346-059C5896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3E25-CE8A-4465-A303-F0660A56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5821-E4DB-4F0E-A806-BF4B5C57AB60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FFA6-CDE9-45AF-AF2C-D64930ACF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63AB-CA57-4778-917F-77EC6DF52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06E8-D0AC-46B4-93FE-3207B48BE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9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design, circle, rectangle&#10;&#10;Description automatically generated">
            <a:extLst>
              <a:ext uri="{FF2B5EF4-FFF2-40B4-BE49-F238E27FC236}">
                <a16:creationId xmlns:a16="http://schemas.microsoft.com/office/drawing/2014/main" id="{42267FF1-F91D-4514-B325-14C92279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36" y="285720"/>
            <a:ext cx="2852539" cy="61736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3C5E12-E5CE-4CB9-9D1A-90894272C492}"/>
              </a:ext>
            </a:extLst>
          </p:cNvPr>
          <p:cNvCxnSpPr>
            <a:cxnSpLocks/>
          </p:cNvCxnSpPr>
          <p:nvPr/>
        </p:nvCxnSpPr>
        <p:spPr>
          <a:xfrm flipV="1">
            <a:off x="6786562" y="1175266"/>
            <a:ext cx="13430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9634B5-151C-4C4B-B780-22CAFCFD4AB1}"/>
              </a:ext>
            </a:extLst>
          </p:cNvPr>
          <p:cNvSpPr txBox="1"/>
          <p:nvPr/>
        </p:nvSpPr>
        <p:spPr>
          <a:xfrm flipH="1">
            <a:off x="8280981" y="990600"/>
            <a:ext cx="9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2390CE-7822-4CC4-8A87-76C8ED4C6FEE}"/>
              </a:ext>
            </a:extLst>
          </p:cNvPr>
          <p:cNvCxnSpPr>
            <a:cxnSpLocks/>
          </p:cNvCxnSpPr>
          <p:nvPr/>
        </p:nvCxnSpPr>
        <p:spPr>
          <a:xfrm flipH="1">
            <a:off x="3672086" y="2628900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0086EE-2C4A-4BDC-A6E4-E21C23B03B70}"/>
              </a:ext>
            </a:extLst>
          </p:cNvPr>
          <p:cNvSpPr txBox="1"/>
          <p:nvPr/>
        </p:nvSpPr>
        <p:spPr>
          <a:xfrm>
            <a:off x="1749652" y="2444234"/>
            <a:ext cx="192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user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7D2918-F772-465B-8D97-2328E06812D0}"/>
              </a:ext>
            </a:extLst>
          </p:cNvPr>
          <p:cNvCxnSpPr>
            <a:cxnSpLocks/>
          </p:cNvCxnSpPr>
          <p:nvPr/>
        </p:nvCxnSpPr>
        <p:spPr>
          <a:xfrm>
            <a:off x="7251608" y="3372524"/>
            <a:ext cx="1495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ABC4AA-0461-46DA-9506-48ED78A25E58}"/>
              </a:ext>
            </a:extLst>
          </p:cNvPr>
          <p:cNvCxnSpPr>
            <a:cxnSpLocks/>
          </p:cNvCxnSpPr>
          <p:nvPr/>
        </p:nvCxnSpPr>
        <p:spPr>
          <a:xfrm flipH="1">
            <a:off x="3076575" y="4001174"/>
            <a:ext cx="1862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80FF54-1E6D-4DBA-9550-87F9F787870F}"/>
              </a:ext>
            </a:extLst>
          </p:cNvPr>
          <p:cNvSpPr txBox="1"/>
          <p:nvPr/>
        </p:nvSpPr>
        <p:spPr>
          <a:xfrm>
            <a:off x="8774403" y="3187858"/>
            <a:ext cx="141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BF5955-CA8D-4831-8922-7E753AFE351E}"/>
              </a:ext>
            </a:extLst>
          </p:cNvPr>
          <p:cNvSpPr txBox="1"/>
          <p:nvPr/>
        </p:nvSpPr>
        <p:spPr>
          <a:xfrm>
            <a:off x="2142055" y="3816508"/>
            <a:ext cx="125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E99460-7493-4088-A1C4-976C5C307B92}"/>
              </a:ext>
            </a:extLst>
          </p:cNvPr>
          <p:cNvCxnSpPr>
            <a:cxnSpLocks/>
          </p:cNvCxnSpPr>
          <p:nvPr/>
        </p:nvCxnSpPr>
        <p:spPr>
          <a:xfrm>
            <a:off x="7251607" y="4667924"/>
            <a:ext cx="1495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30B670-F36E-4869-AA18-581C4CA9A34E}"/>
              </a:ext>
            </a:extLst>
          </p:cNvPr>
          <p:cNvSpPr txBox="1"/>
          <p:nvPr/>
        </p:nvSpPr>
        <p:spPr>
          <a:xfrm>
            <a:off x="8774403" y="4457707"/>
            <a:ext cx="184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Number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0C76FC-341C-478A-8223-FAD1C9BB6B9B}"/>
              </a:ext>
            </a:extLst>
          </p:cNvPr>
          <p:cNvCxnSpPr>
            <a:cxnSpLocks/>
          </p:cNvCxnSpPr>
          <p:nvPr/>
        </p:nvCxnSpPr>
        <p:spPr>
          <a:xfrm>
            <a:off x="6639864" y="5287049"/>
            <a:ext cx="1495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6161FB-75B4-4C6A-A075-E2AAD66C8611}"/>
              </a:ext>
            </a:extLst>
          </p:cNvPr>
          <p:cNvSpPr txBox="1"/>
          <p:nvPr/>
        </p:nvSpPr>
        <p:spPr>
          <a:xfrm>
            <a:off x="8129587" y="5102383"/>
            <a:ext cx="184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Button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3BFA67-760A-4F7E-8FB8-8CEA27590C22}"/>
              </a:ext>
            </a:extLst>
          </p:cNvPr>
          <p:cNvSpPr txBox="1"/>
          <p:nvPr/>
        </p:nvSpPr>
        <p:spPr>
          <a:xfrm>
            <a:off x="399393" y="420414"/>
            <a:ext cx="192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79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82983B3E-5975-4565-A26F-2F840B62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91" y="592444"/>
            <a:ext cx="2618049" cy="5666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384D0-2D59-4A71-A32A-7C0558E3C27E}"/>
              </a:ext>
            </a:extLst>
          </p:cNvPr>
          <p:cNvSpPr txBox="1"/>
          <p:nvPr/>
        </p:nvSpPr>
        <p:spPr>
          <a:xfrm flipH="1">
            <a:off x="248919" y="223112"/>
            <a:ext cx="180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60679B-2FC6-4D2D-B6E6-4E971B670DF1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13525" y="1520190"/>
            <a:ext cx="138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409BDF-0147-44D8-802E-EE2E891562C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80250" y="2510790"/>
            <a:ext cx="138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4BA25-3DF6-4C81-A465-5D8F20270D4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46925" y="3539490"/>
            <a:ext cx="138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4164F8-5C3D-41C8-96BA-E53294DF6CE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80250" y="4263390"/>
            <a:ext cx="138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E045DC-57DE-4C08-920E-948933FBDE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55092" y="4930140"/>
            <a:ext cx="138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45D34F-8E33-485B-ADAA-A8FD572FF45D}"/>
              </a:ext>
            </a:extLst>
          </p:cNvPr>
          <p:cNvSpPr txBox="1"/>
          <p:nvPr/>
        </p:nvSpPr>
        <p:spPr>
          <a:xfrm>
            <a:off x="7997190" y="1247786"/>
            <a:ext cx="7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C93FC-11E3-44A6-9197-95B11B41B96A}"/>
              </a:ext>
            </a:extLst>
          </p:cNvPr>
          <p:cNvSpPr txBox="1"/>
          <p:nvPr/>
        </p:nvSpPr>
        <p:spPr>
          <a:xfrm>
            <a:off x="8530590" y="2341017"/>
            <a:ext cx="174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title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FE2DF-6456-475D-B054-A2AD22347AA0}"/>
              </a:ext>
            </a:extLst>
          </p:cNvPr>
          <p:cNvSpPr txBox="1"/>
          <p:nvPr/>
        </p:nvSpPr>
        <p:spPr>
          <a:xfrm>
            <a:off x="8648700" y="329565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8F6D8-9D82-49F4-908E-F56C3731A3F5}"/>
              </a:ext>
            </a:extLst>
          </p:cNvPr>
          <p:cNvSpPr txBox="1"/>
          <p:nvPr/>
        </p:nvSpPr>
        <p:spPr>
          <a:xfrm>
            <a:off x="8648700" y="4076733"/>
            <a:ext cx="111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78C5-F57C-4FBE-AB38-6CA40201E847}"/>
              </a:ext>
            </a:extLst>
          </p:cNvPr>
          <p:cNvSpPr txBox="1"/>
          <p:nvPr/>
        </p:nvSpPr>
        <p:spPr>
          <a:xfrm>
            <a:off x="7893685" y="4745474"/>
            <a:ext cx="138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button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5D8932-6AD2-41AB-9CCC-5F4024A55DF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02824" y="5492115"/>
            <a:ext cx="138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D56216-E3C2-4676-8DD7-FAA1442486B3}"/>
              </a:ext>
            </a:extLst>
          </p:cNvPr>
          <p:cNvSpPr txBox="1"/>
          <p:nvPr/>
        </p:nvSpPr>
        <p:spPr>
          <a:xfrm>
            <a:off x="8375332" y="5330777"/>
            <a:ext cx="202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0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text, design, rectangle&#10;&#10;Description automatically generated">
            <a:extLst>
              <a:ext uri="{FF2B5EF4-FFF2-40B4-BE49-F238E27FC236}">
                <a16:creationId xmlns:a16="http://schemas.microsoft.com/office/drawing/2014/main" id="{559D24D5-0CDD-4CE4-AC89-7C91274A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81" y="112805"/>
            <a:ext cx="2855720" cy="6180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0F6E2-F062-4F0E-9A58-A9DBF70EB9F8}"/>
              </a:ext>
            </a:extLst>
          </p:cNvPr>
          <p:cNvSpPr txBox="1"/>
          <p:nvPr/>
        </p:nvSpPr>
        <p:spPr>
          <a:xfrm>
            <a:off x="367862" y="240624"/>
            <a:ext cx="14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0530B8-8C61-4EA9-8209-983720B3E30A}"/>
              </a:ext>
            </a:extLst>
          </p:cNvPr>
          <p:cNvCxnSpPr>
            <a:cxnSpLocks/>
          </p:cNvCxnSpPr>
          <p:nvPr/>
        </p:nvCxnSpPr>
        <p:spPr>
          <a:xfrm flipH="1">
            <a:off x="3421626" y="589258"/>
            <a:ext cx="129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3B9D80-50A5-4920-8E11-E65C848BAE4C}"/>
              </a:ext>
            </a:extLst>
          </p:cNvPr>
          <p:cNvSpPr txBox="1"/>
          <p:nvPr/>
        </p:nvSpPr>
        <p:spPr>
          <a:xfrm>
            <a:off x="2585884" y="404592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3E6DB-B7B1-4C68-8991-E4D2364F440E}"/>
              </a:ext>
            </a:extLst>
          </p:cNvPr>
          <p:cNvCxnSpPr/>
          <p:nvPr/>
        </p:nvCxnSpPr>
        <p:spPr>
          <a:xfrm>
            <a:off x="7423355" y="425290"/>
            <a:ext cx="120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814233-550B-460B-8870-707E63249F4A}"/>
              </a:ext>
            </a:extLst>
          </p:cNvPr>
          <p:cNvSpPr txBox="1"/>
          <p:nvPr/>
        </p:nvSpPr>
        <p:spPr>
          <a:xfrm>
            <a:off x="8632723" y="240624"/>
            <a:ext cx="139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891D66-A5B4-45E8-A06D-D948021740B5}"/>
              </a:ext>
            </a:extLst>
          </p:cNvPr>
          <p:cNvCxnSpPr>
            <a:cxnSpLocks/>
          </p:cNvCxnSpPr>
          <p:nvPr/>
        </p:nvCxnSpPr>
        <p:spPr>
          <a:xfrm flipH="1">
            <a:off x="3671806" y="1233271"/>
            <a:ext cx="129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C76848-49EB-44AA-9C76-B55EB3C213D5}"/>
              </a:ext>
            </a:extLst>
          </p:cNvPr>
          <p:cNvSpPr txBox="1"/>
          <p:nvPr/>
        </p:nvSpPr>
        <p:spPr>
          <a:xfrm>
            <a:off x="1565512" y="1048605"/>
            <a:ext cx="210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search for buses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6C6E6-73AB-4B85-8C91-A888B2D897D4}"/>
              </a:ext>
            </a:extLst>
          </p:cNvPr>
          <p:cNvCxnSpPr/>
          <p:nvPr/>
        </p:nvCxnSpPr>
        <p:spPr>
          <a:xfrm>
            <a:off x="7241458" y="2101690"/>
            <a:ext cx="120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315B7B-2BEC-4C37-9CBB-A44905BC8D00}"/>
              </a:ext>
            </a:extLst>
          </p:cNvPr>
          <p:cNvSpPr txBox="1"/>
          <p:nvPr/>
        </p:nvSpPr>
        <p:spPr>
          <a:xfrm>
            <a:off x="8564448" y="1917024"/>
            <a:ext cx="146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place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893A17-EE43-4704-B230-F673289229F4}"/>
              </a:ext>
            </a:extLst>
          </p:cNvPr>
          <p:cNvCxnSpPr/>
          <p:nvPr/>
        </p:nvCxnSpPr>
        <p:spPr>
          <a:xfrm>
            <a:off x="7241458" y="2765368"/>
            <a:ext cx="120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4C9C7A-9B71-4AE8-A083-733A9F1421A9}"/>
              </a:ext>
            </a:extLst>
          </p:cNvPr>
          <p:cNvSpPr txBox="1"/>
          <p:nvPr/>
        </p:nvSpPr>
        <p:spPr>
          <a:xfrm>
            <a:off x="8503014" y="2580702"/>
            <a:ext cx="192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place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39D7D-0EC8-4994-BF2A-0FA8B79B36FB}"/>
              </a:ext>
            </a:extLst>
          </p:cNvPr>
          <p:cNvCxnSpPr>
            <a:cxnSpLocks/>
          </p:cNvCxnSpPr>
          <p:nvPr/>
        </p:nvCxnSpPr>
        <p:spPr>
          <a:xfrm>
            <a:off x="6518787" y="3311059"/>
            <a:ext cx="169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3345D2-B5FC-43E9-AB19-9736312510BA}"/>
              </a:ext>
            </a:extLst>
          </p:cNvPr>
          <p:cNvSpPr txBox="1"/>
          <p:nvPr/>
        </p:nvSpPr>
        <p:spPr>
          <a:xfrm>
            <a:off x="8209935" y="3126393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button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59C54B-9385-4E19-A9B8-2EBA1B13334A}"/>
              </a:ext>
            </a:extLst>
          </p:cNvPr>
          <p:cNvCxnSpPr>
            <a:cxnSpLocks/>
          </p:cNvCxnSpPr>
          <p:nvPr/>
        </p:nvCxnSpPr>
        <p:spPr>
          <a:xfrm>
            <a:off x="7241458" y="5793704"/>
            <a:ext cx="169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F6C06C-BCDA-4A2D-B27E-FD92147C2EFA}"/>
              </a:ext>
            </a:extLst>
          </p:cNvPr>
          <p:cNvSpPr txBox="1"/>
          <p:nvPr/>
        </p:nvSpPr>
        <p:spPr>
          <a:xfrm>
            <a:off x="9016180" y="56090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E84FAB-562B-477E-9233-D96439D4F8E1}"/>
              </a:ext>
            </a:extLst>
          </p:cNvPr>
          <p:cNvCxnSpPr>
            <a:cxnSpLocks/>
          </p:cNvCxnSpPr>
          <p:nvPr/>
        </p:nvCxnSpPr>
        <p:spPr>
          <a:xfrm flipH="1">
            <a:off x="3750464" y="5793704"/>
            <a:ext cx="129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CA3AED-C93F-4FE6-9309-D2C4686118F4}"/>
              </a:ext>
            </a:extLst>
          </p:cNvPr>
          <p:cNvSpPr txBox="1"/>
          <p:nvPr/>
        </p:nvSpPr>
        <p:spPr>
          <a:xfrm>
            <a:off x="2426379" y="5609038"/>
            <a:ext cx="12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4AA5B5-0FC8-4C24-9D57-962731B19319}"/>
              </a:ext>
            </a:extLst>
          </p:cNvPr>
          <p:cNvCxnSpPr/>
          <p:nvPr/>
        </p:nvCxnSpPr>
        <p:spPr>
          <a:xfrm flipV="1">
            <a:off x="5909189" y="4827639"/>
            <a:ext cx="0" cy="78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38BFC8-CC3D-4468-B0FB-C54E52316270}"/>
              </a:ext>
            </a:extLst>
          </p:cNvPr>
          <p:cNvCxnSpPr>
            <a:cxnSpLocks/>
          </p:cNvCxnSpPr>
          <p:nvPr/>
        </p:nvCxnSpPr>
        <p:spPr>
          <a:xfrm flipH="1">
            <a:off x="4317733" y="4827639"/>
            <a:ext cx="159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3185202-7644-4C48-A1DB-A231DF9AB30D}"/>
              </a:ext>
            </a:extLst>
          </p:cNvPr>
          <p:cNvSpPr txBox="1"/>
          <p:nvPr/>
        </p:nvSpPr>
        <p:spPr>
          <a:xfrm>
            <a:off x="2419286" y="4642973"/>
            <a:ext cx="200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Bookings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754B98-13BD-4B9D-A91F-97606926A1AB}"/>
              </a:ext>
            </a:extLst>
          </p:cNvPr>
          <p:cNvCxnSpPr/>
          <p:nvPr/>
        </p:nvCxnSpPr>
        <p:spPr>
          <a:xfrm flipV="1">
            <a:off x="6518787" y="4827639"/>
            <a:ext cx="0" cy="78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A22F4E-DDAB-4993-89FF-F49CBC44F0C1}"/>
              </a:ext>
            </a:extLst>
          </p:cNvPr>
          <p:cNvCxnSpPr>
            <a:cxnSpLocks/>
          </p:cNvCxnSpPr>
          <p:nvPr/>
        </p:nvCxnSpPr>
        <p:spPr>
          <a:xfrm>
            <a:off x="6518787" y="4830143"/>
            <a:ext cx="169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0BF043-16DB-4564-ADE1-235B308DF90B}"/>
              </a:ext>
            </a:extLst>
          </p:cNvPr>
          <p:cNvSpPr txBox="1"/>
          <p:nvPr/>
        </p:nvSpPr>
        <p:spPr>
          <a:xfrm>
            <a:off x="8327923" y="4642973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46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BC0FBCAD-8E60-4A1B-902C-B5686029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4" y="357352"/>
            <a:ext cx="2740589" cy="59313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F9AAF0-D53B-4666-B60D-CB4580B0E7A6}"/>
              </a:ext>
            </a:extLst>
          </p:cNvPr>
          <p:cNvCxnSpPr>
            <a:cxnSpLocks/>
          </p:cNvCxnSpPr>
          <p:nvPr/>
        </p:nvCxnSpPr>
        <p:spPr>
          <a:xfrm flipH="1">
            <a:off x="3873910" y="656388"/>
            <a:ext cx="1248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50CDE7-6D19-4A6B-A4E1-7B4FEF7699C9}"/>
              </a:ext>
            </a:extLst>
          </p:cNvPr>
          <p:cNvSpPr txBox="1"/>
          <p:nvPr/>
        </p:nvSpPr>
        <p:spPr>
          <a:xfrm>
            <a:off x="3018504" y="471722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24068-07D5-4DB6-A025-5D455CE80AEC}"/>
              </a:ext>
            </a:extLst>
          </p:cNvPr>
          <p:cNvCxnSpPr>
            <a:cxnSpLocks/>
          </p:cNvCxnSpPr>
          <p:nvPr/>
        </p:nvCxnSpPr>
        <p:spPr>
          <a:xfrm flipH="1">
            <a:off x="3947652" y="1221743"/>
            <a:ext cx="1248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715A5B-2FA7-465A-8164-B7437BAD5469}"/>
              </a:ext>
            </a:extLst>
          </p:cNvPr>
          <p:cNvSpPr txBox="1"/>
          <p:nvPr/>
        </p:nvSpPr>
        <p:spPr>
          <a:xfrm>
            <a:off x="2708788" y="1025720"/>
            <a:ext cx="12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bar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6BB8F-CB8C-4D3E-B6AA-C23E32B91885}"/>
              </a:ext>
            </a:extLst>
          </p:cNvPr>
          <p:cNvSpPr txBox="1"/>
          <p:nvPr/>
        </p:nvSpPr>
        <p:spPr>
          <a:xfrm>
            <a:off x="8872527" y="3468325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details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1F09F-AB0E-49B8-9263-6D57F7EA2119}"/>
              </a:ext>
            </a:extLst>
          </p:cNvPr>
          <p:cNvSpPr txBox="1"/>
          <p:nvPr/>
        </p:nvSpPr>
        <p:spPr>
          <a:xfrm>
            <a:off x="342899" y="357352"/>
            <a:ext cx="214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bus details</a:t>
            </a:r>
            <a:endParaRPr lang="en-IN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D901B2E-116D-4963-8257-3735D16A1994}"/>
              </a:ext>
            </a:extLst>
          </p:cNvPr>
          <p:cNvSpPr/>
          <p:nvPr/>
        </p:nvSpPr>
        <p:spPr>
          <a:xfrm>
            <a:off x="7924800" y="1790700"/>
            <a:ext cx="864153" cy="37814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8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design, rectangle&#10;&#10;Description automatically generated">
            <a:extLst>
              <a:ext uri="{FF2B5EF4-FFF2-40B4-BE49-F238E27FC236}">
                <a16:creationId xmlns:a16="http://schemas.microsoft.com/office/drawing/2014/main" id="{9CF4D30E-5130-426A-8FD9-9394C6B58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89" y="240626"/>
            <a:ext cx="2944912" cy="63735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255B1C-2BCA-4BB1-8805-6BAABA7949DF}"/>
              </a:ext>
            </a:extLst>
          </p:cNvPr>
          <p:cNvCxnSpPr/>
          <p:nvPr/>
        </p:nvCxnSpPr>
        <p:spPr>
          <a:xfrm>
            <a:off x="7367752" y="1227733"/>
            <a:ext cx="124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381A48-9A1E-4C07-979E-C21A4DCDB405}"/>
              </a:ext>
            </a:extLst>
          </p:cNvPr>
          <p:cNvSpPr txBox="1"/>
          <p:nvPr/>
        </p:nvSpPr>
        <p:spPr>
          <a:xfrm>
            <a:off x="8731044" y="904568"/>
            <a:ext cx="138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seats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AE6E66-261C-41CD-AFE5-275DAC21ECDB}"/>
              </a:ext>
            </a:extLst>
          </p:cNvPr>
          <p:cNvCxnSpPr/>
          <p:nvPr/>
        </p:nvCxnSpPr>
        <p:spPr>
          <a:xfrm flipH="1">
            <a:off x="3559277" y="1307487"/>
            <a:ext cx="1288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2BF23A-3292-405B-84E6-83D683D26920}"/>
              </a:ext>
            </a:extLst>
          </p:cNvPr>
          <p:cNvSpPr txBox="1"/>
          <p:nvPr/>
        </p:nvSpPr>
        <p:spPr>
          <a:xfrm>
            <a:off x="2059049" y="1095674"/>
            <a:ext cx="152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Booked seats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CDD0E9-A9AB-4916-BB74-B7038590E18E}"/>
              </a:ext>
            </a:extLst>
          </p:cNvPr>
          <p:cNvCxnSpPr>
            <a:cxnSpLocks/>
          </p:cNvCxnSpPr>
          <p:nvPr/>
        </p:nvCxnSpPr>
        <p:spPr>
          <a:xfrm>
            <a:off x="6095999" y="1765598"/>
            <a:ext cx="1891863" cy="513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212B12-536E-4CC8-A414-D59B11A98758}"/>
              </a:ext>
            </a:extLst>
          </p:cNvPr>
          <p:cNvCxnSpPr>
            <a:cxnSpLocks/>
          </p:cNvCxnSpPr>
          <p:nvPr/>
        </p:nvCxnSpPr>
        <p:spPr>
          <a:xfrm>
            <a:off x="6095999" y="1465006"/>
            <a:ext cx="0" cy="30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B75506-9866-43B1-83AD-C74BDD0B2675}"/>
              </a:ext>
            </a:extLst>
          </p:cNvPr>
          <p:cNvSpPr txBox="1"/>
          <p:nvPr/>
        </p:nvSpPr>
        <p:spPr>
          <a:xfrm>
            <a:off x="8057534" y="2118535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seats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AAF10D-D711-42E0-BE0A-B766A0B6790A}"/>
              </a:ext>
            </a:extLst>
          </p:cNvPr>
          <p:cNvCxnSpPr/>
          <p:nvPr/>
        </p:nvCxnSpPr>
        <p:spPr>
          <a:xfrm>
            <a:off x="6769341" y="5617350"/>
            <a:ext cx="183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0BF70B-EFC6-4C7B-A8EC-A4F798E3210A}"/>
              </a:ext>
            </a:extLst>
          </p:cNvPr>
          <p:cNvSpPr txBox="1"/>
          <p:nvPr/>
        </p:nvSpPr>
        <p:spPr>
          <a:xfrm>
            <a:off x="8605694" y="5445601"/>
            <a:ext cx="166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button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2E5C-7B71-4539-B96E-8D79E4CB1C1F}"/>
              </a:ext>
            </a:extLst>
          </p:cNvPr>
          <p:cNvSpPr txBox="1"/>
          <p:nvPr/>
        </p:nvSpPr>
        <p:spPr>
          <a:xfrm>
            <a:off x="190500" y="25717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seats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5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6EB909D6-A57C-4FB1-BE24-70ACAE15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72559"/>
            <a:ext cx="2905181" cy="62875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B07E0-126E-4052-ACD0-D09E19498490}"/>
              </a:ext>
            </a:extLst>
          </p:cNvPr>
          <p:cNvCxnSpPr/>
          <p:nvPr/>
        </p:nvCxnSpPr>
        <p:spPr>
          <a:xfrm>
            <a:off x="7538720" y="79248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38EFE5-504F-400D-92AE-25CB08AEDEFB}"/>
              </a:ext>
            </a:extLst>
          </p:cNvPr>
          <p:cNvSpPr txBox="1"/>
          <p:nvPr/>
        </p:nvSpPr>
        <p:spPr>
          <a:xfrm>
            <a:off x="8677275" y="607814"/>
            <a:ext cx="92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Profile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37EAF-F7CA-4156-9732-D05A24D099CF}"/>
              </a:ext>
            </a:extLst>
          </p:cNvPr>
          <p:cNvCxnSpPr/>
          <p:nvPr/>
        </p:nvCxnSpPr>
        <p:spPr>
          <a:xfrm flipH="1">
            <a:off x="3505200" y="79248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501582-A43E-4BCF-9305-41B454A0EE3B}"/>
              </a:ext>
            </a:extLst>
          </p:cNvPr>
          <p:cNvSpPr txBox="1"/>
          <p:nvPr/>
        </p:nvSpPr>
        <p:spPr>
          <a:xfrm>
            <a:off x="2590800" y="607814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F2877B-A4D9-4C8A-8566-E45270CBF798}"/>
              </a:ext>
            </a:extLst>
          </p:cNvPr>
          <p:cNvCxnSpPr/>
          <p:nvPr/>
        </p:nvCxnSpPr>
        <p:spPr>
          <a:xfrm>
            <a:off x="7210425" y="1800225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D88358-6571-4D34-9DB8-33A75637B979}"/>
              </a:ext>
            </a:extLst>
          </p:cNvPr>
          <p:cNvSpPr txBox="1"/>
          <p:nvPr/>
        </p:nvSpPr>
        <p:spPr>
          <a:xfrm>
            <a:off x="8677275" y="1615559"/>
            <a:ext cx="14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bar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0321A-5DC2-4A7D-B3CF-4886D0738671}"/>
              </a:ext>
            </a:extLst>
          </p:cNvPr>
          <p:cNvCxnSpPr/>
          <p:nvPr/>
        </p:nvCxnSpPr>
        <p:spPr>
          <a:xfrm flipH="1">
            <a:off x="3895725" y="351633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3908B-862F-45BB-AA93-BC5994814B1F}"/>
              </a:ext>
            </a:extLst>
          </p:cNvPr>
          <p:cNvCxnSpPr/>
          <p:nvPr/>
        </p:nvCxnSpPr>
        <p:spPr>
          <a:xfrm>
            <a:off x="7362825" y="344805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634AE-01AC-4D2B-98EA-1F62789F4F6F}"/>
              </a:ext>
            </a:extLst>
          </p:cNvPr>
          <p:cNvCxnSpPr/>
          <p:nvPr/>
        </p:nvCxnSpPr>
        <p:spPr>
          <a:xfrm flipH="1">
            <a:off x="3895725" y="4754580"/>
            <a:ext cx="127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76602-1AEE-4A01-8092-2BF367F4C4E3}"/>
              </a:ext>
            </a:extLst>
          </p:cNvPr>
          <p:cNvCxnSpPr/>
          <p:nvPr/>
        </p:nvCxnSpPr>
        <p:spPr>
          <a:xfrm>
            <a:off x="7362825" y="4754580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8D8593-DF39-4F82-9D48-B15463A5C039}"/>
              </a:ext>
            </a:extLst>
          </p:cNvPr>
          <p:cNvSpPr txBox="1"/>
          <p:nvPr/>
        </p:nvSpPr>
        <p:spPr>
          <a:xfrm>
            <a:off x="1871345" y="3331664"/>
            <a:ext cx="205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 bus details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82125D-775E-4C6E-BF0C-80B8E1586CEC}"/>
              </a:ext>
            </a:extLst>
          </p:cNvPr>
          <p:cNvSpPr txBox="1"/>
          <p:nvPr/>
        </p:nvSpPr>
        <p:spPr>
          <a:xfrm>
            <a:off x="8677275" y="324433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delete bus details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4DA637-0200-4CD8-8B0B-BA988FE2E139}"/>
              </a:ext>
            </a:extLst>
          </p:cNvPr>
          <p:cNvSpPr txBox="1"/>
          <p:nvPr/>
        </p:nvSpPr>
        <p:spPr>
          <a:xfrm>
            <a:off x="1304925" y="4569914"/>
            <a:ext cx="26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view booking details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8FED4-5DB5-4B05-91D9-32DF4EAF0DD7}"/>
              </a:ext>
            </a:extLst>
          </p:cNvPr>
          <p:cNvSpPr txBox="1"/>
          <p:nvPr/>
        </p:nvSpPr>
        <p:spPr>
          <a:xfrm>
            <a:off x="8829674" y="4569914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 bookings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05E44-505D-43B0-BC23-3A52F4D940F4}"/>
              </a:ext>
            </a:extLst>
          </p:cNvPr>
          <p:cNvSpPr txBox="1"/>
          <p:nvPr/>
        </p:nvSpPr>
        <p:spPr>
          <a:xfrm>
            <a:off x="390525" y="372559"/>
            <a:ext cx="196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Admin’s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1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text, line, rectangle&#10;&#10;Description automatically generated">
            <a:extLst>
              <a:ext uri="{FF2B5EF4-FFF2-40B4-BE49-F238E27FC236}">
                <a16:creationId xmlns:a16="http://schemas.microsoft.com/office/drawing/2014/main" id="{3A9B4B1B-41E3-4A63-9E17-C234F2D5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47" y="314960"/>
            <a:ext cx="2873011" cy="62179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5F82B7-D93B-4B2C-8BF2-F322A79CF41A}"/>
              </a:ext>
            </a:extLst>
          </p:cNvPr>
          <p:cNvCxnSpPr/>
          <p:nvPr/>
        </p:nvCxnSpPr>
        <p:spPr>
          <a:xfrm flipH="1">
            <a:off x="3609975" y="609600"/>
            <a:ext cx="1047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F09AF8-B7CA-47CC-99A2-E0BC9CC43FE2}"/>
              </a:ext>
            </a:extLst>
          </p:cNvPr>
          <p:cNvSpPr txBox="1"/>
          <p:nvPr/>
        </p:nvSpPr>
        <p:spPr>
          <a:xfrm>
            <a:off x="266700" y="314960"/>
            <a:ext cx="215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Bus details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2F9C8D-6A60-48EE-A2F2-D20CF52FB6D5}"/>
              </a:ext>
            </a:extLst>
          </p:cNvPr>
          <p:cNvSpPr txBox="1"/>
          <p:nvPr/>
        </p:nvSpPr>
        <p:spPr>
          <a:xfrm>
            <a:off x="2847975" y="4249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  <a:endParaRPr lang="en-IN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C68F674-711F-44B3-8E38-D151894990B5}"/>
              </a:ext>
            </a:extLst>
          </p:cNvPr>
          <p:cNvSpPr/>
          <p:nvPr/>
        </p:nvSpPr>
        <p:spPr>
          <a:xfrm>
            <a:off x="7677150" y="1743075"/>
            <a:ext cx="733425" cy="2952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04C02-E6F2-4750-A7E1-750B8B7A05E0}"/>
              </a:ext>
            </a:extLst>
          </p:cNvPr>
          <p:cNvSpPr txBox="1"/>
          <p:nvPr/>
        </p:nvSpPr>
        <p:spPr>
          <a:xfrm>
            <a:off x="8410575" y="30347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details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E04283-2A95-4DA0-AA1E-5A7A41AB5B69}"/>
              </a:ext>
            </a:extLst>
          </p:cNvPr>
          <p:cNvCxnSpPr/>
          <p:nvPr/>
        </p:nvCxnSpPr>
        <p:spPr>
          <a:xfrm flipH="1">
            <a:off x="4029075" y="4695825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09C53F-811C-490E-AF36-48231B53D80A}"/>
              </a:ext>
            </a:extLst>
          </p:cNvPr>
          <p:cNvSpPr txBox="1"/>
          <p:nvPr/>
        </p:nvSpPr>
        <p:spPr>
          <a:xfrm>
            <a:off x="2333625" y="4511159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16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A254E02D5A94FBC4A7B672E7EC48B" ma:contentTypeVersion="9" ma:contentTypeDescription="Create a new document." ma:contentTypeScope="" ma:versionID="c3cf9c9793c33b724e2b2ffb92d09af8">
  <xsd:schema xmlns:xsd="http://www.w3.org/2001/XMLSchema" xmlns:xs="http://www.w3.org/2001/XMLSchema" xmlns:p="http://schemas.microsoft.com/office/2006/metadata/properties" xmlns:ns2="e89239c1-cdef-4024-99fc-2127f3fd18ea" xmlns:ns3="4103c155-7f48-4cdd-9016-5effdc72a143" targetNamespace="http://schemas.microsoft.com/office/2006/metadata/properties" ma:root="true" ma:fieldsID="9a54febb1e0cd80e95d4b65810bac3d4" ns2:_="" ns3:_="">
    <xsd:import namespace="e89239c1-cdef-4024-99fc-2127f3fd18ea"/>
    <xsd:import namespace="4103c155-7f48-4cdd-9016-5effdc72a14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239c1-cdef-4024-99fc-2127f3fd18e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a363587-87ea-41e2-9a9e-8270a2079e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3c155-7f48-4cdd-9016-5effdc72a14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dcaa716-c758-49a4-b9de-8923686d4363}" ma:internalName="TaxCatchAll" ma:showField="CatchAllData" ma:web="4103c155-7f48-4cdd-9016-5effdc72a1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D23F9C-A596-4D8F-9ACD-9A05EFD41C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A408FF-F39B-4E37-88C1-902D9F3FC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239c1-cdef-4024-99fc-2127f3fd18ea"/>
    <ds:schemaRef ds:uri="4103c155-7f48-4cdd-9016-5effdc72a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Mohan1(UST,IN)</dc:creator>
  <cp:lastModifiedBy>Nisha Mohan1(UST,IN)</cp:lastModifiedBy>
  <cp:revision>9</cp:revision>
  <dcterms:created xsi:type="dcterms:W3CDTF">2023-05-26T12:22:04Z</dcterms:created>
  <dcterms:modified xsi:type="dcterms:W3CDTF">2023-05-27T06:33:47Z</dcterms:modified>
</cp:coreProperties>
</file>