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4" r:id="rId13"/>
  </p:sldMasterIdLst>
  <p:notesMasterIdLst>
    <p:notesMasterId r:id="rId17"/>
  </p:notesMasterIdLst>
  <p:handoutMasterIdLst>
    <p:handoutMasterId r:id="rId15"/>
  </p:handoutMasterIdLst>
  <p:sldIdLst>
    <p:sldId id="260" r:id="rId19"/>
    <p:sldId id="256" r:id="rId20"/>
    <p:sldId id="258" r:id="rId21"/>
    <p:sldId id="263" r:id="rId22"/>
    <p:sldId id="259" r:id="rId23"/>
    <p:sldId id="261" r:id="rId24"/>
    <p:sldId id="264" r:id="rId25"/>
    <p:sldId id="25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658612248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41081621995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5193174484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7"/>
          <p:cNvSpPr>
            <a:spLocks/>
          </p:cNvSpPr>
          <p:nvPr/>
        </p:nvSpPr>
        <p:spPr>
          <a:xfrm rot="0">
            <a:off x="1069340" y="2377440"/>
            <a:ext cx="2698750" cy="2282825"/>
          </a:xfrm>
          <a:prstGeom prst="hexagon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메인(초기)화면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/main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8"/>
          <p:cNvSpPr>
            <a:spLocks/>
          </p:cNvSpPr>
          <p:nvPr/>
        </p:nvSpPr>
        <p:spPr>
          <a:xfrm rot="0">
            <a:off x="5527040" y="2853055"/>
            <a:ext cx="1748155" cy="1343660"/>
          </a:xfrm>
          <a:prstGeom prst="rec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1. 일반유저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2. 관리자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" name="도형 29"/>
          <p:cNvCxnSpPr/>
          <p:nvPr/>
        </p:nvCxnSpPr>
        <p:spPr>
          <a:xfrm rot="0" flipV="1">
            <a:off x="3767455" y="3507105"/>
            <a:ext cx="1617345" cy="120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30"/>
          <p:cNvSpPr txBox="1">
            <a:spLocks/>
          </p:cNvSpPr>
          <p:nvPr/>
        </p:nvSpPr>
        <p:spPr>
          <a:xfrm rot="0">
            <a:off x="3862705" y="3091180"/>
            <a:ext cx="14700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/login_check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31"/>
          <p:cNvCxnSpPr/>
          <p:nvPr/>
        </p:nvCxnSpPr>
        <p:spPr>
          <a:xfrm rot="0" flipH="1" flipV="1">
            <a:off x="6394450" y="1925955"/>
            <a:ext cx="6985" cy="9277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32"/>
          <p:cNvSpPr txBox="1">
            <a:spLocks/>
          </p:cNvSpPr>
          <p:nvPr/>
        </p:nvSpPr>
        <p:spPr>
          <a:xfrm rot="0">
            <a:off x="6454140" y="2199005"/>
            <a:ext cx="70358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/user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33"/>
          <p:cNvSpPr>
            <a:spLocks/>
          </p:cNvSpPr>
          <p:nvPr/>
        </p:nvSpPr>
        <p:spPr>
          <a:xfrm rot="0">
            <a:off x="5360035" y="594360"/>
            <a:ext cx="2069465" cy="121285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유저 로그인 화면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34"/>
          <p:cNvCxnSpPr/>
          <p:nvPr/>
        </p:nvCxnSpPr>
        <p:spPr>
          <a:xfrm rot="0">
            <a:off x="6412865" y="4208145"/>
            <a:ext cx="6350" cy="8801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35"/>
          <p:cNvSpPr>
            <a:spLocks/>
          </p:cNvSpPr>
          <p:nvPr/>
        </p:nvSpPr>
        <p:spPr>
          <a:xfrm rot="0">
            <a:off x="5420360" y="5219065"/>
            <a:ext cx="2069465" cy="121285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관리자 로그인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화면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36"/>
          <p:cNvSpPr txBox="1">
            <a:spLocks/>
          </p:cNvSpPr>
          <p:nvPr/>
        </p:nvSpPr>
        <p:spPr>
          <a:xfrm rot="0">
            <a:off x="6513830" y="4481830"/>
            <a:ext cx="91440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/admin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37"/>
          <p:cNvCxnSpPr/>
          <p:nvPr/>
        </p:nvCxnSpPr>
        <p:spPr>
          <a:xfrm rot="0">
            <a:off x="7428865" y="1200150"/>
            <a:ext cx="1557655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38"/>
          <p:cNvSpPr txBox="1">
            <a:spLocks/>
          </p:cNvSpPr>
          <p:nvPr/>
        </p:nvSpPr>
        <p:spPr>
          <a:xfrm rot="0">
            <a:off x="7654925" y="724535"/>
            <a:ext cx="109474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/mypage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39"/>
          <p:cNvSpPr>
            <a:spLocks/>
          </p:cNvSpPr>
          <p:nvPr/>
        </p:nvSpPr>
        <p:spPr>
          <a:xfrm rot="0">
            <a:off x="9033510" y="689610"/>
            <a:ext cx="2306955" cy="1046480"/>
          </a:xfrm>
          <a:prstGeom prst="snip2Diag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마이페이지 화면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40"/>
          <p:cNvSpPr txBox="1">
            <a:spLocks/>
          </p:cNvSpPr>
          <p:nvPr/>
        </p:nvSpPr>
        <p:spPr>
          <a:xfrm rot="0">
            <a:off x="7607935" y="5277485"/>
            <a:ext cx="142621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/adminpage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41"/>
          <p:cNvSpPr>
            <a:spLocks/>
          </p:cNvSpPr>
          <p:nvPr/>
        </p:nvSpPr>
        <p:spPr>
          <a:xfrm rot="0">
            <a:off x="9069705" y="5219065"/>
            <a:ext cx="2496820" cy="1046480"/>
          </a:xfrm>
          <a:prstGeom prst="snip2Diag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관리자 페이지 화면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42"/>
          <p:cNvCxnSpPr/>
          <p:nvPr/>
        </p:nvCxnSpPr>
        <p:spPr>
          <a:xfrm rot="0" flipV="1">
            <a:off x="7489190" y="5788660"/>
            <a:ext cx="1450340" cy="368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43"/>
          <p:cNvSpPr>
            <a:spLocks/>
          </p:cNvSpPr>
          <p:nvPr/>
        </p:nvSpPr>
        <p:spPr>
          <a:xfrm rot="0">
            <a:off x="1438275" y="178435"/>
            <a:ext cx="1962150" cy="11652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회원가입 화면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44"/>
          <p:cNvCxnSpPr/>
          <p:nvPr/>
        </p:nvCxnSpPr>
        <p:spPr>
          <a:xfrm rot="0" flipV="1">
            <a:off x="2388870" y="1426210"/>
            <a:ext cx="635" cy="9398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45"/>
          <p:cNvSpPr txBox="1">
            <a:spLocks/>
          </p:cNvSpPr>
          <p:nvPr/>
        </p:nvSpPr>
        <p:spPr>
          <a:xfrm rot="0">
            <a:off x="2413000" y="1758950"/>
            <a:ext cx="11372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/user_reg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51"/>
          <p:cNvCxnSpPr/>
          <p:nvPr/>
        </p:nvCxnSpPr>
        <p:spPr>
          <a:xfrm rot="0" flipH="1">
            <a:off x="3768090" y="3827780"/>
            <a:ext cx="1593215" cy="120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52"/>
          <p:cNvSpPr txBox="1">
            <a:spLocks/>
          </p:cNvSpPr>
          <p:nvPr/>
        </p:nvSpPr>
        <p:spPr>
          <a:xfrm rot="0">
            <a:off x="3945890" y="3934460"/>
            <a:ext cx="13227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로그인실패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53"/>
          <p:cNvSpPr>
            <a:spLocks/>
          </p:cNvSpPr>
          <p:nvPr/>
        </p:nvSpPr>
        <p:spPr>
          <a:xfrm rot="0">
            <a:off x="9747250" y="2816860"/>
            <a:ext cx="1153160" cy="1224915"/>
          </a:xfrm>
          <a:prstGeom prst="can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DB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55"/>
          <p:cNvCxnSpPr/>
          <p:nvPr/>
        </p:nvCxnSpPr>
        <p:spPr>
          <a:xfrm rot="0">
            <a:off x="10293985" y="1889760"/>
            <a:ext cx="635" cy="702310"/>
          </a:xfrm>
          <a:prstGeom prst="straightConnector1"/>
          <a:ln w="19050" cap="flat" cmpd="sng">
            <a:prstDash/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도형 56"/>
          <p:cNvCxnSpPr/>
          <p:nvPr/>
        </p:nvCxnSpPr>
        <p:spPr>
          <a:xfrm rot="0">
            <a:off x="10377170" y="4279265"/>
            <a:ext cx="635" cy="796925"/>
          </a:xfrm>
          <a:prstGeom prst="straightConnector1"/>
          <a:ln w="19050" cap="flat" cmpd="sng">
            <a:prstDash/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도형 57"/>
          <p:cNvCxnSpPr/>
          <p:nvPr/>
        </p:nvCxnSpPr>
        <p:spPr>
          <a:xfrm rot="0" flipV="1">
            <a:off x="7654925" y="3482975"/>
            <a:ext cx="1760220" cy="12700"/>
          </a:xfrm>
          <a:prstGeom prst="straightConnector1"/>
          <a:ln w="19050" cap="flat" cmpd="sng">
            <a:prstDash/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도형 61"/>
          <p:cNvCxnSpPr/>
          <p:nvPr/>
        </p:nvCxnSpPr>
        <p:spPr>
          <a:xfrm rot="0" flipV="1">
            <a:off x="1771015" y="5992495"/>
            <a:ext cx="1403350" cy="1905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도형 63"/>
          <p:cNvCxnSpPr/>
          <p:nvPr/>
        </p:nvCxnSpPr>
        <p:spPr>
          <a:xfrm rot="0">
            <a:off x="1783080" y="6562725"/>
            <a:ext cx="1438910" cy="1905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텍스트 상자 65"/>
          <p:cNvSpPr txBox="1">
            <a:spLocks/>
          </p:cNvSpPr>
          <p:nvPr/>
        </p:nvSpPr>
        <p:spPr>
          <a:xfrm rot="0">
            <a:off x="1842135" y="5610225"/>
            <a:ext cx="11258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요청 URL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66"/>
          <p:cNvSpPr txBox="1">
            <a:spLocks/>
          </p:cNvSpPr>
          <p:nvPr/>
        </p:nvSpPr>
        <p:spPr>
          <a:xfrm rot="0">
            <a:off x="1842770" y="6133465"/>
            <a:ext cx="101409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DB 관계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4790" y="1171575"/>
          <a:ext cx="9333865" cy="1161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15"/>
                <a:gridCol w="1170940"/>
                <a:gridCol w="1170940"/>
                <a:gridCol w="1174115"/>
                <a:gridCol w="1174750"/>
                <a:gridCol w="1170940"/>
                <a:gridCol w="1148715"/>
                <a:gridCol w="1149350"/>
              </a:tblGrid>
              <a:tr h="64770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(PK)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주소1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지역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주소2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세부주소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생년월일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이메일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등급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13715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COUNTRY</a:t>
                      </a:r>
                      <a:endParaRPr lang="ko-KR" altLang="en-US" sz="1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C_DETAIL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BORN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PHONE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EMAIL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GARDE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3" name="텍스트 상자 3"/>
          <p:cNvSpPr txBox="1">
            <a:spLocks/>
          </p:cNvSpPr>
          <p:nvPr/>
        </p:nvSpPr>
        <p:spPr>
          <a:xfrm rot="0">
            <a:off x="4043045" y="593090"/>
            <a:ext cx="265303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회원정보 DB - user_info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2"/>
          <p:cNvGraphicFramePr>
            <a:graphicFrameLocks noGrp="1"/>
          </p:cNvGraphicFramePr>
          <p:nvPr/>
        </p:nvGraphicFramePr>
        <p:xfrm>
          <a:off x="1070610" y="4053840"/>
          <a:ext cx="5824855" cy="111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38655"/>
                <a:gridCol w="1943100"/>
              </a:tblGrid>
              <a:tr h="64770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(PFK)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비밀번호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비밀번호 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최근 수정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날짜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6990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PW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PW_EXPIRE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텍스트 상자 3"/>
          <p:cNvSpPr txBox="1">
            <a:spLocks/>
          </p:cNvSpPr>
          <p:nvPr/>
        </p:nvSpPr>
        <p:spPr>
          <a:xfrm rot="0">
            <a:off x="2482850" y="3569970"/>
            <a:ext cx="269621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로그인 DB - login_check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4"/>
          <p:cNvSpPr txBox="1">
            <a:spLocks/>
          </p:cNvSpPr>
          <p:nvPr/>
        </p:nvSpPr>
        <p:spPr>
          <a:xfrm rot="0">
            <a:off x="7839075" y="2882900"/>
            <a:ext cx="4020820" cy="2954020"/>
          </a:xfrm>
          <a:prstGeom prst="rect"/>
          <a:noFill/>
          <a:ln w="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등급(GRADE) 0~9 - (확장성고려)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0단계 - 방문객(읽기만 가능)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1단계 - 일반회원(읽기,작성,수정,삭제)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2400">
                <a:latin typeface="맑은 고딕" charset="0"/>
                <a:ea typeface="맑은 고딕" charset="0"/>
              </a:rPr>
              <a:t>...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8단계 - manage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(총 관리 및 회원등급)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9단계 - admin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 모든 기능 관리 및 8등급 부여 가능)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8"/>
          <p:cNvCxnSpPr/>
          <p:nvPr/>
        </p:nvCxnSpPr>
        <p:spPr>
          <a:xfrm rot="0">
            <a:off x="9031605" y="2320290"/>
            <a:ext cx="19050" cy="5302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10"/>
          <p:cNvSpPr txBox="1">
            <a:spLocks/>
          </p:cNvSpPr>
          <p:nvPr/>
        </p:nvSpPr>
        <p:spPr>
          <a:xfrm rot="0">
            <a:off x="2275205" y="5168900"/>
            <a:ext cx="3096895" cy="370205"/>
          </a:xfrm>
          <a:prstGeom prst="rect"/>
          <a:noFill/>
          <a:ln w="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비밀번호 - 변경 주기 180일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2"/>
          <p:cNvSpPr txBox="1">
            <a:spLocks/>
          </p:cNvSpPr>
          <p:nvPr/>
        </p:nvSpPr>
        <p:spPr>
          <a:xfrm rot="0">
            <a:off x="4887595" y="2421255"/>
            <a:ext cx="1206500" cy="309245"/>
          </a:xfrm>
          <a:prstGeom prst="rect"/>
          <a:noFill/>
          <a:ln w="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yyyy-mm-dd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4"/>
          <p:cNvSpPr txBox="1">
            <a:spLocks/>
          </p:cNvSpPr>
          <p:nvPr/>
        </p:nvSpPr>
        <p:spPr>
          <a:xfrm rot="0">
            <a:off x="1588135" y="2388235"/>
            <a:ext cx="800735" cy="309245"/>
          </a:xfrm>
          <a:prstGeom prst="rect"/>
          <a:noFill/>
          <a:ln w="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시(도시)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5"/>
          <p:cNvSpPr txBox="1">
            <a:spLocks/>
          </p:cNvSpPr>
          <p:nvPr/>
        </p:nvSpPr>
        <p:spPr>
          <a:xfrm rot="0">
            <a:off x="2567940" y="2387600"/>
            <a:ext cx="1271270" cy="524510"/>
          </a:xfrm>
          <a:prstGeom prst="rect"/>
          <a:noFill/>
          <a:ln w="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구 , 상세주소,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아파트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8"/>
          <p:cNvGraphicFramePr>
            <a:graphicFrameLocks noGrp="1"/>
          </p:cNvGraphicFramePr>
          <p:nvPr/>
        </p:nvGraphicFramePr>
        <p:xfrm>
          <a:off x="9558655" y="1172210"/>
          <a:ext cx="1410335" cy="112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335"/>
              </a:tblGrid>
              <a:tr h="639445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가입일시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8260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REG_DATE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4" name="표 2"/>
          <p:cNvGraphicFramePr>
            <a:graphicFrameLocks noGrp="1"/>
          </p:cNvGraphicFramePr>
          <p:nvPr/>
        </p:nvGraphicFramePr>
        <p:xfrm>
          <a:off x="10957560" y="1170940"/>
          <a:ext cx="1126490" cy="113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490"/>
              </a:tblGrid>
              <a:tr h="577215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성별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56895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SEX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"/>
          <p:cNvSpPr txBox="1">
            <a:spLocks/>
          </p:cNvSpPr>
          <p:nvPr/>
        </p:nvSpPr>
        <p:spPr>
          <a:xfrm rot="0">
            <a:off x="856615" y="419735"/>
            <a:ext cx="23514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로그인 - 로그인 시도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/main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4"/>
          <p:cNvSpPr>
            <a:spLocks/>
          </p:cNvSpPr>
          <p:nvPr/>
        </p:nvSpPr>
        <p:spPr>
          <a:xfrm rot="0">
            <a:off x="463550" y="1189355"/>
            <a:ext cx="3685540" cy="27584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"/>
          <p:cNvSpPr txBox="1">
            <a:spLocks/>
          </p:cNvSpPr>
          <p:nvPr/>
        </p:nvSpPr>
        <p:spPr>
          <a:xfrm rot="0">
            <a:off x="678815" y="1450975"/>
            <a:ext cx="347091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요청 URL : /login_check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ID , PW 값 request로 전달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5"/>
          <p:cNvCxnSpPr/>
          <p:nvPr/>
        </p:nvCxnSpPr>
        <p:spPr>
          <a:xfrm rot="0" flipV="1">
            <a:off x="4208145" y="2531745"/>
            <a:ext cx="3661410" cy="12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6"/>
          <p:cNvSpPr txBox="1">
            <a:spLocks/>
          </p:cNvSpPr>
          <p:nvPr/>
        </p:nvSpPr>
        <p:spPr>
          <a:xfrm rot="0">
            <a:off x="9319260" y="416560"/>
            <a:ext cx="24491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Servlet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URL /login_check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7"/>
          <p:cNvSpPr txBox="1">
            <a:spLocks/>
          </p:cNvSpPr>
          <p:nvPr/>
        </p:nvSpPr>
        <p:spPr>
          <a:xfrm rot="0">
            <a:off x="5515610" y="2092325"/>
            <a:ext cx="15220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request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9"/>
          <p:cNvSpPr>
            <a:spLocks/>
          </p:cNvSpPr>
          <p:nvPr/>
        </p:nvSpPr>
        <p:spPr>
          <a:xfrm rot="0">
            <a:off x="7988300" y="1189990"/>
            <a:ext cx="3685540" cy="38500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1"/>
          <p:cNvSpPr txBox="1">
            <a:spLocks/>
          </p:cNvSpPr>
          <p:nvPr/>
        </p:nvSpPr>
        <p:spPr>
          <a:xfrm rot="0">
            <a:off x="8138795" y="1068070"/>
            <a:ext cx="3491230" cy="42462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ID PW 값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request.getParameter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DB (</a:t>
            </a:r>
            <a:r>
              <a:rPr lang="ko-KR" sz="1800">
                <a:latin typeface="맑은 고딕" charset="0"/>
                <a:ea typeface="맑은 고딕" charset="0"/>
              </a:rPr>
              <a:t>login_check</a:t>
            </a:r>
            <a:r>
              <a:rPr lang="ko-KR" sz="1800">
                <a:latin typeface="맑은 고딕" charset="0"/>
                <a:ea typeface="맑은 고딕" charset="0"/>
              </a:rPr>
              <a:t>)에 저장된 정보와 비교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일치시 로그인완료창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Forward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요청 URL (/user)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불일치 로그인화면창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Redirect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요청 URL (/main)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856615" y="419735"/>
            <a:ext cx="30429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회원가입 - 회원가입 시도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/join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63550" y="1189355"/>
            <a:ext cx="3685540" cy="27584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43255" y="1474470"/>
            <a:ext cx="3470910" cy="20313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요청 URL : /user_reg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ID PW 이름 성별 주소 세부주소 전화번호 생년월일 이메일 값 request로 전달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" name="Rect 0"/>
          <p:cNvCxnSpPr/>
          <p:nvPr/>
        </p:nvCxnSpPr>
        <p:spPr>
          <a:xfrm rot="0" flipV="1">
            <a:off x="4208145" y="2531745"/>
            <a:ext cx="3661410" cy="12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rot="0">
            <a:off x="8689340" y="416560"/>
            <a:ext cx="24491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Servlet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URL /user_reg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5515610" y="2092325"/>
            <a:ext cx="15220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request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8023860" y="1189990"/>
            <a:ext cx="3685540" cy="48374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8091170" y="818515"/>
            <a:ext cx="3491230" cy="50768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회원가입에 필요한 정보 값들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request.getParameter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grade = 1 (일반회원)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altLang="en-US" sz="1800" i="0" b="0">
                <a:solidFill>
                  <a:schemeClr val="dk1"/>
                </a:solidFill>
                <a:latin typeface="맑은 고딕" charset="0"/>
                <a:ea typeface="맑은 고딕" charset="0"/>
              </a:rPr>
              <a:t>PW_EXPIRE</a:t>
            </a:r>
            <a:r>
              <a:rPr lang="ko-KR" altLang="en-US" sz="1800" i="0" b="0">
                <a:solidFill>
                  <a:schemeClr val="dk1"/>
                </a:solidFill>
                <a:latin typeface="맑은 고딕" charset="0"/>
                <a:ea typeface="맑은 고딕" charset="0"/>
              </a:rPr>
              <a:t> = 현재날짜</a:t>
            </a:r>
            <a:endParaRPr lang="ko-KR" altLang="en-US" sz="1800" i="0" b="0">
              <a:solidFill>
                <a:schemeClr val="dk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altLang="en-US" sz="1800" i="0" b="0">
                <a:solidFill>
                  <a:schemeClr val="dk1"/>
                </a:solidFill>
                <a:latin typeface="맑은 고딕" charset="0"/>
                <a:ea typeface="맑은 고딕" charset="0"/>
              </a:rPr>
              <a:t>REG_DATE = 현재날짜	</a:t>
            </a:r>
            <a:endParaRPr lang="ko-KR" altLang="en-US" sz="1800" i="0" b="0">
              <a:solidFill>
                <a:schemeClr val="dk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i="0" b="0">
              <a:solidFill>
                <a:schemeClr val="dk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DB (</a:t>
            </a:r>
            <a:r>
              <a:rPr lang="ko-KR" sz="1800">
                <a:latin typeface="맑은 고딕" charset="0"/>
                <a:ea typeface="맑은 고딕" charset="0"/>
              </a:rPr>
              <a:t>login_check</a:t>
            </a:r>
            <a:r>
              <a:rPr lang="ko-KR" sz="1800">
                <a:latin typeface="맑은 고딕" charset="0"/>
                <a:ea typeface="맑은 고딕" charset="0"/>
              </a:rPr>
              <a:t>, user_info)에 저장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회원가입 성공시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Redirect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요청 URL (/main)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회원가입 실패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ID 중복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8" descr="C:/Users/gp/AppData/Roaming/PolarisOffice/ETemp/9552_23440672/fImage658612248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8755" y="1418590"/>
            <a:ext cx="4115435" cy="5115560"/>
          </a:xfrm>
          <a:prstGeom prst="rect"/>
          <a:noFill/>
        </p:spPr>
      </p:pic>
      <p:sp>
        <p:nvSpPr>
          <p:cNvPr id="3" name="텍스트 상자 19"/>
          <p:cNvSpPr txBox="1">
            <a:spLocks/>
          </p:cNvSpPr>
          <p:nvPr/>
        </p:nvSpPr>
        <p:spPr>
          <a:xfrm rot="0">
            <a:off x="1378585" y="213995"/>
            <a:ext cx="24022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회원전용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로그인 성공 시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/user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" name="도형 21"/>
          <p:cNvCxnSpPr/>
          <p:nvPr/>
        </p:nvCxnSpPr>
        <p:spPr>
          <a:xfrm rot="0">
            <a:off x="4373880" y="3709035"/>
            <a:ext cx="3828415" cy="120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22"/>
          <p:cNvSpPr txBox="1">
            <a:spLocks/>
          </p:cNvSpPr>
          <p:nvPr/>
        </p:nvSpPr>
        <p:spPr>
          <a:xfrm rot="0">
            <a:off x="5408295" y="3101975"/>
            <a:ext cx="15627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마이페이지 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23"/>
          <p:cNvSpPr>
            <a:spLocks/>
          </p:cNvSpPr>
          <p:nvPr/>
        </p:nvSpPr>
        <p:spPr>
          <a:xfrm rot="0">
            <a:off x="8274050" y="1605280"/>
            <a:ext cx="3803650" cy="47428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4"/>
          <p:cNvSpPr txBox="1">
            <a:spLocks/>
          </p:cNvSpPr>
          <p:nvPr/>
        </p:nvSpPr>
        <p:spPr>
          <a:xfrm rot="0">
            <a:off x="8452485" y="1611630"/>
            <a:ext cx="3470910" cy="50768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요청 URL : /mypage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DB (</a:t>
            </a:r>
            <a:r>
              <a:rPr lang="ko-KR" sz="1800">
                <a:latin typeface="맑은 고딕" charset="0"/>
                <a:ea typeface="맑은 고딕" charset="0"/>
              </a:rPr>
              <a:t>user_info</a:t>
            </a:r>
            <a:r>
              <a:rPr lang="ko-KR" sz="1800">
                <a:latin typeface="맑은 고딕" charset="0"/>
                <a:ea typeface="맑은 고딕" charset="0"/>
              </a:rPr>
              <a:t>) 값 불러옴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아이디 : String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비밀번호: String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이름 : String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생년월일 : DATE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주소 : String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세부주소: String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전화번호 : String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이메일 : String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가입일 : DATE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내등급 : Int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성별 : Bool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26"/>
          <p:cNvSpPr txBox="1">
            <a:spLocks/>
          </p:cNvSpPr>
          <p:nvPr/>
        </p:nvSpPr>
        <p:spPr>
          <a:xfrm rot="0">
            <a:off x="9509125" y="1235710"/>
            <a:ext cx="20929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마이페이지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8" descr="C:/Users/gp/AppData/Roaming/PolarisOffice/ETemp/9552_23440672/fImage341081621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785" y="1269365"/>
            <a:ext cx="5477510" cy="4629785"/>
          </a:xfrm>
          <a:prstGeom prst="rect"/>
          <a:noFill/>
        </p:spPr>
      </p:pic>
      <p:sp>
        <p:nvSpPr>
          <p:cNvPr id="3" name="텍스트 상자 69"/>
          <p:cNvSpPr txBox="1">
            <a:spLocks/>
          </p:cNvSpPr>
          <p:nvPr/>
        </p:nvSpPr>
        <p:spPr>
          <a:xfrm rot="0">
            <a:off x="6929755" y="3340100"/>
            <a:ext cx="25323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네모칸만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정보 수정 가능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0"/>
          <p:cNvSpPr txBox="1">
            <a:spLocks/>
          </p:cNvSpPr>
          <p:nvPr/>
        </p:nvSpPr>
        <p:spPr>
          <a:xfrm rot="0">
            <a:off x="4742815" y="1271905"/>
            <a:ext cx="109474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/mypage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1" descr="C:/Users/gp/AppData/Roaming/PolarisOffice/ETemp/9552_23440672/fImage55193174484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090" y="85090"/>
            <a:ext cx="6744335" cy="4334510"/>
          </a:xfrm>
          <a:prstGeom prst="rect"/>
          <a:noFill/>
        </p:spPr>
      </p:pic>
      <p:sp>
        <p:nvSpPr>
          <p:cNvPr id="3" name="텍스트 상자 72"/>
          <p:cNvSpPr txBox="1">
            <a:spLocks/>
          </p:cNvSpPr>
          <p:nvPr/>
        </p:nvSpPr>
        <p:spPr>
          <a:xfrm rot="0">
            <a:off x="6818630" y="368300"/>
            <a:ext cx="5278120" cy="61207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회원 목록의 상세 내용은 회원정보 DB에서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아이디, 이름, 전화번호, 이메일, 주소, 등급, 가입일시, 성별 등의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모든 정보를 가져와서 출력해줌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등급목록의 내용은 회원정보 DB의 Grade 값을 가져와서 출력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로그아웃 버튼을 누를시 /login으로 이동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회원목록 상세정보 클릭시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	팝업창으로 전환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	회원정보 DB의 내용을 상세하게 출력해줌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회원목록 회원관리 클릭시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	팝업창으로 전환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	회원의 등급을 수정할수있고 전화번호, 이메일, 주소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	</a:t>
            </a:r>
            <a:r>
              <a:rPr sz="1400">
                <a:latin typeface="맑은 고딕" charset="0"/>
                <a:ea typeface="맑은 고딕" charset="0"/>
              </a:rPr>
              <a:t>수정가능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	완료버튼을 누를시 회원정보 DB를 업데이트함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3"/>
          <p:cNvSpPr txBox="1">
            <a:spLocks/>
          </p:cNvSpPr>
          <p:nvPr/>
        </p:nvSpPr>
        <p:spPr>
          <a:xfrm rot="0">
            <a:off x="237490" y="4422140"/>
            <a:ext cx="152908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/login_admin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4"/>
          <p:cNvSpPr txBox="1">
            <a:spLocks/>
          </p:cNvSpPr>
          <p:nvPr/>
        </p:nvSpPr>
        <p:spPr>
          <a:xfrm rot="0">
            <a:off x="4944745" y="4148455"/>
            <a:ext cx="8655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팝업창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903605" y="653415"/>
            <a:ext cx="751268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로그인 / 로그인완료창 / 회원가입 / 회원관리페이지 /  내정보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M =&gt; DTO / DAO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V =&gt; 로그인창 / 로그인완료창 / 회원가입 /관리자페이지 / 마이페이지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 =&gt; Servlet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최 규민</dc:creator>
  <cp:lastModifiedBy>최 규민</cp:lastModifiedBy>
  <dc:title>PowerPoint 프레젠테이션</dc:title>
  <cp:version>9.102.51.41307</cp:version>
</cp:coreProperties>
</file>