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7" r:id="rId4"/>
    <p:sldId id="265" r:id="rId5"/>
    <p:sldId id="260" r:id="rId6"/>
    <p:sldId id="258" r:id="rId7"/>
    <p:sldId id="262" r:id="rId8"/>
    <p:sldId id="261" r:id="rId9"/>
    <p:sldId id="266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8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6295B9-7A1D-4035-A87C-08298E0DE86B}" type="datetimeFigureOut">
              <a:rPr lang="de-DE" smtClean="0"/>
              <a:pPr/>
              <a:t>15.07.2019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C24538-682D-4F9E-A741-C28C941484E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ELKO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Eine elektronische Kommunikationstafel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91680" y="5445224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tx2"/>
                </a:solidFill>
                <a:latin typeface="+mj-lt"/>
              </a:rPr>
              <a:t>Von Lukas Dahl, Rebecca </a:t>
            </a:r>
            <a:r>
              <a:rPr lang="de-DE" sz="1200" dirty="0" err="1" smtClean="0">
                <a:solidFill>
                  <a:schemeClr val="tx2"/>
                </a:solidFill>
                <a:latin typeface="+mj-lt"/>
              </a:rPr>
              <a:t>Onland</a:t>
            </a:r>
            <a:r>
              <a:rPr lang="de-DE" sz="1200" dirty="0" smtClean="0">
                <a:solidFill>
                  <a:schemeClr val="tx2"/>
                </a:solidFill>
                <a:latin typeface="+mj-lt"/>
              </a:rPr>
              <a:t> und </a:t>
            </a:r>
            <a:r>
              <a:rPr lang="de-DE" sz="1200" dirty="0" err="1" smtClean="0">
                <a:solidFill>
                  <a:schemeClr val="tx2"/>
                </a:solidFill>
                <a:latin typeface="+mj-lt"/>
              </a:rPr>
              <a:t>Domenic</a:t>
            </a:r>
            <a:r>
              <a:rPr lang="de-DE" sz="1200" dirty="0" smtClean="0">
                <a:solidFill>
                  <a:schemeClr val="tx2"/>
                </a:solidFill>
                <a:latin typeface="+mj-lt"/>
              </a:rPr>
              <a:t> Scheffler</a:t>
            </a:r>
            <a:endParaRPr lang="de-DE" sz="1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Eigene Dokumente\Dokumente\Studium_TH\Mein\GitMeinNeu\ELKOnew\src\Pictos\Floskeln\Dan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772816"/>
            <a:ext cx="2695575" cy="2695575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851920" y="4581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Danke</a:t>
            </a:r>
            <a:endParaRPr lang="de-DE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Kölner Kern- und Randvokabular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07504" y="1413256"/>
            <a:ext cx="4320000" cy="43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644488" y="1412776"/>
            <a:ext cx="4320000" cy="4320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115616" y="203394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/>
              <a:t>Kernvokabular</a:t>
            </a:r>
            <a:endParaRPr lang="de-DE" sz="2800" u="sng" dirty="0"/>
          </a:p>
        </p:txBody>
      </p:sp>
      <p:sp>
        <p:nvSpPr>
          <p:cNvPr id="9" name="Textfeld 8"/>
          <p:cNvSpPr txBox="1"/>
          <p:nvPr/>
        </p:nvSpPr>
        <p:spPr>
          <a:xfrm>
            <a:off x="5652120" y="206036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/>
              <a:t>Randvokabular</a:t>
            </a:r>
            <a:endParaRPr lang="de-DE" sz="2800" u="sng" dirty="0"/>
          </a:p>
        </p:txBody>
      </p:sp>
      <p:sp>
        <p:nvSpPr>
          <p:cNvPr id="10" name="Textfeld 9"/>
          <p:cNvSpPr txBox="1"/>
          <p:nvPr/>
        </p:nvSpPr>
        <p:spPr>
          <a:xfrm>
            <a:off x="899592" y="31140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200-300 häufigsten Wörter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41221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80% des Gesagten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627784" y="44102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vermittelt Struktur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220072" y="40045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20% des Gesagten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588224" y="47246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r>
              <a:rPr lang="de-DE" dirty="0" smtClean="0"/>
              <a:t>ermittelt Inhalt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195736" y="36901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„kleine Wörter“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508104" y="31404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Verben, Substative, Adjektive, 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Kölner Kommunikationstafel</a:t>
            </a:r>
            <a:endParaRPr lang="de-DE" dirty="0"/>
          </a:p>
        </p:txBody>
      </p:sp>
      <p:pic>
        <p:nvPicPr>
          <p:cNvPr id="13316" name="Picture 4" descr="https://shop.fbz-koeln.de/wp-content/uploads/2017/08/A1_deutsch_Metacom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32" y="1114347"/>
            <a:ext cx="8390924" cy="5915053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>
          <a:xfrm>
            <a:off x="2843808" y="2924944"/>
            <a:ext cx="3240360" cy="2736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50"/>
                </a:solidFill>
              </a:rPr>
              <a:t>Randvokabular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643498" y="3603939"/>
            <a:ext cx="18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Kernvokabular</a:t>
            </a:r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467544" y="1196752"/>
            <a:ext cx="0" cy="54726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467544" y="1196752"/>
            <a:ext cx="7920880" cy="8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eine Kommunikationstafel?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Für Menschen, die… 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dauerhaft nicht über Lautsprache kommunizieren können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für begrenzte Zeit nicht über Lautsprache kommunizieren können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 smtClean="0"/>
              <a:t>die deutsche Sprache (noch) nicht sprechen</a:t>
            </a:r>
          </a:p>
          <a:p>
            <a:pPr lvl="1">
              <a:buNone/>
            </a:pPr>
            <a:r>
              <a:rPr lang="de-DE" dirty="0" smtClean="0"/>
              <a:t>				</a:t>
            </a:r>
            <a:r>
              <a:rPr lang="de-DE" dirty="0" smtClean="0">
                <a:solidFill>
                  <a:srgbClr val="C00000"/>
                </a:solidFill>
              </a:rPr>
              <a:t>UND</a:t>
            </a:r>
          </a:p>
          <a:p>
            <a:pPr lvl="1"/>
            <a:r>
              <a:rPr lang="de-DE" dirty="0" smtClean="0"/>
              <a:t>die Schriftsprache nicht (ausreichend) beherrschen</a:t>
            </a:r>
          </a:p>
          <a:p>
            <a:pPr lvl="1"/>
            <a:endParaRPr lang="de-DE" dirty="0" smtClean="0"/>
          </a:p>
        </p:txBody>
      </p:sp>
      <p:pic>
        <p:nvPicPr>
          <p:cNvPr id="18434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65104"/>
            <a:ext cx="1440000" cy="1440000"/>
          </a:xfrm>
          <a:prstGeom prst="rect">
            <a:avLst/>
          </a:prstGeom>
          <a:noFill/>
        </p:spPr>
      </p:pic>
      <p:pic>
        <p:nvPicPr>
          <p:cNvPr id="18437" name="Picture 5" descr="D:\Eigene Dokumente\Dokumente\Studium_TH\Mein\GitMeinNeu\ELKOnew\src\Pictos\d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1440000" cy="1440000"/>
          </a:xfrm>
          <a:prstGeom prst="rect">
            <a:avLst/>
          </a:prstGeom>
          <a:noFill/>
        </p:spPr>
      </p:pic>
      <p:pic>
        <p:nvPicPr>
          <p:cNvPr id="18438" name="Picture 6" descr="D:\Eigene Dokumente\Dokumente\Studium_TH\Mein\GitMeinNeu\ELKOnew\src\Pictos\w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365104"/>
            <a:ext cx="1440000" cy="1440000"/>
          </a:xfrm>
          <a:prstGeom prst="rect">
            <a:avLst/>
          </a:prstGeom>
          <a:noFill/>
        </p:spPr>
      </p:pic>
      <p:pic>
        <p:nvPicPr>
          <p:cNvPr id="18439" name="Picture 7" descr="D:\Eigene Dokumente\Dokumente\Studium_TH\Mein\GitMeinNeu\ELKOnew\src\Pictos\Verben\sag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4365104"/>
            <a:ext cx="1440000" cy="144000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683568" y="580526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Ich		möchten	             du                     was		       sagen</a:t>
            </a:r>
            <a:endParaRPr lang="de-DE" dirty="0"/>
          </a:p>
        </p:txBody>
      </p:sp>
      <p:pic>
        <p:nvPicPr>
          <p:cNvPr id="18440" name="Picture 8" descr="D:\Eigene Dokumente\Dokumente\Studium_TH\Mein\GitMeinNeu\ELKOnew\src\Pictos\möch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4365104"/>
            <a:ext cx="1440000" cy="14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Kommunikationstafel kann: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de-DE" dirty="0" smtClean="0"/>
              <a:t>Etwa 25 Wörter Kernvokabular, die ständig sichtbar sind</a:t>
            </a:r>
          </a:p>
          <a:p>
            <a:pPr lvl="1"/>
            <a:r>
              <a:rPr lang="de-DE" dirty="0" smtClean="0"/>
              <a:t>etwa 200 Wörter aus dem (Kern- und) Randvokabular aufgeteilt auf 14 Kategorien</a:t>
            </a:r>
          </a:p>
          <a:p>
            <a:pPr lvl="1"/>
            <a:r>
              <a:rPr lang="de-DE" dirty="0" smtClean="0"/>
              <a:t>Sätze in ganzer Länge ausgeben</a:t>
            </a:r>
          </a:p>
          <a:p>
            <a:pPr lvl="1"/>
            <a:r>
              <a:rPr lang="de-DE" dirty="0" smtClean="0"/>
              <a:t>Wechsel zwischen männlicher und weiblicher Stimme</a:t>
            </a:r>
          </a:p>
        </p:txBody>
      </p:sp>
      <p:pic>
        <p:nvPicPr>
          <p:cNvPr id="9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005064"/>
            <a:ext cx="1440000" cy="1440000"/>
          </a:xfrm>
          <a:prstGeom prst="rect">
            <a:avLst/>
          </a:prstGeom>
          <a:noFill/>
        </p:spPr>
      </p:pic>
      <p:pic>
        <p:nvPicPr>
          <p:cNvPr id="10" name="Picture 9" descr="D:\Eigene Dokumente\Dokumente\Studium_TH\Mein\GitMeinNeu\ELKOnew\src\Pictos\könn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416" y="4005064"/>
            <a:ext cx="1440000" cy="1440000"/>
          </a:xfrm>
          <a:prstGeom prst="rect">
            <a:avLst/>
          </a:prstGeom>
          <a:noFill/>
        </p:spPr>
      </p:pic>
      <p:pic>
        <p:nvPicPr>
          <p:cNvPr id="11" name="Picture 10" descr="D:\Eigene Dokumente\Dokumente\Studium_TH\Mein\GitMeinNeu\ELKOnew\src\Pictos\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5816" y="4005064"/>
            <a:ext cx="1440000" cy="1440000"/>
          </a:xfrm>
          <a:prstGeom prst="rect">
            <a:avLst/>
          </a:prstGeom>
          <a:noFill/>
        </p:spPr>
      </p:pic>
      <p:pic>
        <p:nvPicPr>
          <p:cNvPr id="12" name="Picture 11" descr="D:\Eigene Dokumente\Dokumente\Studium_TH\Mein\GitMeinNeu\ELKOnew\src\Pictos\Aktivitäten\spiel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024" y="4005064"/>
            <a:ext cx="1440000" cy="14400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403648" y="54450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dürfen		ich		mit		spielen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Picto</a:t>
            </a:r>
            <a:r>
              <a:rPr lang="de-DE" dirty="0" smtClean="0"/>
              <a:t>-Sammlungen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Kommerziell: </a:t>
            </a:r>
            <a:r>
              <a:rPr lang="de-DE" dirty="0" err="1" smtClean="0"/>
              <a:t>Metacom</a:t>
            </a:r>
            <a:r>
              <a:rPr lang="de-DE" dirty="0" smtClean="0"/>
              <a:t> und PCS</a:t>
            </a:r>
          </a:p>
          <a:p>
            <a:r>
              <a:rPr lang="de-DE" dirty="0" smtClean="0"/>
              <a:t>Nicht-kommerziell:</a:t>
            </a:r>
          </a:p>
          <a:p>
            <a:pPr lvl="1"/>
            <a:r>
              <a:rPr lang="de-DE" dirty="0" smtClean="0"/>
              <a:t>ARASAAC</a:t>
            </a:r>
          </a:p>
          <a:p>
            <a:pPr lvl="1"/>
            <a:r>
              <a:rPr lang="de-DE" dirty="0" err="1" smtClean="0"/>
              <a:t>Mulberry</a:t>
            </a:r>
            <a:endParaRPr lang="de-DE" dirty="0" smtClean="0"/>
          </a:p>
          <a:p>
            <a:pPr lvl="1"/>
            <a:r>
              <a:rPr lang="de-DE" dirty="0" err="1" smtClean="0"/>
              <a:t>Sclera</a:t>
            </a:r>
            <a:endParaRPr lang="de-DE" dirty="0" smtClean="0"/>
          </a:p>
          <a:p>
            <a:r>
              <a:rPr lang="de-DE" dirty="0" smtClean="0"/>
              <a:t>Bearbeitung der </a:t>
            </a:r>
            <a:r>
              <a:rPr lang="de-DE" dirty="0" err="1" smtClean="0"/>
              <a:t>Pictos</a:t>
            </a:r>
            <a:r>
              <a:rPr lang="de-DE" dirty="0" smtClean="0"/>
              <a:t> mit </a:t>
            </a:r>
            <a:r>
              <a:rPr lang="de-DE" dirty="0" err="1" smtClean="0"/>
              <a:t>PictoSelector</a:t>
            </a:r>
            <a:endParaRPr lang="de-DE" dirty="0"/>
          </a:p>
        </p:txBody>
      </p:sp>
      <p:pic>
        <p:nvPicPr>
          <p:cNvPr id="4" name="Picture 9" descr="D:\Eigene Dokumente\Dokumente\Studium_TH\Mein\GitMeinNeu\ELKOnew\src\Pictos\könn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93096"/>
            <a:ext cx="1440000" cy="1440000"/>
          </a:xfrm>
          <a:prstGeom prst="rect">
            <a:avLst/>
          </a:prstGeom>
          <a:noFill/>
        </p:spPr>
      </p:pic>
      <p:pic>
        <p:nvPicPr>
          <p:cNvPr id="5" name="Picture 11" descr="D:\Eigene Dokumente\Dokumente\Studium_TH\Mein\GitMeinNeu\ELKOnew\src\Pictos\Aktivitäten\spiel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448" y="4293096"/>
            <a:ext cx="1440000" cy="1440000"/>
          </a:xfrm>
          <a:prstGeom prst="rect">
            <a:avLst/>
          </a:prstGeom>
          <a:noFill/>
        </p:spPr>
      </p:pic>
      <p:pic>
        <p:nvPicPr>
          <p:cNvPr id="6" name="Picture 17" descr="D:\Eigene Dokumente\Dokumente\Studium_TH\Mein\GitMeinNeu\ELKOnew\src\Pictos\Adjektive\glei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24" y="4293096"/>
            <a:ext cx="1440000" cy="1440000"/>
          </a:xfrm>
          <a:prstGeom prst="rect">
            <a:avLst/>
          </a:prstGeom>
          <a:noFill/>
        </p:spPr>
      </p:pic>
      <p:pic>
        <p:nvPicPr>
          <p:cNvPr id="7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2000" y="4293096"/>
            <a:ext cx="1440000" cy="1440000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619672" y="57332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dürfen</a:t>
            </a:r>
            <a:r>
              <a:rPr lang="de-DE" dirty="0" smtClean="0"/>
              <a:t>		 ich	            </a:t>
            </a:r>
            <a:r>
              <a:rPr lang="de-DE" dirty="0" smtClean="0"/>
              <a:t>      gleich</a:t>
            </a:r>
            <a:r>
              <a:rPr lang="de-DE" dirty="0" smtClean="0"/>
              <a:t>	        </a:t>
            </a:r>
            <a:r>
              <a:rPr lang="de-DE" dirty="0" smtClean="0"/>
              <a:t>           spielen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ELKO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012160" y="1219200"/>
            <a:ext cx="2674640" cy="4937760"/>
          </a:xfrm>
        </p:spPr>
        <p:txBody>
          <a:bodyPr/>
          <a:lstStyle/>
          <a:p>
            <a:r>
              <a:rPr lang="de-DE" dirty="0" smtClean="0"/>
              <a:t>Zugeschnitten auf ein Kind im Grundschulalter</a:t>
            </a:r>
            <a:endParaRPr lang="de-DE" dirty="0"/>
          </a:p>
        </p:txBody>
      </p:sp>
      <p:pic>
        <p:nvPicPr>
          <p:cNvPr id="1026" name="Picture 2" descr="C:\Users\Onland\Dropbox\Vom Handy\IMG-20190715-WA0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5256584" cy="525658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2771800" y="2204864"/>
            <a:ext cx="3096344" cy="28083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11560" y="2204864"/>
            <a:ext cx="2088232" cy="41764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 rot="16200000">
            <a:off x="-508775" y="3748825"/>
            <a:ext cx="18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Kernvokabular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63888" y="5013176"/>
            <a:ext cx="187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(Kern- und) </a:t>
            </a:r>
            <a:r>
              <a:rPr lang="de-DE" dirty="0" smtClean="0">
                <a:solidFill>
                  <a:srgbClr val="00B050"/>
                </a:solidFill>
              </a:rPr>
              <a:t>Randvokabular</a:t>
            </a:r>
            <a:endParaRPr lang="de-DE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könnte noch gemacht werden: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Größere Tafel </a:t>
            </a:r>
            <a:r>
              <a:rPr lang="de-DE" dirty="0" smtClean="0">
                <a:sym typeface="Wingdings" pitchFamily="2" charset="2"/>
              </a:rPr>
              <a:t> größerer aktiver Wortschatz</a:t>
            </a:r>
            <a:endParaRPr lang="de-DE" dirty="0" smtClean="0"/>
          </a:p>
          <a:p>
            <a:r>
              <a:rPr lang="de-DE" dirty="0" smtClean="0"/>
              <a:t>Speichern </a:t>
            </a:r>
            <a:r>
              <a:rPr lang="de-DE" dirty="0" smtClean="0"/>
              <a:t>eigener Kategorien und </a:t>
            </a:r>
            <a:r>
              <a:rPr lang="de-DE" dirty="0" err="1" smtClean="0"/>
              <a:t>Pictos</a:t>
            </a:r>
            <a:endParaRPr lang="de-DE" dirty="0" smtClean="0"/>
          </a:p>
          <a:p>
            <a:r>
              <a:rPr lang="de-DE" dirty="0" smtClean="0"/>
              <a:t>Eingabe von Wörtern über eine Buchstabentafel</a:t>
            </a:r>
          </a:p>
          <a:p>
            <a:r>
              <a:rPr lang="de-DE" dirty="0" smtClean="0"/>
              <a:t>Berücksichtigung der Grammatik</a:t>
            </a:r>
          </a:p>
          <a:p>
            <a:r>
              <a:rPr lang="de-DE" dirty="0" smtClean="0"/>
              <a:t>Umsetzung als </a:t>
            </a:r>
            <a:r>
              <a:rPr lang="de-DE" dirty="0" err="1" smtClean="0"/>
              <a:t>Android</a:t>
            </a:r>
            <a:r>
              <a:rPr lang="de-DE" dirty="0" smtClean="0"/>
              <a:t>/ </a:t>
            </a:r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9" name="Picture 16" descr="D:\Eigene Dokumente\Dokumente\Studium_TH\Mein\GitMeinNeu\ELKOnew\src\Pictos\d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21088"/>
            <a:ext cx="1440000" cy="1440000"/>
          </a:xfrm>
          <a:prstGeom prst="rect">
            <a:avLst/>
          </a:prstGeom>
          <a:noFill/>
        </p:spPr>
      </p:pic>
      <p:pic>
        <p:nvPicPr>
          <p:cNvPr id="10" name="Picture 17" descr="D:\Eigene Dokumente\Dokumente\Studium_TH\Mein\GitMeinNeu\ELKOnew\src\Pictos\Adjektive\glei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376" y="4221088"/>
            <a:ext cx="1440000" cy="1440000"/>
          </a:xfrm>
          <a:prstGeom prst="rect">
            <a:avLst/>
          </a:prstGeom>
          <a:noFill/>
        </p:spPr>
      </p:pic>
      <p:pic>
        <p:nvPicPr>
          <p:cNvPr id="11" name="Picture 18" descr="D:\Eigene Dokumente\Dokumente\Studium_TH\Mein\GitMeinNeu\ELKOnew\src\Pictos\KategorieFragen\mach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221088"/>
            <a:ext cx="1440000" cy="1440000"/>
          </a:xfrm>
          <a:prstGeom prst="rect">
            <a:avLst/>
          </a:prstGeom>
          <a:noFill/>
        </p:spPr>
      </p:pic>
      <p:pic>
        <p:nvPicPr>
          <p:cNvPr id="12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221088"/>
            <a:ext cx="1440000" cy="14400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331840" y="57239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		machen		ich		gleich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D:\Eigene Dokumente\Dokumente\Studium_TH\Mein\GitMeinNeu\ELKOnew\src\Pictos\möch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96" y="2384864"/>
            <a:ext cx="1620000" cy="1620000"/>
          </a:xfrm>
          <a:prstGeom prst="rect">
            <a:avLst/>
          </a:prstGeom>
          <a:noFill/>
        </p:spPr>
      </p:pic>
      <p:pic>
        <p:nvPicPr>
          <p:cNvPr id="2051" name="Picture 3" descr="D:\Eigene Dokumente\Dokumente\Studium_TH\Mein\GitMeinNeu\ELKOnew\src\Pictos\d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896" y="2384864"/>
            <a:ext cx="1620000" cy="1620000"/>
          </a:xfrm>
          <a:prstGeom prst="rect">
            <a:avLst/>
          </a:prstGeom>
          <a:noFill/>
        </p:spPr>
      </p:pic>
      <p:pic>
        <p:nvPicPr>
          <p:cNvPr id="2052" name="Picture 4" descr="D:\Eigene Dokumente\Dokumente\Studium_TH\Mein\GitMeinNeu\ELKOnew\src\Pictos\no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6096" y="2384864"/>
            <a:ext cx="1620000" cy="1620000"/>
          </a:xfrm>
          <a:prstGeom prst="rect">
            <a:avLst/>
          </a:prstGeom>
          <a:noFill/>
        </p:spPr>
      </p:pic>
      <p:pic>
        <p:nvPicPr>
          <p:cNvPr id="2053" name="Picture 5" descr="D:\Eigene Dokumente\Dokumente\Studium_TH\Mein\GitMeinNeu\ELKOnew\src\Pictos\wa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6296" y="2385064"/>
            <a:ext cx="1620000" cy="1620000"/>
          </a:xfrm>
          <a:prstGeom prst="rect">
            <a:avLst/>
          </a:prstGeom>
          <a:noFill/>
        </p:spPr>
      </p:pic>
      <p:pic>
        <p:nvPicPr>
          <p:cNvPr id="2054" name="Picture 6" descr="D:\Eigene Dokumente\Dokumente\Studium_TH\Mein\GitMeinNeu\ELKOnew\src\Pictos\KategorieFragen\wisse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6496" y="2384864"/>
            <a:ext cx="1620000" cy="1620000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611560" y="41490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möchte</a:t>
            </a:r>
            <a:r>
              <a:rPr lang="de-DE" dirty="0" smtClean="0"/>
              <a:t>		 </a:t>
            </a:r>
            <a:r>
              <a:rPr lang="de-DE" dirty="0" smtClean="0"/>
              <a:t>du</a:t>
            </a:r>
            <a:r>
              <a:rPr lang="de-DE" dirty="0" smtClean="0"/>
              <a:t>	            </a:t>
            </a:r>
            <a:r>
              <a:rPr lang="de-DE" dirty="0" smtClean="0"/>
              <a:t>   noch</a:t>
            </a:r>
            <a:r>
              <a:rPr lang="de-DE" dirty="0" smtClean="0"/>
              <a:t>	        </a:t>
            </a:r>
            <a:r>
              <a:rPr lang="de-DE" dirty="0" smtClean="0"/>
              <a:t>     was		wissen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188</Words>
  <Application>Microsoft Office PowerPoint</Application>
  <PresentationFormat>Bildschirmpräsentation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Okeanos</vt:lpstr>
      <vt:lpstr>ELKO</vt:lpstr>
      <vt:lpstr>Kölner Kern- und Randvokabular</vt:lpstr>
      <vt:lpstr>Die Kölner Kommunikationstafel</vt:lpstr>
      <vt:lpstr>Warum eine Kommunikationstafel?</vt:lpstr>
      <vt:lpstr>Unsere Kommunikationstafel kann:</vt:lpstr>
      <vt:lpstr>Picto-Sammlungen</vt:lpstr>
      <vt:lpstr>Unsere ELKO</vt:lpstr>
      <vt:lpstr>Das könnte noch gemacht werden: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ELKO</dc:title>
  <dc:creator>Windows User</dc:creator>
  <cp:lastModifiedBy>Windows User</cp:lastModifiedBy>
  <cp:revision>95</cp:revision>
  <dcterms:created xsi:type="dcterms:W3CDTF">2019-07-06T13:32:30Z</dcterms:created>
  <dcterms:modified xsi:type="dcterms:W3CDTF">2019-07-15T10:30:50Z</dcterms:modified>
</cp:coreProperties>
</file>