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8CFA630-13BB-46C4-BD44-B2C5F9B66074}" type="datetimeFigureOut">
              <a:rPr lang="en-US" smtClean="0"/>
              <a:pPr/>
              <a:t>8/7/2021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8CFA630-13BB-46C4-BD44-B2C5F9B66074}" type="datetimeFigureOut">
              <a:rPr lang="en-US" smtClean="0"/>
              <a:pPr/>
              <a:t>8/7/2021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8CFA630-13BB-46C4-BD44-B2C5F9B66074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8CFA630-13BB-46C4-BD44-B2C5F9B66074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5784" y="1857364"/>
            <a:ext cx="9429784" cy="1222375"/>
          </a:xfrm>
        </p:spPr>
        <p:txBody>
          <a:bodyPr>
            <a:noAutofit/>
          </a:bodyPr>
          <a:lstStyle/>
          <a:p>
            <a:r>
              <a:rPr lang="ru-RU" sz="6000" b="1" i="1" u="sng" dirty="0" smtClean="0">
                <a:solidFill>
                  <a:srgbClr val="FFFF00"/>
                </a:solidFill>
              </a:rPr>
              <a:t>Интерполяция сплайнами Акимы</a:t>
            </a:r>
            <a:endParaRPr lang="uk-UA" sz="6000" b="1" i="1" u="sng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4786322"/>
            <a:ext cx="5857916" cy="1752600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smtClean="0"/>
              <a:t>Скрипка Богдан</a:t>
            </a:r>
            <a:endParaRPr lang="en-US" dirty="0" smtClean="0"/>
          </a:p>
          <a:p>
            <a:r>
              <a:rPr lang="en-US" dirty="0" smtClean="0"/>
              <a:t>2016</a:t>
            </a:r>
            <a:endParaRPr lang="uk-U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сплайн?</a:t>
            </a:r>
            <a:endParaRPr lang="uk-UA" dirty="0"/>
          </a:p>
        </p:txBody>
      </p:sp>
      <p:sp>
        <p:nvSpPr>
          <p:cNvPr id="5" name="5-конечная звезда 4"/>
          <p:cNvSpPr/>
          <p:nvPr/>
        </p:nvSpPr>
        <p:spPr>
          <a:xfrm rot="1320516">
            <a:off x="464023" y="1528085"/>
            <a:ext cx="3429024" cy="314327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5214942" y="1857364"/>
            <a:ext cx="3571900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Месяц 7"/>
          <p:cNvSpPr/>
          <p:nvPr/>
        </p:nvSpPr>
        <p:spPr>
          <a:xfrm>
            <a:off x="3714744" y="4286256"/>
            <a:ext cx="2857520" cy="1928826"/>
          </a:xfrm>
          <a:prstGeom prst="mo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399032"/>
          </a:xfrm>
        </p:spPr>
        <p:txBody>
          <a:bodyPr/>
          <a:lstStyle/>
          <a:p>
            <a:r>
              <a:rPr lang="ru-RU" dirty="0" smtClean="0"/>
              <a:t>Назначение сплайнов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714620"/>
            <a:ext cx="8229600" cy="2689200"/>
          </a:xfrm>
        </p:spPr>
        <p:txBody>
          <a:bodyPr>
            <a:normAutofit/>
          </a:bodyPr>
          <a:lstStyle/>
          <a:p>
            <a:pPr marL="578358" indent="-514350">
              <a:buNone/>
            </a:pPr>
            <a:r>
              <a:rPr lang="uk-UA" dirty="0" smtClean="0"/>
              <a:t>По назначению можно выделить три основные группы сплайнов: </a:t>
            </a:r>
          </a:p>
          <a:p>
            <a:pPr marL="578358" indent="-514350">
              <a:buFont typeface="+mj-lt"/>
              <a:buAutoNum type="arabicPeriod"/>
            </a:pPr>
            <a:r>
              <a:rPr lang="uk-UA" dirty="0" smtClean="0"/>
              <a:t>«интерполяционные сплайны» </a:t>
            </a:r>
          </a:p>
          <a:p>
            <a:pPr marL="578358" indent="-514350">
              <a:buFont typeface="+mj-lt"/>
              <a:buAutoNum type="arabicPeriod"/>
            </a:pPr>
            <a:r>
              <a:rPr lang="uk-UA" dirty="0" smtClean="0"/>
              <a:t>«сглаживающие сплайны»</a:t>
            </a:r>
          </a:p>
          <a:p>
            <a:pPr marL="578358" indent="-514350">
              <a:buFont typeface="+mj-lt"/>
              <a:buAutoNum type="arabicPeriod"/>
            </a:pPr>
            <a:r>
              <a:rPr lang="uk-UA" dirty="0" smtClean="0"/>
              <a:t>«корреляционные сплайны»</a:t>
            </a:r>
            <a:endParaRPr lang="uk-U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Сплайн Акимы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Сплайн Акимы - это особый вид </a:t>
            </a:r>
            <a:r>
              <a:rPr lang="ru-RU" dirty="0" smtClean="0"/>
              <a:t>кубического </a:t>
            </a:r>
            <a:r>
              <a:rPr lang="uk-UA" dirty="0" smtClean="0"/>
              <a:t>сплайна, устойчивый к выбросам</a:t>
            </a:r>
          </a:p>
          <a:p>
            <a:r>
              <a:rPr lang="uk-UA" dirty="0" smtClean="0"/>
              <a:t>Сплайн Акимы локален.</a:t>
            </a:r>
            <a:endParaRPr lang="ru-RU" dirty="0" smtClean="0"/>
          </a:p>
          <a:p>
            <a:r>
              <a:rPr lang="uk-UA" dirty="0" smtClean="0"/>
              <a:t>Для построения требуется не менее 5 точек</a:t>
            </a:r>
          </a:p>
          <a:p>
            <a:r>
              <a:rPr lang="uk-UA" dirty="0" smtClean="0"/>
              <a:t>погрешность интерполяции во внутренний точках </a:t>
            </a:r>
            <a:r>
              <a:rPr lang="en-US" i="1" dirty="0" smtClean="0"/>
              <a:t>x</a:t>
            </a:r>
            <a:r>
              <a:rPr lang="ru-RU" i="1" baseline="-25000" dirty="0" smtClean="0"/>
              <a:t>3</a:t>
            </a:r>
            <a:r>
              <a:rPr lang="en-US" i="1" baseline="-25000" dirty="0" smtClean="0"/>
              <a:t> </a:t>
            </a:r>
            <a:r>
              <a:rPr lang="en-US" dirty="0" smtClean="0"/>
              <a:t> </a:t>
            </a:r>
            <a:r>
              <a:rPr lang="uk-UA" dirty="0" smtClean="0"/>
              <a:t>и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>-</a:t>
            </a:r>
            <a:r>
              <a:rPr lang="ru-RU" i="1" baseline="-25000" dirty="0" smtClean="0"/>
              <a:t>2 </a:t>
            </a:r>
            <a:r>
              <a:rPr lang="uk-UA" dirty="0" smtClean="0"/>
              <a:t> имеет порядок </a:t>
            </a:r>
            <a:r>
              <a:rPr lang="en-US" i="1" dirty="0" smtClean="0"/>
              <a:t>O(h</a:t>
            </a:r>
            <a:r>
              <a:rPr lang="en-US" i="1" baseline="30000" dirty="0" smtClean="0"/>
              <a:t> 2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  <a:endParaRPr lang="uk-U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298" y="0"/>
            <a:ext cx="3614734" cy="1399032"/>
          </a:xfrm>
        </p:spPr>
        <p:txBody>
          <a:bodyPr/>
          <a:lstStyle/>
          <a:p>
            <a:r>
              <a:rPr lang="ru-RU" dirty="0" smtClean="0"/>
              <a:t>Открытие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1785950"/>
          </a:xfrm>
        </p:spPr>
        <p:txBody>
          <a:bodyPr>
            <a:normAutofit lnSpcReduction="10000"/>
          </a:bodyPr>
          <a:lstStyle/>
          <a:p>
            <a:r>
              <a:rPr lang="uk-UA" sz="2800" dirty="0" smtClean="0"/>
              <a:t>В 1970 году Хироши Акима предложил модификацию привычного кубического сплайна с целью избавления от нежелательных выбросов.</a:t>
            </a:r>
            <a:endParaRPr lang="uk-UA" sz="2800" dirty="0"/>
          </a:p>
        </p:txBody>
      </p:sp>
      <p:pic>
        <p:nvPicPr>
          <p:cNvPr id="16386" name="Picture 2" descr="&amp;scy;&amp;rcy;&amp;acy;&amp;vcy;&amp;ncy;&amp;iecy;&amp;ncy;&amp;icy;&amp;iecy;_&amp;mcy;&amp;iecy;&amp;tcy;&amp;ocy;&amp;dcy;&amp;ocy;&amp;vcy;_&amp;icy;&amp;ncy;&amp;tcy;&amp;iecy;&amp;rcy;&amp;pcy;&amp;ocy;&amp;lcy;&amp;yacy;&amp;tscy;&amp;icy;&amp;icy;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7143800" cy="333538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Задаем набор узловых точек (</a:t>
            </a:r>
            <a:r>
              <a:rPr lang="en-US" dirty="0" err="1" smtClean="0"/>
              <a:t>x,y</a:t>
            </a:r>
            <a:r>
              <a:rPr lang="ru-RU" dirty="0" smtClean="0"/>
              <a:t>)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Произодим восстановление производной в узловых точках.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Подаем на вход точку для интерполяции.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Определяется положение точки между узлами сетки для запоминания номера этого интеравала, после чего извлекаем набор коэффициентов.</a:t>
            </a:r>
          </a:p>
          <a:p>
            <a:pPr marL="578358" indent="-514350">
              <a:buFont typeface="+mj-lt"/>
              <a:buAutoNum type="arabicPeriod"/>
            </a:pPr>
            <a:r>
              <a:rPr lang="ru-RU" dirty="0" smtClean="0"/>
              <a:t>Расчет значения функции  по формуле в искомой точке.</a:t>
            </a:r>
          </a:p>
          <a:p>
            <a:pPr marL="578358" indent="-514350">
              <a:buFont typeface="+mj-lt"/>
              <a:buAutoNum type="arabicPeriod"/>
            </a:pP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2976" y="214290"/>
            <a:ext cx="3786214" cy="952170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uk-U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2076" y="0"/>
            <a:ext cx="3971924" cy="1041866"/>
          </a:xfrm>
        </p:spPr>
        <p:txBody>
          <a:bodyPr/>
          <a:lstStyle/>
          <a:p>
            <a:r>
              <a:rPr lang="ru-RU" dirty="0" smtClean="0"/>
              <a:t>Блок схема</a:t>
            </a:r>
            <a:endParaRPr lang="uk-UA" dirty="0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9256" y="1301391"/>
            <a:ext cx="3429024" cy="4770783"/>
          </a:xfrm>
        </p:spPr>
      </p:pic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0066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Сплайн Акимы неплохо справляется с выбросами между точками</a:t>
            </a:r>
          </a:p>
          <a:p>
            <a:r>
              <a:rPr lang="ru-RU" dirty="0" smtClean="0"/>
              <a:t>По времени расчета немного проигрывает (кубическому сплайну) на 0.9 мс.</a:t>
            </a:r>
          </a:p>
          <a:p>
            <a:r>
              <a:rPr lang="ru-RU" dirty="0" smtClean="0"/>
              <a:t>В среднее отклонение от точного значения примерно 0.23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294</TotalTime>
  <Words>166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Интерполяция сплайнами Акимы</vt:lpstr>
      <vt:lpstr>Что такое сплайн?</vt:lpstr>
      <vt:lpstr>Назначение сплайнов</vt:lpstr>
      <vt:lpstr>Сплайн Акимы</vt:lpstr>
      <vt:lpstr>Открытие</vt:lpstr>
      <vt:lpstr>Алгоритм</vt:lpstr>
      <vt:lpstr>Блок схема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сплайнами Акимы</dc:title>
  <dc:creator>Бодя</dc:creator>
  <cp:lastModifiedBy>Богдан Скрипка</cp:lastModifiedBy>
  <cp:revision>29</cp:revision>
  <dcterms:created xsi:type="dcterms:W3CDTF">2016-05-09T15:22:23Z</dcterms:created>
  <dcterms:modified xsi:type="dcterms:W3CDTF">2021-08-06T21:13:25Z</dcterms:modified>
</cp:coreProperties>
</file>