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50" r:id="rId1"/>
  </p:sldMasterIdLst>
  <p:notesMasterIdLst>
    <p:notesMasterId r:id="rId16"/>
  </p:notesMasterIdLst>
  <p:sldIdLst>
    <p:sldId id="317" r:id="rId2"/>
    <p:sldId id="331" r:id="rId3"/>
    <p:sldId id="319" r:id="rId4"/>
    <p:sldId id="320" r:id="rId5"/>
    <p:sldId id="321" r:id="rId6"/>
    <p:sldId id="329" r:id="rId7"/>
    <p:sldId id="330" r:id="rId8"/>
    <p:sldId id="322" r:id="rId9"/>
    <p:sldId id="323" r:id="rId10"/>
    <p:sldId id="324" r:id="rId11"/>
    <p:sldId id="325" r:id="rId12"/>
    <p:sldId id="326" r:id="rId13"/>
    <p:sldId id="327" r:id="rId14"/>
    <p:sldId id="328" r:id="rId15"/>
  </p:sldIdLst>
  <p:sldSz cx="10688638" cy="7562850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5D8F"/>
    <a:srgbClr val="F9C402"/>
    <a:srgbClr val="324F82"/>
    <a:srgbClr val="FEF0BE"/>
    <a:srgbClr val="FFF8D9"/>
    <a:srgbClr val="B3D0EB"/>
    <a:srgbClr val="FFF2B9"/>
    <a:srgbClr val="FFD422"/>
    <a:srgbClr val="EE8523"/>
    <a:srgbClr val="F7C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89945" autoAdjust="0"/>
  </p:normalViewPr>
  <p:slideViewPr>
    <p:cSldViewPr>
      <p:cViewPr varScale="1">
        <p:scale>
          <a:sx n="95" d="100"/>
          <a:sy n="95" d="100"/>
        </p:scale>
        <p:origin x="821" y="77"/>
      </p:cViewPr>
      <p:guideLst>
        <p:guide orient="horz" pos="2382"/>
        <p:guide pos="33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60B734-EB2C-494B-A438-7B92B0A0AAA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92FE9E-05CE-4F56-A67B-4C06FF44084A}">
      <dgm:prSet phldrT="[Text]" custT="1"/>
      <dgm:spPr>
        <a:solidFill>
          <a:srgbClr val="255D8F"/>
        </a:solidFill>
      </dgm:spPr>
      <dgm:t>
        <a:bodyPr anchor="t" anchorCtr="0"/>
        <a:lstStyle/>
        <a:p>
          <a:pPr algn="ctr"/>
          <a:r>
            <a:rPr lang="en-US" sz="1700" b="1" dirty="0" smtClean="0"/>
            <a:t>Non-</a:t>
          </a:r>
          <a:r>
            <a:rPr lang="en-US" sz="1700" b="1" dirty="0" err="1" smtClean="0"/>
            <a:t>Modularised</a:t>
          </a:r>
          <a:r>
            <a:rPr lang="en-US" sz="1700" b="1" dirty="0" smtClean="0"/>
            <a:t> Script</a:t>
          </a:r>
          <a:endParaRPr lang="en-US" sz="1700" b="1" dirty="0" smtClean="0"/>
        </a:p>
        <a:p>
          <a:pPr algn="l"/>
          <a:endParaRPr lang="en-US" sz="700" i="1" dirty="0" smtClean="0"/>
        </a:p>
        <a:p>
          <a:pPr algn="l"/>
          <a:r>
            <a:rPr lang="en-US" sz="1600" i="1" dirty="0" smtClean="0"/>
            <a:t>#Section 1</a:t>
          </a:r>
        </a:p>
        <a:p>
          <a:pPr algn="l"/>
          <a:r>
            <a:rPr lang="en-US" sz="1600" dirty="0" smtClean="0"/>
            <a:t>  </a:t>
          </a:r>
          <a:r>
            <a:rPr lang="en-US" sz="1200" dirty="0" smtClean="0"/>
            <a:t>Create functions</a:t>
          </a:r>
          <a:endParaRPr lang="en-US" sz="1600" dirty="0" smtClean="0"/>
        </a:p>
        <a:p>
          <a:pPr algn="l"/>
          <a:endParaRPr lang="en-US" sz="1600" i="1" dirty="0" smtClean="0"/>
        </a:p>
        <a:p>
          <a:pPr algn="l"/>
          <a:r>
            <a:rPr lang="en-US" sz="1600" i="1" dirty="0" smtClean="0"/>
            <a:t>#</a:t>
          </a:r>
          <a:r>
            <a:rPr lang="en-US" sz="1600" i="1" dirty="0" smtClean="0"/>
            <a:t>Section 2</a:t>
          </a:r>
        </a:p>
        <a:p>
          <a:pPr algn="l"/>
          <a:r>
            <a:rPr lang="en-US" sz="1600" dirty="0" smtClean="0"/>
            <a:t>  </a:t>
          </a:r>
          <a:r>
            <a:rPr lang="en-US" sz="1200" dirty="0" smtClean="0"/>
            <a:t>Read data</a:t>
          </a:r>
        </a:p>
        <a:p>
          <a:pPr algn="l"/>
          <a:r>
            <a:rPr lang="en-US" sz="1200" dirty="0" smtClean="0"/>
            <a:t>  Data manipulation</a:t>
          </a:r>
        </a:p>
        <a:p>
          <a:pPr algn="l"/>
          <a:r>
            <a:rPr lang="en-US" sz="1200" dirty="0" smtClean="0"/>
            <a:t>  Final data table</a:t>
          </a:r>
        </a:p>
        <a:p>
          <a:pPr algn="l"/>
          <a:endParaRPr lang="en-US" sz="1600" i="1" dirty="0" smtClean="0"/>
        </a:p>
        <a:p>
          <a:pPr algn="l"/>
          <a:r>
            <a:rPr lang="en-US" sz="1600" i="1" dirty="0" smtClean="0"/>
            <a:t>#</a:t>
          </a:r>
          <a:r>
            <a:rPr lang="en-US" sz="1600" i="1" dirty="0" smtClean="0"/>
            <a:t>Section 3</a:t>
          </a:r>
        </a:p>
        <a:p>
          <a:pPr algn="l"/>
          <a:r>
            <a:rPr lang="en-US" sz="1600" dirty="0" smtClean="0"/>
            <a:t>  </a:t>
          </a:r>
          <a:r>
            <a:rPr lang="en-US" sz="1200" dirty="0" smtClean="0"/>
            <a:t>Create charts</a:t>
          </a:r>
          <a:endParaRPr lang="en-US" sz="1200" dirty="0"/>
        </a:p>
      </dgm:t>
    </dgm:pt>
    <dgm:pt modelId="{B604E37C-BE58-4018-9468-0DF809225B8F}" type="parTrans" cxnId="{7803D80D-D449-45D8-AF19-E16D4F0AAB46}">
      <dgm:prSet/>
      <dgm:spPr/>
      <dgm:t>
        <a:bodyPr/>
        <a:lstStyle/>
        <a:p>
          <a:endParaRPr lang="en-US"/>
        </a:p>
      </dgm:t>
    </dgm:pt>
    <dgm:pt modelId="{BAA46294-AC9A-4B39-B125-CC33B9DEA531}" type="sibTrans" cxnId="{7803D80D-D449-45D8-AF19-E16D4F0AAB46}">
      <dgm:prSet/>
      <dgm:spPr/>
      <dgm:t>
        <a:bodyPr/>
        <a:lstStyle/>
        <a:p>
          <a:endParaRPr lang="en-US"/>
        </a:p>
      </dgm:t>
    </dgm:pt>
    <dgm:pt modelId="{A87C8CF5-704A-4225-BF68-D54A2707DE86}">
      <dgm:prSet phldrT="[Text]" custT="1"/>
      <dgm:spPr>
        <a:solidFill>
          <a:srgbClr val="255D8F"/>
        </a:solidFill>
      </dgm:spPr>
      <dgm:t>
        <a:bodyPr/>
        <a:lstStyle/>
        <a:p>
          <a:r>
            <a:rPr lang="en-US" sz="1800" smtClean="0">
              <a:solidFill>
                <a:schemeClr val="bg1"/>
              </a:solidFill>
            </a:rPr>
            <a:t>01_Create functions</a:t>
          </a:r>
          <a:endParaRPr lang="en-US" sz="1800">
            <a:solidFill>
              <a:schemeClr val="bg1"/>
            </a:solidFill>
          </a:endParaRPr>
        </a:p>
      </dgm:t>
    </dgm:pt>
    <dgm:pt modelId="{401528B2-D30F-4D7A-9EA6-F7BC9F1A3A1D}" type="parTrans" cxnId="{0273D6B7-1A93-470B-834A-41BA7B96B940}">
      <dgm:prSet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D7E0BDF9-1A2C-4EB8-82ED-80513F3E97DE}" type="sibTrans" cxnId="{0273D6B7-1A93-470B-834A-41BA7B96B940}">
      <dgm:prSet/>
      <dgm:spPr/>
      <dgm:t>
        <a:bodyPr/>
        <a:lstStyle/>
        <a:p>
          <a:endParaRPr lang="en-US"/>
        </a:p>
      </dgm:t>
    </dgm:pt>
    <dgm:pt modelId="{857C5460-8AF3-4F15-8C37-0A54E94B36CF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Individual scripts</a:t>
          </a:r>
          <a:endParaRPr lang="en-US" sz="1400" b="1" dirty="0"/>
        </a:p>
      </dgm:t>
    </dgm:pt>
    <dgm:pt modelId="{0AA2D11F-97ED-4EED-9782-AE6B1D45677B}" type="parTrans" cxnId="{99504F85-F81F-4E99-8BF6-55E1D7FE3399}">
      <dgm:prSet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DA81124C-97A4-4BD1-B6B8-4706A3943AE1}" type="sibTrans" cxnId="{99504F85-F81F-4E99-8BF6-55E1D7FE3399}">
      <dgm:prSet/>
      <dgm:spPr/>
      <dgm:t>
        <a:bodyPr/>
        <a:lstStyle/>
        <a:p>
          <a:endParaRPr lang="en-US"/>
        </a:p>
      </dgm:t>
    </dgm:pt>
    <dgm:pt modelId="{1F151AE3-E491-4F52-ACD4-57E5720451D8}">
      <dgm:prSet phldrT="[Text]" custT="1"/>
      <dgm:spPr>
        <a:solidFill>
          <a:srgbClr val="255D8F"/>
        </a:solidFill>
      </dgm:spPr>
      <dgm:t>
        <a:bodyPr/>
        <a:lstStyle/>
        <a:p>
          <a:r>
            <a:rPr lang="en-US" sz="1800" dirty="0" smtClean="0"/>
            <a:t>02_Read data</a:t>
          </a:r>
          <a:endParaRPr lang="en-US" sz="1800" dirty="0"/>
        </a:p>
      </dgm:t>
    </dgm:pt>
    <dgm:pt modelId="{A16F865D-D593-459E-85D9-83093C57981E}" type="parTrans" cxnId="{FC8A2C7C-CB30-47C1-99B2-8D9106542673}">
      <dgm:prSet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72F42619-67B0-48F8-81FE-361997B6204B}" type="sibTrans" cxnId="{FC8A2C7C-CB30-47C1-99B2-8D9106542673}">
      <dgm:prSet/>
      <dgm:spPr/>
      <dgm:t>
        <a:bodyPr/>
        <a:lstStyle/>
        <a:p>
          <a:endParaRPr lang="en-US"/>
        </a:p>
      </dgm:t>
    </dgm:pt>
    <dgm:pt modelId="{32F23918-269E-4188-A73F-B69279F93511}">
      <dgm:prSet phldrT="[Text]" custT="1"/>
      <dgm:spPr>
        <a:solidFill>
          <a:srgbClr val="255D8F"/>
        </a:solidFill>
      </dgm:spPr>
      <dgm:t>
        <a:bodyPr/>
        <a:lstStyle/>
        <a:p>
          <a:r>
            <a:rPr lang="en-US" sz="1800" smtClean="0"/>
            <a:t>03_Data manipulation</a:t>
          </a:r>
          <a:endParaRPr lang="en-US" sz="1800"/>
        </a:p>
      </dgm:t>
    </dgm:pt>
    <dgm:pt modelId="{13A8C869-0173-47A9-AAD8-69CCD538235F}" type="parTrans" cxnId="{E27C727D-69D6-40FE-BD3F-F9FAB2CBB8ED}">
      <dgm:prSet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33094AA0-4B89-4F8E-8810-1F8B4B791C3C}" type="sibTrans" cxnId="{E27C727D-69D6-40FE-BD3F-F9FAB2CBB8ED}">
      <dgm:prSet/>
      <dgm:spPr/>
      <dgm:t>
        <a:bodyPr/>
        <a:lstStyle/>
        <a:p>
          <a:endParaRPr lang="en-US"/>
        </a:p>
      </dgm:t>
    </dgm:pt>
    <dgm:pt modelId="{604D68D6-F0DF-4046-92E9-095269794241}">
      <dgm:prSet phldrT="[Text]" custT="1"/>
      <dgm:spPr>
        <a:solidFill>
          <a:srgbClr val="255D8F"/>
        </a:solidFill>
      </dgm:spPr>
      <dgm:t>
        <a:bodyPr/>
        <a:lstStyle/>
        <a:p>
          <a:r>
            <a:rPr lang="en-US" sz="1800" smtClean="0"/>
            <a:t>04_Final data table</a:t>
          </a:r>
          <a:endParaRPr lang="en-US" sz="1800"/>
        </a:p>
      </dgm:t>
    </dgm:pt>
    <dgm:pt modelId="{366880E4-BD47-4C63-984B-4EFC5F3C2A9E}" type="parTrans" cxnId="{C8BCBA1D-A047-468A-BF74-E8AA08644220}">
      <dgm:prSet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29137C51-DD5B-4552-B59C-B76A223F1445}" type="sibTrans" cxnId="{C8BCBA1D-A047-468A-BF74-E8AA08644220}">
      <dgm:prSet/>
      <dgm:spPr/>
      <dgm:t>
        <a:bodyPr/>
        <a:lstStyle/>
        <a:p>
          <a:endParaRPr lang="en-US"/>
        </a:p>
      </dgm:t>
    </dgm:pt>
    <dgm:pt modelId="{61D0EF6B-A592-46DD-AA32-D02BF35022A1}">
      <dgm:prSet phldrT="[Text]" custT="1"/>
      <dgm:spPr>
        <a:solidFill>
          <a:srgbClr val="255D8F"/>
        </a:solidFill>
      </dgm:spPr>
      <dgm:t>
        <a:bodyPr/>
        <a:lstStyle/>
        <a:p>
          <a:r>
            <a:rPr lang="en-US" sz="1800" smtClean="0"/>
            <a:t>05_Create charts</a:t>
          </a:r>
          <a:endParaRPr lang="en-US" sz="1800"/>
        </a:p>
      </dgm:t>
    </dgm:pt>
    <dgm:pt modelId="{3B646C6F-1843-475B-96E2-A11F2733F01D}" type="parTrans" cxnId="{1BFB6903-A2ED-4D20-B5BA-7887C01866F2}">
      <dgm:prSet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84B053C1-2423-4E80-8ED6-B5F9B3AEB0DE}" type="sibTrans" cxnId="{1BFB6903-A2ED-4D20-B5BA-7887C01866F2}">
      <dgm:prSet/>
      <dgm:spPr/>
      <dgm:t>
        <a:bodyPr/>
        <a:lstStyle/>
        <a:p>
          <a:endParaRPr lang="en-US"/>
        </a:p>
      </dgm:t>
    </dgm:pt>
    <dgm:pt modelId="{00DEE8D9-6883-4539-9A6E-FB28A8657F60}">
      <dgm:prSet phldrT="[Text]" custT="1"/>
      <dgm:spPr>
        <a:solidFill>
          <a:srgbClr val="255D8F"/>
        </a:solidFill>
      </dgm:spPr>
      <dgm:t>
        <a:bodyPr anchor="t" anchorCtr="0"/>
        <a:lstStyle/>
        <a:p>
          <a:r>
            <a:rPr lang="en-US" sz="1800" b="1" dirty="0" err="1" smtClean="0">
              <a:solidFill>
                <a:schemeClr val="bg1"/>
              </a:solidFill>
            </a:rPr>
            <a:t>Modularised</a:t>
          </a:r>
          <a:r>
            <a:rPr lang="en-US" sz="1800" b="1" dirty="0" smtClean="0">
              <a:solidFill>
                <a:schemeClr val="bg1"/>
              </a:solidFill>
            </a:rPr>
            <a:t> </a:t>
          </a:r>
          <a:r>
            <a:rPr lang="en-US" sz="1800" b="1" dirty="0" smtClean="0">
              <a:solidFill>
                <a:schemeClr val="bg1"/>
              </a:solidFill>
            </a:rPr>
            <a:t>Script</a:t>
          </a:r>
          <a:endParaRPr lang="en-US" sz="1800" b="1" dirty="0" smtClean="0">
            <a:solidFill>
              <a:schemeClr val="bg1"/>
            </a:solidFill>
          </a:endParaRPr>
        </a:p>
        <a:p>
          <a:r>
            <a:rPr lang="en-US" sz="1400" dirty="0" smtClean="0">
              <a:solidFill>
                <a:schemeClr val="bg1"/>
              </a:solidFill>
            </a:rPr>
            <a:t>Header code</a:t>
          </a:r>
        </a:p>
        <a:p>
          <a:endParaRPr lang="en-US" sz="700" dirty="0" smtClean="0">
            <a:solidFill>
              <a:schemeClr val="bg1"/>
            </a:solidFill>
          </a:endParaRPr>
        </a:p>
        <a:p>
          <a:r>
            <a:rPr lang="en-US" sz="1800" dirty="0" smtClean="0">
              <a:solidFill>
                <a:schemeClr val="bg1"/>
              </a:solidFill>
            </a:rPr>
            <a:t>source(“file_01” )</a:t>
          </a:r>
        </a:p>
        <a:p>
          <a:endParaRPr lang="en-US" sz="1800" dirty="0" smtClean="0">
            <a:solidFill>
              <a:schemeClr val="bg1"/>
            </a:solidFill>
          </a:endParaRPr>
        </a:p>
        <a:p>
          <a:r>
            <a:rPr lang="en-US" sz="1800" dirty="0" smtClean="0">
              <a:solidFill>
                <a:schemeClr val="bg1"/>
              </a:solidFill>
            </a:rPr>
            <a:t>source(“file_02” )</a:t>
          </a:r>
        </a:p>
        <a:p>
          <a:endParaRPr lang="en-US" sz="1800" dirty="0" smtClean="0">
            <a:solidFill>
              <a:schemeClr val="bg1"/>
            </a:solidFill>
          </a:endParaRPr>
        </a:p>
        <a:p>
          <a:r>
            <a:rPr lang="en-US" sz="1800" dirty="0" smtClean="0">
              <a:solidFill>
                <a:schemeClr val="bg1"/>
              </a:solidFill>
            </a:rPr>
            <a:t>child = “file_03”</a:t>
          </a:r>
        </a:p>
        <a:p>
          <a:endParaRPr lang="en-US" sz="1800" dirty="0" smtClean="0">
            <a:solidFill>
              <a:schemeClr val="bg1"/>
            </a:solidFill>
          </a:endParaRPr>
        </a:p>
        <a:p>
          <a:r>
            <a:rPr lang="en-US" sz="1800" dirty="0" smtClean="0">
              <a:solidFill>
                <a:schemeClr val="bg1"/>
              </a:solidFill>
            </a:rPr>
            <a:t>source(“file_04” )</a:t>
          </a:r>
        </a:p>
        <a:p>
          <a:endParaRPr lang="en-US" sz="1800" dirty="0" smtClean="0">
            <a:solidFill>
              <a:schemeClr val="bg1"/>
            </a:solidFill>
          </a:endParaRPr>
        </a:p>
        <a:p>
          <a:r>
            <a:rPr lang="en-US" sz="1800" dirty="0" smtClean="0">
              <a:solidFill>
                <a:schemeClr val="bg1"/>
              </a:solidFill>
            </a:rPr>
            <a:t>child = “file_05”</a:t>
          </a:r>
        </a:p>
      </dgm:t>
    </dgm:pt>
    <dgm:pt modelId="{C208ECF2-ECCC-49DD-B6DC-691AF41671D8}" type="parTrans" cxnId="{9430C359-B172-4DFD-B397-9A4E9F1AD716}">
      <dgm:prSet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75B2EBFE-562A-4D93-919A-2191B382DF59}" type="sibTrans" cxnId="{9430C359-B172-4DFD-B397-9A4E9F1AD716}">
      <dgm:prSet/>
      <dgm:spPr/>
      <dgm:t>
        <a:bodyPr/>
        <a:lstStyle/>
        <a:p>
          <a:endParaRPr lang="en-US"/>
        </a:p>
      </dgm:t>
    </dgm:pt>
    <dgm:pt modelId="{0ADBD06B-BA0B-4E07-BE63-24F6C4C76C7E}" type="pres">
      <dgm:prSet presAssocID="{E360B734-EB2C-494B-A438-7B92B0A0AAA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6C5020-2E68-4892-998F-27930F692B11}" type="pres">
      <dgm:prSet presAssocID="{5092FE9E-05CE-4F56-A67B-4C06FF44084A}" presName="root1" presStyleCnt="0"/>
      <dgm:spPr/>
    </dgm:pt>
    <dgm:pt modelId="{152C6769-D1A4-40C6-A1D4-49F8E0BD6BD9}" type="pres">
      <dgm:prSet presAssocID="{5092FE9E-05CE-4F56-A67B-4C06FF44084A}" presName="LevelOneTextNode" presStyleLbl="node0" presStyleIdx="0" presStyleCnt="1" custScaleX="124037" custScaleY="5522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FFA30D-D741-4B04-A605-BE4E5E74C0A2}" type="pres">
      <dgm:prSet presAssocID="{5092FE9E-05CE-4F56-A67B-4C06FF44084A}" presName="level2hierChild" presStyleCnt="0"/>
      <dgm:spPr/>
    </dgm:pt>
    <dgm:pt modelId="{A1107E20-D6A5-4CE5-BD2D-AA59FF0CAAF8}" type="pres">
      <dgm:prSet presAssocID="{0AA2D11F-97ED-4EED-9782-AE6B1D45677B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850C5E9C-3BFB-4A5A-A2C4-1D2C64604040}" type="pres">
      <dgm:prSet presAssocID="{0AA2D11F-97ED-4EED-9782-AE6B1D45677B}" presName="connTx" presStyleLbl="parChTrans1D2" presStyleIdx="0" presStyleCnt="1"/>
      <dgm:spPr/>
      <dgm:t>
        <a:bodyPr/>
        <a:lstStyle/>
        <a:p>
          <a:endParaRPr lang="en-US"/>
        </a:p>
      </dgm:t>
    </dgm:pt>
    <dgm:pt modelId="{7D814773-B536-44AB-9695-96E07C6059B9}" type="pres">
      <dgm:prSet presAssocID="{857C5460-8AF3-4F15-8C37-0A54E94B36CF}" presName="root2" presStyleCnt="0"/>
      <dgm:spPr/>
    </dgm:pt>
    <dgm:pt modelId="{153A98DB-19D9-4E6F-BD40-40952DCBA737}" type="pres">
      <dgm:prSet presAssocID="{857C5460-8AF3-4F15-8C37-0A54E94B36CF}" presName="LevelTwoTextNode" presStyleLbl="node2" presStyleIdx="0" presStyleCnt="1" custScaleX="74017" custScaleY="811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3A2F25-D04E-4B03-9E62-633E4AB946D8}" type="pres">
      <dgm:prSet presAssocID="{857C5460-8AF3-4F15-8C37-0A54E94B36CF}" presName="level3hierChild" presStyleCnt="0"/>
      <dgm:spPr/>
    </dgm:pt>
    <dgm:pt modelId="{FA5BD9C6-3145-4606-9396-033FD2776B2D}" type="pres">
      <dgm:prSet presAssocID="{401528B2-D30F-4D7A-9EA6-F7BC9F1A3A1D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86BD368F-39CA-488E-AC84-B6A0B7EC45E3}" type="pres">
      <dgm:prSet presAssocID="{401528B2-D30F-4D7A-9EA6-F7BC9F1A3A1D}" presName="connTx" presStyleLbl="parChTrans1D3" presStyleIdx="0" presStyleCnt="5"/>
      <dgm:spPr/>
      <dgm:t>
        <a:bodyPr/>
        <a:lstStyle/>
        <a:p>
          <a:endParaRPr lang="en-US"/>
        </a:p>
      </dgm:t>
    </dgm:pt>
    <dgm:pt modelId="{CEF4A441-1FDF-489B-9680-441486561A9A}" type="pres">
      <dgm:prSet presAssocID="{A87C8CF5-704A-4225-BF68-D54A2707DE86}" presName="root2" presStyleCnt="0"/>
      <dgm:spPr/>
    </dgm:pt>
    <dgm:pt modelId="{59A2996D-5190-479B-BB65-289899266BBF}" type="pres">
      <dgm:prSet presAssocID="{A87C8CF5-704A-4225-BF68-D54A2707DE86}" presName="LevelTwoTextNode" presStyleLbl="node3" presStyleIdx="0" presStyleCnt="5" custScaleX="1276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F50E2E-D5B4-4924-804A-84499D2321D7}" type="pres">
      <dgm:prSet presAssocID="{A87C8CF5-704A-4225-BF68-D54A2707DE86}" presName="level3hierChild" presStyleCnt="0"/>
      <dgm:spPr/>
    </dgm:pt>
    <dgm:pt modelId="{63653964-D8C8-42FD-ADF4-3DADB8AC2479}" type="pres">
      <dgm:prSet presAssocID="{A16F865D-D593-459E-85D9-83093C57981E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5F4F1299-C3FD-4423-8863-38F63C501E6E}" type="pres">
      <dgm:prSet presAssocID="{A16F865D-D593-459E-85D9-83093C57981E}" presName="connTx" presStyleLbl="parChTrans1D3" presStyleIdx="1" presStyleCnt="5"/>
      <dgm:spPr/>
      <dgm:t>
        <a:bodyPr/>
        <a:lstStyle/>
        <a:p>
          <a:endParaRPr lang="en-US"/>
        </a:p>
      </dgm:t>
    </dgm:pt>
    <dgm:pt modelId="{117D9476-58FD-428B-BB22-3719FBA6C85D}" type="pres">
      <dgm:prSet presAssocID="{1F151AE3-E491-4F52-ACD4-57E5720451D8}" presName="root2" presStyleCnt="0"/>
      <dgm:spPr/>
    </dgm:pt>
    <dgm:pt modelId="{832F9DBF-BEFE-47C3-889F-D5ED23872199}" type="pres">
      <dgm:prSet presAssocID="{1F151AE3-E491-4F52-ACD4-57E5720451D8}" presName="LevelTwoTextNode" presStyleLbl="node3" presStyleIdx="1" presStyleCnt="5" custScaleX="1276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FBCA0B-FE62-4030-99C4-B0A09AB5F85D}" type="pres">
      <dgm:prSet presAssocID="{1F151AE3-E491-4F52-ACD4-57E5720451D8}" presName="level3hierChild" presStyleCnt="0"/>
      <dgm:spPr/>
    </dgm:pt>
    <dgm:pt modelId="{C12EF021-C3ED-48B5-952F-C353C00F0F5E}" type="pres">
      <dgm:prSet presAssocID="{13A8C869-0173-47A9-AAD8-69CCD538235F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A02B713D-69F6-4F47-949C-64CC42EEDDF0}" type="pres">
      <dgm:prSet presAssocID="{13A8C869-0173-47A9-AAD8-69CCD538235F}" presName="connTx" presStyleLbl="parChTrans1D3" presStyleIdx="2" presStyleCnt="5"/>
      <dgm:spPr/>
      <dgm:t>
        <a:bodyPr/>
        <a:lstStyle/>
        <a:p>
          <a:endParaRPr lang="en-US"/>
        </a:p>
      </dgm:t>
    </dgm:pt>
    <dgm:pt modelId="{46236510-4AC2-4797-8385-9BC2EB067585}" type="pres">
      <dgm:prSet presAssocID="{32F23918-269E-4188-A73F-B69279F93511}" presName="root2" presStyleCnt="0"/>
      <dgm:spPr/>
    </dgm:pt>
    <dgm:pt modelId="{0F618D67-B4E2-41E6-9EFB-3EACF3927C06}" type="pres">
      <dgm:prSet presAssocID="{32F23918-269E-4188-A73F-B69279F93511}" presName="LevelTwoTextNode" presStyleLbl="node3" presStyleIdx="2" presStyleCnt="5" custScaleX="1276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4CA5B7-41FE-4949-9704-608356353A37}" type="pres">
      <dgm:prSet presAssocID="{32F23918-269E-4188-A73F-B69279F93511}" presName="level3hierChild" presStyleCnt="0"/>
      <dgm:spPr/>
    </dgm:pt>
    <dgm:pt modelId="{C747F83E-1D71-4CAE-BD5B-0604C31993A0}" type="pres">
      <dgm:prSet presAssocID="{C208ECF2-ECCC-49DD-B6DC-691AF41671D8}" presName="conn2-1" presStyleLbl="parChTrans1D4" presStyleIdx="0" presStyleCnt="1"/>
      <dgm:spPr/>
      <dgm:t>
        <a:bodyPr/>
        <a:lstStyle/>
        <a:p>
          <a:endParaRPr lang="en-US"/>
        </a:p>
      </dgm:t>
    </dgm:pt>
    <dgm:pt modelId="{C49D9079-A135-4F99-804B-5E62D3F63376}" type="pres">
      <dgm:prSet presAssocID="{C208ECF2-ECCC-49DD-B6DC-691AF41671D8}" presName="connTx" presStyleLbl="parChTrans1D4" presStyleIdx="0" presStyleCnt="1"/>
      <dgm:spPr/>
      <dgm:t>
        <a:bodyPr/>
        <a:lstStyle/>
        <a:p>
          <a:endParaRPr lang="en-US"/>
        </a:p>
      </dgm:t>
    </dgm:pt>
    <dgm:pt modelId="{43F7EFC6-6EDC-4D31-8711-8B891A135D27}" type="pres">
      <dgm:prSet presAssocID="{00DEE8D9-6883-4539-9A6E-FB28A8657F60}" presName="root2" presStyleCnt="0"/>
      <dgm:spPr/>
    </dgm:pt>
    <dgm:pt modelId="{FCC3ADDA-3A63-4733-9C03-EAF4A6CEDA58}" type="pres">
      <dgm:prSet presAssocID="{00DEE8D9-6883-4539-9A6E-FB28A8657F60}" presName="LevelTwoTextNode" presStyleLbl="node4" presStyleIdx="0" presStyleCnt="1" custScaleX="138797" custScaleY="556033" custLinFactNeighborX="66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4404E4-664C-4BB7-BA89-6D03B998FDA7}" type="pres">
      <dgm:prSet presAssocID="{00DEE8D9-6883-4539-9A6E-FB28A8657F60}" presName="level3hierChild" presStyleCnt="0"/>
      <dgm:spPr/>
    </dgm:pt>
    <dgm:pt modelId="{A3E53CBC-75EC-4B9B-B063-246CDBB1AE9E}" type="pres">
      <dgm:prSet presAssocID="{366880E4-BD47-4C63-984B-4EFC5F3C2A9E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95DBE04B-C0BF-4009-B57C-A9E36FB1C2F5}" type="pres">
      <dgm:prSet presAssocID="{366880E4-BD47-4C63-984B-4EFC5F3C2A9E}" presName="connTx" presStyleLbl="parChTrans1D3" presStyleIdx="3" presStyleCnt="5"/>
      <dgm:spPr/>
      <dgm:t>
        <a:bodyPr/>
        <a:lstStyle/>
        <a:p>
          <a:endParaRPr lang="en-US"/>
        </a:p>
      </dgm:t>
    </dgm:pt>
    <dgm:pt modelId="{1FD652D6-9812-4517-ABF8-2D385A7E7231}" type="pres">
      <dgm:prSet presAssocID="{604D68D6-F0DF-4046-92E9-095269794241}" presName="root2" presStyleCnt="0"/>
      <dgm:spPr/>
    </dgm:pt>
    <dgm:pt modelId="{CEABF0B1-2DF5-401F-A6CC-6B8DAA8D7C84}" type="pres">
      <dgm:prSet presAssocID="{604D68D6-F0DF-4046-92E9-095269794241}" presName="LevelTwoTextNode" presStyleLbl="node3" presStyleIdx="3" presStyleCnt="5" custScaleX="1276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7FB4CB-77CE-4A62-A7BF-986FD2F4F725}" type="pres">
      <dgm:prSet presAssocID="{604D68D6-F0DF-4046-92E9-095269794241}" presName="level3hierChild" presStyleCnt="0"/>
      <dgm:spPr/>
    </dgm:pt>
    <dgm:pt modelId="{1B93A109-7786-4ED5-8424-CA33740556B0}" type="pres">
      <dgm:prSet presAssocID="{3B646C6F-1843-475B-96E2-A11F2733F01D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74D2D6C1-4477-40DF-B2B5-614044962673}" type="pres">
      <dgm:prSet presAssocID="{3B646C6F-1843-475B-96E2-A11F2733F01D}" presName="connTx" presStyleLbl="parChTrans1D3" presStyleIdx="4" presStyleCnt="5"/>
      <dgm:spPr/>
      <dgm:t>
        <a:bodyPr/>
        <a:lstStyle/>
        <a:p>
          <a:endParaRPr lang="en-US"/>
        </a:p>
      </dgm:t>
    </dgm:pt>
    <dgm:pt modelId="{DB19524F-C1CF-497F-B9BD-6576AC3A6280}" type="pres">
      <dgm:prSet presAssocID="{61D0EF6B-A592-46DD-AA32-D02BF35022A1}" presName="root2" presStyleCnt="0"/>
      <dgm:spPr/>
    </dgm:pt>
    <dgm:pt modelId="{84134668-0588-4846-9454-4923178787D6}" type="pres">
      <dgm:prSet presAssocID="{61D0EF6B-A592-46DD-AA32-D02BF35022A1}" presName="LevelTwoTextNode" presStyleLbl="node3" presStyleIdx="4" presStyleCnt="5" custScaleX="1276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1C0802-F6F9-4084-83B8-9B4574CD314F}" type="pres">
      <dgm:prSet presAssocID="{61D0EF6B-A592-46DD-AA32-D02BF35022A1}" presName="level3hierChild" presStyleCnt="0"/>
      <dgm:spPr/>
    </dgm:pt>
  </dgm:ptLst>
  <dgm:cxnLst>
    <dgm:cxn modelId="{9E1F0F6E-D909-4FDE-B4D4-4BEF7920E6C4}" type="presOf" srcId="{366880E4-BD47-4C63-984B-4EFC5F3C2A9E}" destId="{A3E53CBC-75EC-4B9B-B063-246CDBB1AE9E}" srcOrd="0" destOrd="0" presId="urn:microsoft.com/office/officeart/2005/8/layout/hierarchy2"/>
    <dgm:cxn modelId="{FA3C4A0B-461A-4F07-8B3C-30D5FB6F2B99}" type="presOf" srcId="{00DEE8D9-6883-4539-9A6E-FB28A8657F60}" destId="{FCC3ADDA-3A63-4733-9C03-EAF4A6CEDA58}" srcOrd="0" destOrd="0" presId="urn:microsoft.com/office/officeart/2005/8/layout/hierarchy2"/>
    <dgm:cxn modelId="{0273D6B7-1A93-470B-834A-41BA7B96B940}" srcId="{857C5460-8AF3-4F15-8C37-0A54E94B36CF}" destId="{A87C8CF5-704A-4225-BF68-D54A2707DE86}" srcOrd="0" destOrd="0" parTransId="{401528B2-D30F-4D7A-9EA6-F7BC9F1A3A1D}" sibTransId="{D7E0BDF9-1A2C-4EB8-82ED-80513F3E97DE}"/>
    <dgm:cxn modelId="{FC8A2C7C-CB30-47C1-99B2-8D9106542673}" srcId="{857C5460-8AF3-4F15-8C37-0A54E94B36CF}" destId="{1F151AE3-E491-4F52-ACD4-57E5720451D8}" srcOrd="1" destOrd="0" parTransId="{A16F865D-D593-459E-85D9-83093C57981E}" sibTransId="{72F42619-67B0-48F8-81FE-361997B6204B}"/>
    <dgm:cxn modelId="{1BFB6903-A2ED-4D20-B5BA-7887C01866F2}" srcId="{857C5460-8AF3-4F15-8C37-0A54E94B36CF}" destId="{61D0EF6B-A592-46DD-AA32-D02BF35022A1}" srcOrd="4" destOrd="0" parTransId="{3B646C6F-1843-475B-96E2-A11F2733F01D}" sibTransId="{84B053C1-2423-4E80-8ED6-B5F9B3AEB0DE}"/>
    <dgm:cxn modelId="{5B5E92B2-A1DB-4A80-867A-51D59D865EA1}" type="presOf" srcId="{5092FE9E-05CE-4F56-A67B-4C06FF44084A}" destId="{152C6769-D1A4-40C6-A1D4-49F8E0BD6BD9}" srcOrd="0" destOrd="0" presId="urn:microsoft.com/office/officeart/2005/8/layout/hierarchy2"/>
    <dgm:cxn modelId="{E62604D8-EAE4-449F-9588-F907FC88F666}" type="presOf" srcId="{0AA2D11F-97ED-4EED-9782-AE6B1D45677B}" destId="{A1107E20-D6A5-4CE5-BD2D-AA59FF0CAAF8}" srcOrd="0" destOrd="0" presId="urn:microsoft.com/office/officeart/2005/8/layout/hierarchy2"/>
    <dgm:cxn modelId="{50102ECA-EA87-4C33-9819-A6C6ADC8B319}" type="presOf" srcId="{32F23918-269E-4188-A73F-B69279F93511}" destId="{0F618D67-B4E2-41E6-9EFB-3EACF3927C06}" srcOrd="0" destOrd="0" presId="urn:microsoft.com/office/officeart/2005/8/layout/hierarchy2"/>
    <dgm:cxn modelId="{D91A1125-5271-41CD-92A8-709D1C6FF56C}" type="presOf" srcId="{0AA2D11F-97ED-4EED-9782-AE6B1D45677B}" destId="{850C5E9C-3BFB-4A5A-A2C4-1D2C64604040}" srcOrd="1" destOrd="0" presId="urn:microsoft.com/office/officeart/2005/8/layout/hierarchy2"/>
    <dgm:cxn modelId="{1549B523-4A41-48DD-ABCF-72208CEE3947}" type="presOf" srcId="{3B646C6F-1843-475B-96E2-A11F2733F01D}" destId="{74D2D6C1-4477-40DF-B2B5-614044962673}" srcOrd="1" destOrd="0" presId="urn:microsoft.com/office/officeart/2005/8/layout/hierarchy2"/>
    <dgm:cxn modelId="{0B9C9E55-BE44-4087-9542-389B31A68FDA}" type="presOf" srcId="{A87C8CF5-704A-4225-BF68-D54A2707DE86}" destId="{59A2996D-5190-479B-BB65-289899266BBF}" srcOrd="0" destOrd="0" presId="urn:microsoft.com/office/officeart/2005/8/layout/hierarchy2"/>
    <dgm:cxn modelId="{C8BCBA1D-A047-468A-BF74-E8AA08644220}" srcId="{857C5460-8AF3-4F15-8C37-0A54E94B36CF}" destId="{604D68D6-F0DF-4046-92E9-095269794241}" srcOrd="3" destOrd="0" parTransId="{366880E4-BD47-4C63-984B-4EFC5F3C2A9E}" sibTransId="{29137C51-DD5B-4552-B59C-B76A223F1445}"/>
    <dgm:cxn modelId="{80F4569A-C45F-4AB0-9CB9-E7DA31609276}" type="presOf" srcId="{366880E4-BD47-4C63-984B-4EFC5F3C2A9E}" destId="{95DBE04B-C0BF-4009-B57C-A9E36FB1C2F5}" srcOrd="1" destOrd="0" presId="urn:microsoft.com/office/officeart/2005/8/layout/hierarchy2"/>
    <dgm:cxn modelId="{B7441DBE-2992-4AD6-A0A8-EA4D44500FD3}" type="presOf" srcId="{C208ECF2-ECCC-49DD-B6DC-691AF41671D8}" destId="{C49D9079-A135-4F99-804B-5E62D3F63376}" srcOrd="1" destOrd="0" presId="urn:microsoft.com/office/officeart/2005/8/layout/hierarchy2"/>
    <dgm:cxn modelId="{F5F1A7E3-9EBB-44F9-86B0-52D708CDEBC3}" type="presOf" srcId="{604D68D6-F0DF-4046-92E9-095269794241}" destId="{CEABF0B1-2DF5-401F-A6CC-6B8DAA8D7C84}" srcOrd="0" destOrd="0" presId="urn:microsoft.com/office/officeart/2005/8/layout/hierarchy2"/>
    <dgm:cxn modelId="{D0DA538D-6EB1-4887-9938-C53B63B63AD7}" type="presOf" srcId="{857C5460-8AF3-4F15-8C37-0A54E94B36CF}" destId="{153A98DB-19D9-4E6F-BD40-40952DCBA737}" srcOrd="0" destOrd="0" presId="urn:microsoft.com/office/officeart/2005/8/layout/hierarchy2"/>
    <dgm:cxn modelId="{CDEC9D06-18BD-4F1A-9B75-C0FB025EBF05}" type="presOf" srcId="{C208ECF2-ECCC-49DD-B6DC-691AF41671D8}" destId="{C747F83E-1D71-4CAE-BD5B-0604C31993A0}" srcOrd="0" destOrd="0" presId="urn:microsoft.com/office/officeart/2005/8/layout/hierarchy2"/>
    <dgm:cxn modelId="{9430C359-B172-4DFD-B397-9A4E9F1AD716}" srcId="{32F23918-269E-4188-A73F-B69279F93511}" destId="{00DEE8D9-6883-4539-9A6E-FB28A8657F60}" srcOrd="0" destOrd="0" parTransId="{C208ECF2-ECCC-49DD-B6DC-691AF41671D8}" sibTransId="{75B2EBFE-562A-4D93-919A-2191B382DF59}"/>
    <dgm:cxn modelId="{5A6A76C9-6A59-46B0-80DD-3C35E26674D0}" type="presOf" srcId="{E360B734-EB2C-494B-A438-7B92B0A0AAA1}" destId="{0ADBD06B-BA0B-4E07-BE63-24F6C4C76C7E}" srcOrd="0" destOrd="0" presId="urn:microsoft.com/office/officeart/2005/8/layout/hierarchy2"/>
    <dgm:cxn modelId="{A5A58939-95C3-4FCE-89EF-CD5D235A4F5B}" type="presOf" srcId="{3B646C6F-1843-475B-96E2-A11F2733F01D}" destId="{1B93A109-7786-4ED5-8424-CA33740556B0}" srcOrd="0" destOrd="0" presId="urn:microsoft.com/office/officeart/2005/8/layout/hierarchy2"/>
    <dgm:cxn modelId="{7507BDF3-2A46-49BB-ABEC-C6A403441063}" type="presOf" srcId="{13A8C869-0173-47A9-AAD8-69CCD538235F}" destId="{A02B713D-69F6-4F47-949C-64CC42EEDDF0}" srcOrd="1" destOrd="0" presId="urn:microsoft.com/office/officeart/2005/8/layout/hierarchy2"/>
    <dgm:cxn modelId="{99504F85-F81F-4E99-8BF6-55E1D7FE3399}" srcId="{5092FE9E-05CE-4F56-A67B-4C06FF44084A}" destId="{857C5460-8AF3-4F15-8C37-0A54E94B36CF}" srcOrd="0" destOrd="0" parTransId="{0AA2D11F-97ED-4EED-9782-AE6B1D45677B}" sibTransId="{DA81124C-97A4-4BD1-B6B8-4706A3943AE1}"/>
    <dgm:cxn modelId="{EEB74BF3-5677-479F-9DEF-6CC77BA75551}" type="presOf" srcId="{13A8C869-0173-47A9-AAD8-69CCD538235F}" destId="{C12EF021-C3ED-48B5-952F-C353C00F0F5E}" srcOrd="0" destOrd="0" presId="urn:microsoft.com/office/officeart/2005/8/layout/hierarchy2"/>
    <dgm:cxn modelId="{7728ECE0-73A6-4BAB-BF5F-6ACC044C1AC6}" type="presOf" srcId="{1F151AE3-E491-4F52-ACD4-57E5720451D8}" destId="{832F9DBF-BEFE-47C3-889F-D5ED23872199}" srcOrd="0" destOrd="0" presId="urn:microsoft.com/office/officeart/2005/8/layout/hierarchy2"/>
    <dgm:cxn modelId="{F766AE40-939A-46AB-A1E2-4FB4FA987880}" type="presOf" srcId="{A16F865D-D593-459E-85D9-83093C57981E}" destId="{63653964-D8C8-42FD-ADF4-3DADB8AC2479}" srcOrd="0" destOrd="0" presId="urn:microsoft.com/office/officeart/2005/8/layout/hierarchy2"/>
    <dgm:cxn modelId="{68D77D52-B3E1-4AA6-8EB9-84C4A4D47EE6}" type="presOf" srcId="{A16F865D-D593-459E-85D9-83093C57981E}" destId="{5F4F1299-C3FD-4423-8863-38F63C501E6E}" srcOrd="1" destOrd="0" presId="urn:microsoft.com/office/officeart/2005/8/layout/hierarchy2"/>
    <dgm:cxn modelId="{08406DC1-3DCC-42B9-AE11-8E45705B697A}" type="presOf" srcId="{61D0EF6B-A592-46DD-AA32-D02BF35022A1}" destId="{84134668-0588-4846-9454-4923178787D6}" srcOrd="0" destOrd="0" presId="urn:microsoft.com/office/officeart/2005/8/layout/hierarchy2"/>
    <dgm:cxn modelId="{CBC7B6FA-EEBE-4D4C-8547-18072771AF4F}" type="presOf" srcId="{401528B2-D30F-4D7A-9EA6-F7BC9F1A3A1D}" destId="{86BD368F-39CA-488E-AC84-B6A0B7EC45E3}" srcOrd="1" destOrd="0" presId="urn:microsoft.com/office/officeart/2005/8/layout/hierarchy2"/>
    <dgm:cxn modelId="{7803D80D-D449-45D8-AF19-E16D4F0AAB46}" srcId="{E360B734-EB2C-494B-A438-7B92B0A0AAA1}" destId="{5092FE9E-05CE-4F56-A67B-4C06FF44084A}" srcOrd="0" destOrd="0" parTransId="{B604E37C-BE58-4018-9468-0DF809225B8F}" sibTransId="{BAA46294-AC9A-4B39-B125-CC33B9DEA531}"/>
    <dgm:cxn modelId="{14C86B65-801D-47FE-8B44-E1F6D6BFAC4D}" type="presOf" srcId="{401528B2-D30F-4D7A-9EA6-F7BC9F1A3A1D}" destId="{FA5BD9C6-3145-4606-9396-033FD2776B2D}" srcOrd="0" destOrd="0" presId="urn:microsoft.com/office/officeart/2005/8/layout/hierarchy2"/>
    <dgm:cxn modelId="{E27C727D-69D6-40FE-BD3F-F9FAB2CBB8ED}" srcId="{857C5460-8AF3-4F15-8C37-0A54E94B36CF}" destId="{32F23918-269E-4188-A73F-B69279F93511}" srcOrd="2" destOrd="0" parTransId="{13A8C869-0173-47A9-AAD8-69CCD538235F}" sibTransId="{33094AA0-4B89-4F8E-8810-1F8B4B791C3C}"/>
    <dgm:cxn modelId="{41B946D7-270D-46BF-81A5-F6AA15F68FA2}" type="presParOf" srcId="{0ADBD06B-BA0B-4E07-BE63-24F6C4C76C7E}" destId="{916C5020-2E68-4892-998F-27930F692B11}" srcOrd="0" destOrd="0" presId="urn:microsoft.com/office/officeart/2005/8/layout/hierarchy2"/>
    <dgm:cxn modelId="{0C3F5C5C-6F03-4B95-A2CB-07EE84DCE673}" type="presParOf" srcId="{916C5020-2E68-4892-998F-27930F692B11}" destId="{152C6769-D1A4-40C6-A1D4-49F8E0BD6BD9}" srcOrd="0" destOrd="0" presId="urn:microsoft.com/office/officeart/2005/8/layout/hierarchy2"/>
    <dgm:cxn modelId="{32AB9199-23CF-42D5-9ECC-A0C50C2FE8B1}" type="presParOf" srcId="{916C5020-2E68-4892-998F-27930F692B11}" destId="{04FFA30D-D741-4B04-A605-BE4E5E74C0A2}" srcOrd="1" destOrd="0" presId="urn:microsoft.com/office/officeart/2005/8/layout/hierarchy2"/>
    <dgm:cxn modelId="{992D6CCC-E5A8-4320-B5B8-FA474210B6D2}" type="presParOf" srcId="{04FFA30D-D741-4B04-A605-BE4E5E74C0A2}" destId="{A1107E20-D6A5-4CE5-BD2D-AA59FF0CAAF8}" srcOrd="0" destOrd="0" presId="urn:microsoft.com/office/officeart/2005/8/layout/hierarchy2"/>
    <dgm:cxn modelId="{34DA112C-A8C1-418B-98A0-8265F937DE87}" type="presParOf" srcId="{A1107E20-D6A5-4CE5-BD2D-AA59FF0CAAF8}" destId="{850C5E9C-3BFB-4A5A-A2C4-1D2C64604040}" srcOrd="0" destOrd="0" presId="urn:microsoft.com/office/officeart/2005/8/layout/hierarchy2"/>
    <dgm:cxn modelId="{0FB39C51-076F-40F2-AA27-56A699F5D912}" type="presParOf" srcId="{04FFA30D-D741-4B04-A605-BE4E5E74C0A2}" destId="{7D814773-B536-44AB-9695-96E07C6059B9}" srcOrd="1" destOrd="0" presId="urn:microsoft.com/office/officeart/2005/8/layout/hierarchy2"/>
    <dgm:cxn modelId="{0C3539FC-21C0-46CF-9B6A-07DD7B71A88C}" type="presParOf" srcId="{7D814773-B536-44AB-9695-96E07C6059B9}" destId="{153A98DB-19D9-4E6F-BD40-40952DCBA737}" srcOrd="0" destOrd="0" presId="urn:microsoft.com/office/officeart/2005/8/layout/hierarchy2"/>
    <dgm:cxn modelId="{BDA3B7A5-E2F0-4D17-ADFC-6B341A3FEA03}" type="presParOf" srcId="{7D814773-B536-44AB-9695-96E07C6059B9}" destId="{A83A2F25-D04E-4B03-9E62-633E4AB946D8}" srcOrd="1" destOrd="0" presId="urn:microsoft.com/office/officeart/2005/8/layout/hierarchy2"/>
    <dgm:cxn modelId="{B64EA575-DE20-47AD-A640-22648E4513B0}" type="presParOf" srcId="{A83A2F25-D04E-4B03-9E62-633E4AB946D8}" destId="{FA5BD9C6-3145-4606-9396-033FD2776B2D}" srcOrd="0" destOrd="0" presId="urn:microsoft.com/office/officeart/2005/8/layout/hierarchy2"/>
    <dgm:cxn modelId="{5DD83CF8-4ABD-4CA5-AEFB-43AD158A0336}" type="presParOf" srcId="{FA5BD9C6-3145-4606-9396-033FD2776B2D}" destId="{86BD368F-39CA-488E-AC84-B6A0B7EC45E3}" srcOrd="0" destOrd="0" presId="urn:microsoft.com/office/officeart/2005/8/layout/hierarchy2"/>
    <dgm:cxn modelId="{998769FE-C0F5-46D4-A0A8-69982B264FE5}" type="presParOf" srcId="{A83A2F25-D04E-4B03-9E62-633E4AB946D8}" destId="{CEF4A441-1FDF-489B-9680-441486561A9A}" srcOrd="1" destOrd="0" presId="urn:microsoft.com/office/officeart/2005/8/layout/hierarchy2"/>
    <dgm:cxn modelId="{4633A82A-65A7-41F5-B419-0ABF2328D2AE}" type="presParOf" srcId="{CEF4A441-1FDF-489B-9680-441486561A9A}" destId="{59A2996D-5190-479B-BB65-289899266BBF}" srcOrd="0" destOrd="0" presId="urn:microsoft.com/office/officeart/2005/8/layout/hierarchy2"/>
    <dgm:cxn modelId="{49AAB9ED-9538-4EEB-A8A7-4E16D4F177A7}" type="presParOf" srcId="{CEF4A441-1FDF-489B-9680-441486561A9A}" destId="{ECF50E2E-D5B4-4924-804A-84499D2321D7}" srcOrd="1" destOrd="0" presId="urn:microsoft.com/office/officeart/2005/8/layout/hierarchy2"/>
    <dgm:cxn modelId="{35D53C46-BF04-4A85-ABCA-2B26331E33D9}" type="presParOf" srcId="{A83A2F25-D04E-4B03-9E62-633E4AB946D8}" destId="{63653964-D8C8-42FD-ADF4-3DADB8AC2479}" srcOrd="2" destOrd="0" presId="urn:microsoft.com/office/officeart/2005/8/layout/hierarchy2"/>
    <dgm:cxn modelId="{B0E2FB6D-2793-4D09-97C2-5CB1374E5BC9}" type="presParOf" srcId="{63653964-D8C8-42FD-ADF4-3DADB8AC2479}" destId="{5F4F1299-C3FD-4423-8863-38F63C501E6E}" srcOrd="0" destOrd="0" presId="urn:microsoft.com/office/officeart/2005/8/layout/hierarchy2"/>
    <dgm:cxn modelId="{E99586FB-8C2D-4F92-8A46-DC02850C1B75}" type="presParOf" srcId="{A83A2F25-D04E-4B03-9E62-633E4AB946D8}" destId="{117D9476-58FD-428B-BB22-3719FBA6C85D}" srcOrd="3" destOrd="0" presId="urn:microsoft.com/office/officeart/2005/8/layout/hierarchy2"/>
    <dgm:cxn modelId="{244B5542-AB28-4817-83BF-34BC600277A9}" type="presParOf" srcId="{117D9476-58FD-428B-BB22-3719FBA6C85D}" destId="{832F9DBF-BEFE-47C3-889F-D5ED23872199}" srcOrd="0" destOrd="0" presId="urn:microsoft.com/office/officeart/2005/8/layout/hierarchy2"/>
    <dgm:cxn modelId="{4C5D0EDD-0C9E-4A3E-8731-F7CA8B7D9D38}" type="presParOf" srcId="{117D9476-58FD-428B-BB22-3719FBA6C85D}" destId="{88FBCA0B-FE62-4030-99C4-B0A09AB5F85D}" srcOrd="1" destOrd="0" presId="urn:microsoft.com/office/officeart/2005/8/layout/hierarchy2"/>
    <dgm:cxn modelId="{32B4570B-5A2F-450A-8AB1-7807BFA67DCF}" type="presParOf" srcId="{A83A2F25-D04E-4B03-9E62-633E4AB946D8}" destId="{C12EF021-C3ED-48B5-952F-C353C00F0F5E}" srcOrd="4" destOrd="0" presId="urn:microsoft.com/office/officeart/2005/8/layout/hierarchy2"/>
    <dgm:cxn modelId="{7F742473-2FA7-450E-ABB4-7154E2300CF5}" type="presParOf" srcId="{C12EF021-C3ED-48B5-952F-C353C00F0F5E}" destId="{A02B713D-69F6-4F47-949C-64CC42EEDDF0}" srcOrd="0" destOrd="0" presId="urn:microsoft.com/office/officeart/2005/8/layout/hierarchy2"/>
    <dgm:cxn modelId="{A5E8B929-A0EE-4B41-B4DB-45B7D6DB069E}" type="presParOf" srcId="{A83A2F25-D04E-4B03-9E62-633E4AB946D8}" destId="{46236510-4AC2-4797-8385-9BC2EB067585}" srcOrd="5" destOrd="0" presId="urn:microsoft.com/office/officeart/2005/8/layout/hierarchy2"/>
    <dgm:cxn modelId="{C191630A-15B8-4D67-B212-C0F3FB1CB057}" type="presParOf" srcId="{46236510-4AC2-4797-8385-9BC2EB067585}" destId="{0F618D67-B4E2-41E6-9EFB-3EACF3927C06}" srcOrd="0" destOrd="0" presId="urn:microsoft.com/office/officeart/2005/8/layout/hierarchy2"/>
    <dgm:cxn modelId="{998A4CA0-1CBF-4781-A1EF-375698A09150}" type="presParOf" srcId="{46236510-4AC2-4797-8385-9BC2EB067585}" destId="{324CA5B7-41FE-4949-9704-608356353A37}" srcOrd="1" destOrd="0" presId="urn:microsoft.com/office/officeart/2005/8/layout/hierarchy2"/>
    <dgm:cxn modelId="{1A7658CD-A4B7-4A94-85F1-CCE0CCAE9C58}" type="presParOf" srcId="{324CA5B7-41FE-4949-9704-608356353A37}" destId="{C747F83E-1D71-4CAE-BD5B-0604C31993A0}" srcOrd="0" destOrd="0" presId="urn:microsoft.com/office/officeart/2005/8/layout/hierarchy2"/>
    <dgm:cxn modelId="{6692BF11-69BD-48FD-9225-52F326BA800C}" type="presParOf" srcId="{C747F83E-1D71-4CAE-BD5B-0604C31993A0}" destId="{C49D9079-A135-4F99-804B-5E62D3F63376}" srcOrd="0" destOrd="0" presId="urn:microsoft.com/office/officeart/2005/8/layout/hierarchy2"/>
    <dgm:cxn modelId="{00565E39-39DD-42E6-8326-908BEB923ACD}" type="presParOf" srcId="{324CA5B7-41FE-4949-9704-608356353A37}" destId="{43F7EFC6-6EDC-4D31-8711-8B891A135D27}" srcOrd="1" destOrd="0" presId="urn:microsoft.com/office/officeart/2005/8/layout/hierarchy2"/>
    <dgm:cxn modelId="{50ABD6EE-9B63-43EC-A674-4A1B0B7C5CCA}" type="presParOf" srcId="{43F7EFC6-6EDC-4D31-8711-8B891A135D27}" destId="{FCC3ADDA-3A63-4733-9C03-EAF4A6CEDA58}" srcOrd="0" destOrd="0" presId="urn:microsoft.com/office/officeart/2005/8/layout/hierarchy2"/>
    <dgm:cxn modelId="{F1819805-73DE-416F-87E1-1B3C59570B48}" type="presParOf" srcId="{43F7EFC6-6EDC-4D31-8711-8B891A135D27}" destId="{154404E4-664C-4BB7-BA89-6D03B998FDA7}" srcOrd="1" destOrd="0" presId="urn:microsoft.com/office/officeart/2005/8/layout/hierarchy2"/>
    <dgm:cxn modelId="{11AB94D3-5ACF-4868-A42C-2EAFCD604B08}" type="presParOf" srcId="{A83A2F25-D04E-4B03-9E62-633E4AB946D8}" destId="{A3E53CBC-75EC-4B9B-B063-246CDBB1AE9E}" srcOrd="6" destOrd="0" presId="urn:microsoft.com/office/officeart/2005/8/layout/hierarchy2"/>
    <dgm:cxn modelId="{975B9325-6CBF-4FA5-BE49-83DFC69614A3}" type="presParOf" srcId="{A3E53CBC-75EC-4B9B-B063-246CDBB1AE9E}" destId="{95DBE04B-C0BF-4009-B57C-A9E36FB1C2F5}" srcOrd="0" destOrd="0" presId="urn:microsoft.com/office/officeart/2005/8/layout/hierarchy2"/>
    <dgm:cxn modelId="{84AA7867-07C0-42DA-BDD7-31D586D46E5C}" type="presParOf" srcId="{A83A2F25-D04E-4B03-9E62-633E4AB946D8}" destId="{1FD652D6-9812-4517-ABF8-2D385A7E7231}" srcOrd="7" destOrd="0" presId="urn:microsoft.com/office/officeart/2005/8/layout/hierarchy2"/>
    <dgm:cxn modelId="{6C7DDC6A-A351-43B0-8C36-CA6B003C3ABD}" type="presParOf" srcId="{1FD652D6-9812-4517-ABF8-2D385A7E7231}" destId="{CEABF0B1-2DF5-401F-A6CC-6B8DAA8D7C84}" srcOrd="0" destOrd="0" presId="urn:microsoft.com/office/officeart/2005/8/layout/hierarchy2"/>
    <dgm:cxn modelId="{E5C9C310-8A87-4CBA-9267-59953F30CDA1}" type="presParOf" srcId="{1FD652D6-9812-4517-ABF8-2D385A7E7231}" destId="{0F7FB4CB-77CE-4A62-A7BF-986FD2F4F725}" srcOrd="1" destOrd="0" presId="urn:microsoft.com/office/officeart/2005/8/layout/hierarchy2"/>
    <dgm:cxn modelId="{AE7ECBCD-2F90-460B-88C7-F188171EB248}" type="presParOf" srcId="{A83A2F25-D04E-4B03-9E62-633E4AB946D8}" destId="{1B93A109-7786-4ED5-8424-CA33740556B0}" srcOrd="8" destOrd="0" presId="urn:microsoft.com/office/officeart/2005/8/layout/hierarchy2"/>
    <dgm:cxn modelId="{A8D407B0-EEBC-435A-AC7B-B4495ADD88CA}" type="presParOf" srcId="{1B93A109-7786-4ED5-8424-CA33740556B0}" destId="{74D2D6C1-4477-40DF-B2B5-614044962673}" srcOrd="0" destOrd="0" presId="urn:microsoft.com/office/officeart/2005/8/layout/hierarchy2"/>
    <dgm:cxn modelId="{23E08165-00A8-4860-A845-DC5C88AF4858}" type="presParOf" srcId="{A83A2F25-D04E-4B03-9E62-633E4AB946D8}" destId="{DB19524F-C1CF-497F-B9BD-6576AC3A6280}" srcOrd="9" destOrd="0" presId="urn:microsoft.com/office/officeart/2005/8/layout/hierarchy2"/>
    <dgm:cxn modelId="{AA6B5242-D538-4246-91AB-F1D8528AB891}" type="presParOf" srcId="{DB19524F-C1CF-497F-B9BD-6576AC3A6280}" destId="{84134668-0588-4846-9454-4923178787D6}" srcOrd="0" destOrd="0" presId="urn:microsoft.com/office/officeart/2005/8/layout/hierarchy2"/>
    <dgm:cxn modelId="{7A993F7E-B2F5-4C8A-92D9-78AC45A4C769}" type="presParOf" srcId="{DB19524F-C1CF-497F-B9BD-6576AC3A6280}" destId="{731C0802-F6F9-4084-83B8-9B4574CD314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C6769-D1A4-40C6-A1D4-49F8E0BD6BD9}">
      <dsp:nvSpPr>
        <dsp:cNvPr id="0" name=""/>
        <dsp:cNvSpPr/>
      </dsp:nvSpPr>
      <dsp:spPr>
        <a:xfrm>
          <a:off x="381615" y="34345"/>
          <a:ext cx="1977986" cy="4403382"/>
        </a:xfrm>
        <a:prstGeom prst="roundRect">
          <a:avLst>
            <a:gd name="adj" fmla="val 10000"/>
          </a:avLst>
        </a:prstGeom>
        <a:solidFill>
          <a:srgbClr val="255D8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Non-</a:t>
          </a:r>
          <a:r>
            <a:rPr lang="en-US" sz="1700" b="1" kern="1200" dirty="0" err="1" smtClean="0"/>
            <a:t>Modularised</a:t>
          </a:r>
          <a:r>
            <a:rPr lang="en-US" sz="1700" b="1" kern="1200" dirty="0" smtClean="0"/>
            <a:t> Script</a:t>
          </a:r>
          <a:endParaRPr lang="en-US" sz="1700" b="1" kern="1200" dirty="0" smtClean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i="1" kern="1200" dirty="0" smtClean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kern="1200" dirty="0" smtClean="0"/>
            <a:t>#Section 1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 </a:t>
          </a:r>
          <a:r>
            <a:rPr lang="en-US" sz="1200" kern="1200" dirty="0" smtClean="0"/>
            <a:t>Create functions</a:t>
          </a:r>
          <a:endParaRPr lang="en-US" sz="1600" kern="1200" dirty="0" smtClean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i="1" kern="1200" dirty="0" smtClean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kern="1200" dirty="0" smtClean="0"/>
            <a:t>#</a:t>
          </a:r>
          <a:r>
            <a:rPr lang="en-US" sz="1600" i="1" kern="1200" dirty="0" smtClean="0"/>
            <a:t>Section 2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 </a:t>
          </a:r>
          <a:r>
            <a:rPr lang="en-US" sz="1200" kern="1200" dirty="0" smtClean="0"/>
            <a:t>Read data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Data manipulation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Final data table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i="1" kern="1200" dirty="0" smtClean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kern="1200" dirty="0" smtClean="0"/>
            <a:t>#</a:t>
          </a:r>
          <a:r>
            <a:rPr lang="en-US" sz="1600" i="1" kern="1200" dirty="0" smtClean="0"/>
            <a:t>Section 3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 </a:t>
          </a:r>
          <a:r>
            <a:rPr lang="en-US" sz="1200" kern="1200" dirty="0" smtClean="0"/>
            <a:t>Create charts</a:t>
          </a:r>
          <a:endParaRPr lang="en-US" sz="1200" kern="1200" dirty="0"/>
        </a:p>
      </dsp:txBody>
      <dsp:txXfrm>
        <a:off x="439548" y="92278"/>
        <a:ext cx="1862120" cy="4287516"/>
      </dsp:txXfrm>
    </dsp:sp>
    <dsp:sp modelId="{A1107E20-D6A5-4CE5-BD2D-AA59FF0CAAF8}">
      <dsp:nvSpPr>
        <dsp:cNvPr id="0" name=""/>
        <dsp:cNvSpPr/>
      </dsp:nvSpPr>
      <dsp:spPr>
        <a:xfrm>
          <a:off x="2359602" y="2219990"/>
          <a:ext cx="637869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637869" y="16046"/>
              </a:lnTo>
            </a:path>
          </a:pathLst>
        </a:custGeom>
        <a:noFill/>
        <a:ln w="25400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62590" y="2220089"/>
        <a:ext cx="31893" cy="31893"/>
      </dsp:txXfrm>
    </dsp:sp>
    <dsp:sp modelId="{153A98DB-19D9-4E6F-BD40-40952DCBA737}">
      <dsp:nvSpPr>
        <dsp:cNvPr id="0" name=""/>
        <dsp:cNvSpPr/>
      </dsp:nvSpPr>
      <dsp:spPr>
        <a:xfrm>
          <a:off x="2997471" y="1912604"/>
          <a:ext cx="1180330" cy="646863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Individual scripts</a:t>
          </a:r>
          <a:endParaRPr lang="en-US" sz="1400" b="1" kern="1200" dirty="0"/>
        </a:p>
      </dsp:txBody>
      <dsp:txXfrm>
        <a:off x="3016417" y="1931550"/>
        <a:ext cx="1142438" cy="608971"/>
      </dsp:txXfrm>
    </dsp:sp>
    <dsp:sp modelId="{FA5BD9C6-3145-4606-9396-033FD2776B2D}">
      <dsp:nvSpPr>
        <dsp:cNvPr id="0" name=""/>
        <dsp:cNvSpPr/>
      </dsp:nvSpPr>
      <dsp:spPr>
        <a:xfrm rot="17350740">
          <a:off x="3525915" y="1303052"/>
          <a:ext cx="1941642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941642" y="16046"/>
              </a:lnTo>
            </a:path>
          </a:pathLst>
        </a:custGeom>
        <a:noFill/>
        <a:ln w="25400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448195" y="1270557"/>
        <a:ext cx="97082" cy="97082"/>
      </dsp:txXfrm>
    </dsp:sp>
    <dsp:sp modelId="{59A2996D-5190-479B-BB65-289899266BBF}">
      <dsp:nvSpPr>
        <dsp:cNvPr id="0" name=""/>
        <dsp:cNvSpPr/>
      </dsp:nvSpPr>
      <dsp:spPr>
        <a:xfrm>
          <a:off x="4815671" y="3492"/>
          <a:ext cx="2035282" cy="797337"/>
        </a:xfrm>
        <a:prstGeom prst="roundRect">
          <a:avLst>
            <a:gd name="adj" fmla="val 10000"/>
          </a:avLst>
        </a:prstGeom>
        <a:solidFill>
          <a:srgbClr val="255D8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bg1"/>
              </a:solidFill>
            </a:rPr>
            <a:t>01_Create functions</a:t>
          </a:r>
          <a:endParaRPr lang="en-US" sz="1800" kern="1200">
            <a:solidFill>
              <a:schemeClr val="bg1"/>
            </a:solidFill>
          </a:endParaRPr>
        </a:p>
      </dsp:txBody>
      <dsp:txXfrm>
        <a:off x="4839024" y="26845"/>
        <a:ext cx="1988576" cy="750631"/>
      </dsp:txXfrm>
    </dsp:sp>
    <dsp:sp modelId="{63653964-D8C8-42FD-ADF4-3DADB8AC2479}">
      <dsp:nvSpPr>
        <dsp:cNvPr id="0" name=""/>
        <dsp:cNvSpPr/>
      </dsp:nvSpPr>
      <dsp:spPr>
        <a:xfrm rot="18289469">
          <a:off x="3938244" y="1761521"/>
          <a:ext cx="1116983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116983" y="16046"/>
              </a:lnTo>
            </a:path>
          </a:pathLst>
        </a:custGeom>
        <a:noFill/>
        <a:ln w="25400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68812" y="1749643"/>
        <a:ext cx="55849" cy="55849"/>
      </dsp:txXfrm>
    </dsp:sp>
    <dsp:sp modelId="{832F9DBF-BEFE-47C3-889F-D5ED23872199}">
      <dsp:nvSpPr>
        <dsp:cNvPr id="0" name=""/>
        <dsp:cNvSpPr/>
      </dsp:nvSpPr>
      <dsp:spPr>
        <a:xfrm>
          <a:off x="4815671" y="920430"/>
          <a:ext cx="2035282" cy="797337"/>
        </a:xfrm>
        <a:prstGeom prst="roundRect">
          <a:avLst>
            <a:gd name="adj" fmla="val 10000"/>
          </a:avLst>
        </a:prstGeom>
        <a:solidFill>
          <a:srgbClr val="255D8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02_Read data</a:t>
          </a:r>
          <a:endParaRPr lang="en-US" sz="1800" kern="1200" dirty="0"/>
        </a:p>
      </dsp:txBody>
      <dsp:txXfrm>
        <a:off x="4839024" y="943783"/>
        <a:ext cx="1988576" cy="750631"/>
      </dsp:txXfrm>
    </dsp:sp>
    <dsp:sp modelId="{C12EF021-C3ED-48B5-952F-C353C00F0F5E}">
      <dsp:nvSpPr>
        <dsp:cNvPr id="0" name=""/>
        <dsp:cNvSpPr/>
      </dsp:nvSpPr>
      <dsp:spPr>
        <a:xfrm>
          <a:off x="4177801" y="2219990"/>
          <a:ext cx="637869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637869" y="16046"/>
              </a:lnTo>
            </a:path>
          </a:pathLst>
        </a:custGeom>
        <a:noFill/>
        <a:ln w="25400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80789" y="2220089"/>
        <a:ext cx="31893" cy="31893"/>
      </dsp:txXfrm>
    </dsp:sp>
    <dsp:sp modelId="{0F618D67-B4E2-41E6-9EFB-3EACF3927C06}">
      <dsp:nvSpPr>
        <dsp:cNvPr id="0" name=""/>
        <dsp:cNvSpPr/>
      </dsp:nvSpPr>
      <dsp:spPr>
        <a:xfrm>
          <a:off x="4815671" y="1837367"/>
          <a:ext cx="2035282" cy="797337"/>
        </a:xfrm>
        <a:prstGeom prst="roundRect">
          <a:avLst>
            <a:gd name="adj" fmla="val 10000"/>
          </a:avLst>
        </a:prstGeom>
        <a:solidFill>
          <a:srgbClr val="255D8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03_Data manipulation</a:t>
          </a:r>
          <a:endParaRPr lang="en-US" sz="1800" kern="1200"/>
        </a:p>
      </dsp:txBody>
      <dsp:txXfrm>
        <a:off x="4839024" y="1860720"/>
        <a:ext cx="1988576" cy="750631"/>
      </dsp:txXfrm>
    </dsp:sp>
    <dsp:sp modelId="{C747F83E-1D71-4CAE-BD5B-0604C31993A0}">
      <dsp:nvSpPr>
        <dsp:cNvPr id="0" name=""/>
        <dsp:cNvSpPr/>
      </dsp:nvSpPr>
      <dsp:spPr>
        <a:xfrm>
          <a:off x="6850954" y="2219990"/>
          <a:ext cx="743245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743245" y="16046"/>
              </a:lnTo>
            </a:path>
          </a:pathLst>
        </a:custGeom>
        <a:noFill/>
        <a:ln w="25400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203996" y="2217455"/>
        <a:ext cx="37162" cy="37162"/>
      </dsp:txXfrm>
    </dsp:sp>
    <dsp:sp modelId="{FCC3ADDA-3A63-4733-9C03-EAF4A6CEDA58}">
      <dsp:nvSpPr>
        <dsp:cNvPr id="0" name=""/>
        <dsp:cNvSpPr/>
      </dsp:nvSpPr>
      <dsp:spPr>
        <a:xfrm>
          <a:off x="7594200" y="19307"/>
          <a:ext cx="2213360" cy="4433457"/>
        </a:xfrm>
        <a:prstGeom prst="roundRect">
          <a:avLst>
            <a:gd name="adj" fmla="val 10000"/>
          </a:avLst>
        </a:prstGeom>
        <a:solidFill>
          <a:srgbClr val="255D8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solidFill>
                <a:schemeClr val="bg1"/>
              </a:solidFill>
            </a:rPr>
            <a:t>Modularised</a:t>
          </a:r>
          <a:r>
            <a:rPr lang="en-US" sz="1800" b="1" kern="1200" dirty="0" smtClean="0">
              <a:solidFill>
                <a:schemeClr val="bg1"/>
              </a:solidFill>
            </a:rPr>
            <a:t> </a:t>
          </a:r>
          <a:r>
            <a:rPr lang="en-US" sz="1800" b="1" kern="1200" dirty="0" smtClean="0">
              <a:solidFill>
                <a:schemeClr val="bg1"/>
              </a:solidFill>
            </a:rPr>
            <a:t>Script</a:t>
          </a:r>
          <a:endParaRPr lang="en-US" sz="1800" b="1" kern="1200" dirty="0" smtClean="0">
            <a:solidFill>
              <a:schemeClr val="bg1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Header code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 smtClean="0">
            <a:solidFill>
              <a:schemeClr val="bg1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source(“file_01” )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>
            <a:solidFill>
              <a:schemeClr val="bg1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source(“file_02” )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>
            <a:solidFill>
              <a:schemeClr val="bg1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child = “file_03”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>
            <a:solidFill>
              <a:schemeClr val="bg1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source(“file_04” )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>
            <a:solidFill>
              <a:schemeClr val="bg1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child = “file_05”</a:t>
          </a:r>
        </a:p>
      </dsp:txBody>
      <dsp:txXfrm>
        <a:off x="7659027" y="84134"/>
        <a:ext cx="2083706" cy="4303803"/>
      </dsp:txXfrm>
    </dsp:sp>
    <dsp:sp modelId="{A3E53CBC-75EC-4B9B-B063-246CDBB1AE9E}">
      <dsp:nvSpPr>
        <dsp:cNvPr id="0" name=""/>
        <dsp:cNvSpPr/>
      </dsp:nvSpPr>
      <dsp:spPr>
        <a:xfrm rot="3310531">
          <a:off x="3938244" y="2678459"/>
          <a:ext cx="1116983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116983" y="16046"/>
              </a:lnTo>
            </a:path>
          </a:pathLst>
        </a:custGeom>
        <a:noFill/>
        <a:ln w="25400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68812" y="2666580"/>
        <a:ext cx="55849" cy="55849"/>
      </dsp:txXfrm>
    </dsp:sp>
    <dsp:sp modelId="{CEABF0B1-2DF5-401F-A6CC-6B8DAA8D7C84}">
      <dsp:nvSpPr>
        <dsp:cNvPr id="0" name=""/>
        <dsp:cNvSpPr/>
      </dsp:nvSpPr>
      <dsp:spPr>
        <a:xfrm>
          <a:off x="4815671" y="2754305"/>
          <a:ext cx="2035282" cy="797337"/>
        </a:xfrm>
        <a:prstGeom prst="roundRect">
          <a:avLst>
            <a:gd name="adj" fmla="val 10000"/>
          </a:avLst>
        </a:prstGeom>
        <a:solidFill>
          <a:srgbClr val="255D8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04_Final data table</a:t>
          </a:r>
          <a:endParaRPr lang="en-US" sz="1800" kern="1200"/>
        </a:p>
      </dsp:txBody>
      <dsp:txXfrm>
        <a:off x="4839024" y="2777658"/>
        <a:ext cx="1988576" cy="750631"/>
      </dsp:txXfrm>
    </dsp:sp>
    <dsp:sp modelId="{1B93A109-7786-4ED5-8424-CA33740556B0}">
      <dsp:nvSpPr>
        <dsp:cNvPr id="0" name=""/>
        <dsp:cNvSpPr/>
      </dsp:nvSpPr>
      <dsp:spPr>
        <a:xfrm rot="4249260">
          <a:off x="3525915" y="3136927"/>
          <a:ext cx="1941642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941642" y="16046"/>
              </a:lnTo>
            </a:path>
          </a:pathLst>
        </a:custGeom>
        <a:noFill/>
        <a:ln w="25400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448195" y="3104433"/>
        <a:ext cx="97082" cy="97082"/>
      </dsp:txXfrm>
    </dsp:sp>
    <dsp:sp modelId="{84134668-0588-4846-9454-4923178787D6}">
      <dsp:nvSpPr>
        <dsp:cNvPr id="0" name=""/>
        <dsp:cNvSpPr/>
      </dsp:nvSpPr>
      <dsp:spPr>
        <a:xfrm>
          <a:off x="4815671" y="3671243"/>
          <a:ext cx="2035282" cy="797337"/>
        </a:xfrm>
        <a:prstGeom prst="roundRect">
          <a:avLst>
            <a:gd name="adj" fmla="val 10000"/>
          </a:avLst>
        </a:prstGeom>
        <a:solidFill>
          <a:srgbClr val="255D8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05_Create charts</a:t>
          </a:r>
          <a:endParaRPr lang="en-US" sz="1800" kern="1200"/>
        </a:p>
      </dsp:txBody>
      <dsp:txXfrm>
        <a:off x="4839024" y="3694596"/>
        <a:ext cx="1988576" cy="750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6475" y="685800"/>
            <a:ext cx="48450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5D68F1-AA1A-44AB-A37A-FC27D9B82EB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750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 smtClean="0"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  <a:cs typeface="+mn-cs"/>
            </a:endParaRP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D68F1-AA1A-44AB-A37A-FC27D9B82EBA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099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 smtClean="0"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  <a:cs typeface="+mn-cs"/>
            </a:endParaRP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D68F1-AA1A-44AB-A37A-FC27D9B82EBA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293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 smtClean="0"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  <a:cs typeface="+mn-cs"/>
            </a:endParaRP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D68F1-AA1A-44AB-A37A-FC27D9B82EBA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403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 smtClean="0"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  <a:cs typeface="+mn-cs"/>
            </a:endParaRP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D68F1-AA1A-44AB-A37A-FC27D9B82EBA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0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 smtClean="0"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  <a:cs typeface="+mn-cs"/>
            </a:endParaRP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D68F1-AA1A-44AB-A37A-FC27D9B82EBA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486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 smtClean="0"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  <a:cs typeface="+mn-cs"/>
            </a:endParaRP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D68F1-AA1A-44AB-A37A-FC27D9B82EBA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5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 smtClean="0"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  <a:cs typeface="+mn-cs"/>
            </a:endParaRP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D68F1-AA1A-44AB-A37A-FC27D9B82EBA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889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 smtClean="0"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  <a:cs typeface="+mn-cs"/>
            </a:endParaRP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D68F1-AA1A-44AB-A37A-FC27D9B82EBA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08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 smtClean="0"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  <a:cs typeface="+mn-cs"/>
            </a:endParaRP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D68F1-AA1A-44AB-A37A-FC27D9B82EBA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231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 smtClean="0"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  <a:cs typeface="+mn-cs"/>
            </a:endParaRP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D68F1-AA1A-44AB-A37A-FC27D9B82EBA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513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 smtClean="0"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  <a:cs typeface="+mn-cs"/>
            </a:endParaRP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D68F1-AA1A-44AB-A37A-FC27D9B82EBA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828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 smtClean="0"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  <a:cs typeface="+mn-cs"/>
            </a:endParaRP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D68F1-AA1A-44AB-A37A-FC27D9B82EBA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439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 smtClean="0"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  <a:cs typeface="+mn-cs"/>
            </a:endParaRP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D68F1-AA1A-44AB-A37A-FC27D9B82EBA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134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85262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375" y="4286250"/>
            <a:ext cx="7481888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Insert name of presentation on Master Slide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8610575" cy="762000"/>
          </a:xfrm>
        </p:spPr>
        <p:txBody>
          <a:bodyPr/>
          <a:lstStyle>
            <a:lvl1pPr>
              <a:defRPr>
                <a:latin typeface="Ubuntu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Ubuntu"/>
              </a:defRPr>
            </a:lvl1pPr>
            <a:lvl2pPr>
              <a:defRPr>
                <a:latin typeface="Ubuntu"/>
              </a:defRPr>
            </a:lvl2pPr>
            <a:lvl3pPr>
              <a:defRPr>
                <a:latin typeface="Ubuntu"/>
              </a:defRPr>
            </a:lvl3pPr>
            <a:lvl4pPr>
              <a:defRPr>
                <a:latin typeface="Ubuntu"/>
              </a:defRPr>
            </a:lvl4pPr>
            <a:lvl5pPr>
              <a:defRPr>
                <a:latin typeface="Ubuntu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623" y="6805761"/>
            <a:ext cx="2785592" cy="6290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3338" y="533400"/>
            <a:ext cx="2270125" cy="4749800"/>
          </a:xfrm>
        </p:spPr>
        <p:txBody>
          <a:bodyPr vert="eaVert"/>
          <a:lstStyle>
            <a:lvl1pPr>
              <a:defRPr>
                <a:latin typeface="Ubuntu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533400"/>
            <a:ext cx="6662738" cy="4749800"/>
          </a:xfrm>
        </p:spPr>
        <p:txBody>
          <a:bodyPr vert="eaVert"/>
          <a:lstStyle>
            <a:lvl1pPr>
              <a:defRPr>
                <a:latin typeface="Ubuntu"/>
              </a:defRPr>
            </a:lvl1pPr>
            <a:lvl2pPr>
              <a:defRPr>
                <a:latin typeface="Ubuntu"/>
              </a:defRPr>
            </a:lvl2pPr>
            <a:lvl3pPr>
              <a:defRPr>
                <a:latin typeface="Ubuntu"/>
              </a:defRPr>
            </a:lvl3pPr>
            <a:lvl4pPr>
              <a:defRPr>
                <a:latin typeface="Ubuntu"/>
              </a:defRPr>
            </a:lvl4pPr>
            <a:lvl5pPr>
              <a:defRPr>
                <a:latin typeface="Ubuntu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623" y="6805761"/>
            <a:ext cx="2785592" cy="6290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8466559" cy="762000"/>
          </a:xfrm>
        </p:spPr>
        <p:txBody>
          <a:bodyPr/>
          <a:lstStyle>
            <a:lvl1pPr>
              <a:defRPr>
                <a:latin typeface="Ubuntu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Ubuntu"/>
              </a:defRPr>
            </a:lvl1pPr>
            <a:lvl2pPr>
              <a:defRPr>
                <a:latin typeface="Ubuntu"/>
              </a:defRPr>
            </a:lvl2pPr>
            <a:lvl3pPr>
              <a:defRPr>
                <a:latin typeface="Ubuntu"/>
              </a:defRPr>
            </a:lvl3pPr>
            <a:lvl4pPr>
              <a:defRPr>
                <a:latin typeface="Ubuntu"/>
              </a:defRPr>
            </a:lvl4pPr>
            <a:lvl5pPr>
              <a:defRPr>
                <a:latin typeface="Ubuntu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623" y="6805761"/>
            <a:ext cx="2785592" cy="6290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85263" cy="1501775"/>
          </a:xfrm>
        </p:spPr>
        <p:txBody>
          <a:bodyPr anchor="t"/>
          <a:lstStyle>
            <a:lvl1pPr algn="l">
              <a:defRPr sz="4000" b="1" cap="all">
                <a:latin typeface="Ubuntu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85263" cy="1654175"/>
          </a:xfrm>
        </p:spPr>
        <p:txBody>
          <a:bodyPr anchor="b"/>
          <a:lstStyle>
            <a:lvl1pPr marL="0" indent="0">
              <a:buNone/>
              <a:defRPr sz="2000">
                <a:latin typeface="Ubuntu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623" y="6805761"/>
            <a:ext cx="2785592" cy="6290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33400"/>
            <a:ext cx="8394551" cy="762000"/>
          </a:xfrm>
        </p:spPr>
        <p:txBody>
          <a:bodyPr/>
          <a:lstStyle>
            <a:lvl1pPr>
              <a:defRPr>
                <a:latin typeface="Ubuntu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4465638" cy="3835400"/>
          </a:xfrm>
        </p:spPr>
        <p:txBody>
          <a:bodyPr/>
          <a:lstStyle>
            <a:lvl1pPr>
              <a:defRPr sz="2800">
                <a:latin typeface="Ubuntu"/>
              </a:defRPr>
            </a:lvl1pPr>
            <a:lvl2pPr>
              <a:defRPr sz="2400">
                <a:latin typeface="Ubuntu"/>
              </a:defRPr>
            </a:lvl2pPr>
            <a:lvl3pPr>
              <a:defRPr sz="2000">
                <a:latin typeface="Ubuntu"/>
              </a:defRPr>
            </a:lvl3pPr>
            <a:lvl4pPr>
              <a:defRPr sz="1800">
                <a:latin typeface="Ubuntu"/>
              </a:defRPr>
            </a:lvl4pPr>
            <a:lvl5pPr>
              <a:defRPr sz="1800">
                <a:latin typeface="Ubuntu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6238" y="1447800"/>
            <a:ext cx="4467225" cy="3835400"/>
          </a:xfrm>
        </p:spPr>
        <p:txBody>
          <a:bodyPr/>
          <a:lstStyle>
            <a:lvl1pPr>
              <a:defRPr sz="2800">
                <a:latin typeface="Ubuntu"/>
              </a:defRPr>
            </a:lvl1pPr>
            <a:lvl2pPr>
              <a:defRPr sz="2400">
                <a:latin typeface="Ubuntu"/>
              </a:defRPr>
            </a:lvl2pPr>
            <a:lvl3pPr>
              <a:defRPr sz="2000">
                <a:latin typeface="Ubuntu"/>
              </a:defRPr>
            </a:lvl3pPr>
            <a:lvl4pPr>
              <a:defRPr sz="1800">
                <a:latin typeface="Ubuntu"/>
              </a:defRPr>
            </a:lvl4pPr>
            <a:lvl5pPr>
              <a:defRPr sz="1800">
                <a:latin typeface="Ubuntu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Insert name of presentation on Master Slide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623" y="6805761"/>
            <a:ext cx="2785592" cy="6290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18662" cy="1260475"/>
          </a:xfrm>
        </p:spPr>
        <p:txBody>
          <a:bodyPr/>
          <a:lstStyle>
            <a:lvl1pPr>
              <a:defRPr>
                <a:latin typeface="Ubuntu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2812" cy="706438"/>
          </a:xfrm>
        </p:spPr>
        <p:txBody>
          <a:bodyPr anchor="b"/>
          <a:lstStyle>
            <a:lvl1pPr marL="0" indent="0">
              <a:buNone/>
              <a:defRPr sz="2400" b="1">
                <a:latin typeface="Ubuntu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88" y="2398713"/>
            <a:ext cx="4722812" cy="4357687"/>
          </a:xfrm>
        </p:spPr>
        <p:txBody>
          <a:bodyPr/>
          <a:lstStyle>
            <a:lvl1pPr>
              <a:defRPr sz="2400">
                <a:latin typeface="Ubuntu"/>
              </a:defRPr>
            </a:lvl1pPr>
            <a:lvl2pPr>
              <a:defRPr sz="2000">
                <a:latin typeface="Ubuntu"/>
              </a:defRPr>
            </a:lvl2pPr>
            <a:lvl3pPr>
              <a:defRPr sz="1800">
                <a:latin typeface="Ubuntu"/>
              </a:defRPr>
            </a:lvl3pPr>
            <a:lvl4pPr>
              <a:defRPr sz="1600">
                <a:latin typeface="Ubuntu"/>
              </a:defRPr>
            </a:lvl4pPr>
            <a:lvl5pPr>
              <a:defRPr sz="1600">
                <a:latin typeface="Ubuntu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250" y="1692275"/>
            <a:ext cx="4724400" cy="706438"/>
          </a:xfrm>
        </p:spPr>
        <p:txBody>
          <a:bodyPr anchor="b"/>
          <a:lstStyle>
            <a:lvl1pPr marL="0" indent="0">
              <a:buNone/>
              <a:defRPr sz="2400" b="1">
                <a:latin typeface="Ubuntu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250" y="2398713"/>
            <a:ext cx="4724400" cy="4357687"/>
          </a:xfrm>
        </p:spPr>
        <p:txBody>
          <a:bodyPr/>
          <a:lstStyle>
            <a:lvl1pPr>
              <a:defRPr sz="2400">
                <a:latin typeface="Ubuntu"/>
              </a:defRPr>
            </a:lvl1pPr>
            <a:lvl2pPr>
              <a:defRPr sz="2000">
                <a:latin typeface="Ubuntu"/>
              </a:defRPr>
            </a:lvl2pPr>
            <a:lvl3pPr>
              <a:defRPr sz="1800">
                <a:latin typeface="Ubuntu"/>
              </a:defRPr>
            </a:lvl3pPr>
            <a:lvl4pPr>
              <a:defRPr sz="1600">
                <a:latin typeface="Ubuntu"/>
              </a:defRPr>
            </a:lvl4pPr>
            <a:lvl5pPr>
              <a:defRPr sz="1600">
                <a:latin typeface="Ubuntu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Insert name of presentation on Master Slide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623" y="6805761"/>
            <a:ext cx="2785592" cy="6290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8466559" cy="762000"/>
          </a:xfrm>
        </p:spPr>
        <p:txBody>
          <a:bodyPr/>
          <a:lstStyle>
            <a:lvl1pPr>
              <a:defRPr>
                <a:latin typeface="Ubuntu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623" y="6805761"/>
            <a:ext cx="2785592" cy="6290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10000">
              <a:srgbClr val="324F82"/>
            </a:gs>
            <a:gs pos="100000">
              <a:srgbClr val="28B8CE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 anchor="ctr"/>
          <a:lstStyle>
            <a:lvl1pPr>
              <a:defRPr>
                <a:latin typeface="Ubuntu"/>
              </a:defRPr>
            </a:lvl1pPr>
          </a:lstStyle>
          <a:p>
            <a:r>
              <a:rPr lang="en-GB" smtClean="0"/>
              <a:t>Insert name of presentation on Master Slide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6312" cy="1281113"/>
          </a:xfrm>
        </p:spPr>
        <p:txBody>
          <a:bodyPr anchor="ctr"/>
          <a:lstStyle>
            <a:lvl1pPr algn="l">
              <a:defRPr sz="2000" b="1">
                <a:latin typeface="Ubuntu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300" y="301625"/>
            <a:ext cx="5975350" cy="6454775"/>
          </a:xfrm>
        </p:spPr>
        <p:txBody>
          <a:bodyPr/>
          <a:lstStyle>
            <a:lvl1pPr>
              <a:defRPr sz="3200">
                <a:latin typeface="Ubuntu"/>
              </a:defRPr>
            </a:lvl1pPr>
            <a:lvl2pPr>
              <a:defRPr sz="2800">
                <a:latin typeface="Ubuntu"/>
              </a:defRPr>
            </a:lvl2pPr>
            <a:lvl3pPr>
              <a:defRPr sz="2400">
                <a:latin typeface="Ubuntu"/>
              </a:defRPr>
            </a:lvl3pPr>
            <a:lvl4pPr>
              <a:defRPr sz="2000">
                <a:latin typeface="Ubuntu"/>
              </a:defRPr>
            </a:lvl4pPr>
            <a:lvl5pPr>
              <a:defRPr sz="2000">
                <a:latin typeface="Ubuntu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6312" cy="5173662"/>
          </a:xfrm>
        </p:spPr>
        <p:txBody>
          <a:bodyPr/>
          <a:lstStyle>
            <a:lvl1pPr marL="0" indent="0">
              <a:buNone/>
              <a:defRPr sz="1400">
                <a:latin typeface="Ubuntu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Insert name of presentation on Master Slide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623" y="6805761"/>
            <a:ext cx="2785592" cy="6290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5294313"/>
            <a:ext cx="6413500" cy="623887"/>
          </a:xfrm>
        </p:spPr>
        <p:txBody>
          <a:bodyPr anchor="b"/>
          <a:lstStyle>
            <a:lvl1pPr algn="l">
              <a:defRPr sz="2000" b="1">
                <a:latin typeface="Ubuntu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3500" cy="4537075"/>
          </a:xfrm>
        </p:spPr>
        <p:txBody>
          <a:bodyPr/>
          <a:lstStyle>
            <a:lvl1pPr marL="0" indent="0">
              <a:buNone/>
              <a:defRPr sz="3200">
                <a:latin typeface="Ubuntu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3500" cy="889000"/>
          </a:xfrm>
        </p:spPr>
        <p:txBody>
          <a:bodyPr/>
          <a:lstStyle>
            <a:lvl1pPr marL="0" indent="0">
              <a:buNone/>
              <a:defRPr sz="1400">
                <a:latin typeface="Ubuntu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Insert name of presentation on Master Slide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623" y="6805761"/>
            <a:ext cx="2785592" cy="6290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33400"/>
            <a:ext cx="70469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47800"/>
            <a:ext cx="9085263" cy="383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6294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Insert name of presentation on Master Slide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5000">
          <a:solidFill>
            <a:srgbClr val="423F74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5000">
          <a:solidFill>
            <a:srgbClr val="423F74"/>
          </a:solidFill>
          <a:latin typeface="Verdana Bold" pitchFamily="1" charset="0"/>
          <a:ea typeface="ＭＳ Ｐゴシック" pitchFamily="1" charset="-128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5000">
          <a:solidFill>
            <a:srgbClr val="423F74"/>
          </a:solidFill>
          <a:latin typeface="Verdana Bold" pitchFamily="1" charset="0"/>
          <a:ea typeface="ＭＳ Ｐゴシック" pitchFamily="1" charset="-128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5000">
          <a:solidFill>
            <a:srgbClr val="423F74"/>
          </a:solidFill>
          <a:latin typeface="Verdana Bold" pitchFamily="1" charset="0"/>
          <a:ea typeface="ＭＳ Ｐゴシック" pitchFamily="1" charset="-128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5000">
          <a:solidFill>
            <a:srgbClr val="423F74"/>
          </a:solidFill>
          <a:latin typeface="Verdana Bold" pitchFamily="1" charset="0"/>
          <a:ea typeface="ＭＳ Ｐゴシック" pitchFamily="1" charset="-128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5000">
          <a:solidFill>
            <a:srgbClr val="423F74"/>
          </a:solidFill>
          <a:latin typeface="Verdana Bold" pitchFamily="1" charset="0"/>
          <a:ea typeface="ＭＳ Ｐゴシック" pitchFamily="1" charset="-128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5000">
          <a:solidFill>
            <a:srgbClr val="423F74"/>
          </a:solidFill>
          <a:latin typeface="Verdana Bold" pitchFamily="1" charset="0"/>
          <a:ea typeface="ＭＳ Ｐゴシック" pitchFamily="1" charset="-128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5000">
          <a:solidFill>
            <a:srgbClr val="423F74"/>
          </a:solidFill>
          <a:latin typeface="Verdana Bold" pitchFamily="1" charset="0"/>
          <a:ea typeface="ＭＳ Ｐゴシック" pitchFamily="1" charset="-128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5000">
          <a:solidFill>
            <a:srgbClr val="423F74"/>
          </a:solidFill>
          <a:latin typeface="Verdana Bold" pitchFamily="1" charset="0"/>
          <a:ea typeface="ＭＳ Ｐゴシック" pitchFamily="1" charset="-128"/>
        </a:defRPr>
      </a:lvl9pPr>
    </p:titleStyle>
    <p:bodyStyle>
      <a:lvl1pPr marL="390525" indent="-390525" algn="l" defTabSz="1042988" rtl="0" eaLnBrk="1" fontAlgn="base" hangingPunct="1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847725" indent="-327025" algn="l" defTabSz="1042988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303338" indent="-260350" algn="l" defTabSz="1042988" rtl="0" eaLnBrk="1" fontAlgn="base" hangingPunct="1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+mn-ea"/>
        </a:defRPr>
      </a:lvl3pPr>
      <a:lvl4pPr marL="1825625" indent="-261938" algn="l" defTabSz="1042988" rtl="0" eaLnBrk="1" fontAlgn="base" hangingPunct="1">
        <a:spcBef>
          <a:spcPct val="2000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  <a:ea typeface="+mn-ea"/>
        </a:defRPr>
      </a:lvl4pPr>
      <a:lvl5pPr marL="23463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5pPr>
      <a:lvl6pPr marL="28035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6pPr>
      <a:lvl7pPr marL="32607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7pPr>
      <a:lvl8pPr marL="37179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8pPr>
      <a:lvl9pPr marL="41751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879823" y="1477169"/>
            <a:ext cx="720080" cy="1728192"/>
          </a:xfrm>
          <a:prstGeom prst="rect">
            <a:avLst/>
          </a:prstGeom>
          <a:solidFill>
            <a:srgbClr val="F9C4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552231" y="1981225"/>
            <a:ext cx="720080" cy="576064"/>
          </a:xfrm>
          <a:prstGeom prst="rect">
            <a:avLst/>
          </a:prstGeom>
          <a:solidFill>
            <a:srgbClr val="F9C4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552231" y="1405161"/>
            <a:ext cx="720080" cy="576064"/>
          </a:xfrm>
          <a:prstGeom prst="rect">
            <a:avLst/>
          </a:prstGeom>
          <a:solidFill>
            <a:srgbClr val="F9C4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552231" y="2557289"/>
            <a:ext cx="720080" cy="576064"/>
          </a:xfrm>
          <a:prstGeom prst="rect">
            <a:avLst/>
          </a:prstGeom>
          <a:solidFill>
            <a:srgbClr val="F9C4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680023" y="1477169"/>
            <a:ext cx="720080" cy="576064"/>
          </a:xfrm>
          <a:prstGeom prst="rect">
            <a:avLst/>
          </a:prstGeom>
          <a:solidFill>
            <a:srgbClr val="F9C4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680023" y="2197249"/>
            <a:ext cx="720080" cy="576064"/>
          </a:xfrm>
          <a:prstGeom prst="rect">
            <a:avLst/>
          </a:prstGeom>
          <a:solidFill>
            <a:srgbClr val="F9C4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680023" y="2917329"/>
            <a:ext cx="720080" cy="576064"/>
          </a:xfrm>
          <a:prstGeom prst="rect">
            <a:avLst/>
          </a:prstGeom>
          <a:solidFill>
            <a:srgbClr val="F9C402"/>
          </a:solidFill>
          <a:ln w="9525" cap="flat" cmpd="sng" algn="ctr">
            <a:solidFill>
              <a:srgbClr val="324F8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7815" y="757089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324F82"/>
                </a:solidFill>
                <a:latin typeface="+mj-lt"/>
              </a:rPr>
              <a:t>Script</a:t>
            </a:r>
            <a:endParaRPr lang="en-GB" sz="1600" dirty="0">
              <a:solidFill>
                <a:srgbClr val="324F82"/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63999" y="75708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324F82"/>
                </a:solidFill>
                <a:latin typeface="+mj-lt"/>
              </a:rPr>
              <a:t>Modules</a:t>
            </a:r>
            <a:endParaRPr lang="en-GB" sz="1600" dirty="0">
              <a:solidFill>
                <a:srgbClr val="324F82"/>
              </a:solidFill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48175" y="541065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rgbClr val="324F82"/>
                </a:solidFill>
                <a:latin typeface="+mj-lt"/>
              </a:rPr>
              <a:t>Modularised </a:t>
            </a:r>
          </a:p>
          <a:p>
            <a:pPr algn="ctr"/>
            <a:r>
              <a:rPr lang="en-GB" sz="1600" dirty="0" smtClean="0">
                <a:solidFill>
                  <a:srgbClr val="324F82"/>
                </a:solidFill>
                <a:latin typeface="+mj-lt"/>
              </a:rPr>
              <a:t>Script</a:t>
            </a:r>
            <a:endParaRPr lang="en-GB" sz="1600" dirty="0">
              <a:solidFill>
                <a:srgbClr val="324F82"/>
              </a:solidFill>
              <a:latin typeface="+mj-lt"/>
            </a:endParaRPr>
          </a:p>
        </p:txBody>
      </p:sp>
      <p:sp>
        <p:nvSpPr>
          <p:cNvPr id="51" name="Right Arrow 50"/>
          <p:cNvSpPr/>
          <p:nvPr/>
        </p:nvSpPr>
        <p:spPr bwMode="auto">
          <a:xfrm>
            <a:off x="1815927" y="2197249"/>
            <a:ext cx="499134" cy="334791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6" name="Right Arrow 55"/>
          <p:cNvSpPr/>
          <p:nvPr/>
        </p:nvSpPr>
        <p:spPr bwMode="auto">
          <a:xfrm>
            <a:off x="3760143" y="2197249"/>
            <a:ext cx="499134" cy="334791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444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10450" y="2701305"/>
            <a:ext cx="2952328" cy="2650259"/>
            <a:chOff x="519783" y="3291406"/>
            <a:chExt cx="2952328" cy="265025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l="9607"/>
            <a:stretch/>
          </p:blipFill>
          <p:spPr>
            <a:xfrm>
              <a:off x="616483" y="3291406"/>
              <a:ext cx="2686542" cy="256816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 bwMode="auto">
            <a:xfrm>
              <a:off x="519783" y="3384315"/>
              <a:ext cx="2952328" cy="2557350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1791" y="2197249"/>
            <a:ext cx="5253144" cy="260414"/>
            <a:chOff x="591791" y="2296875"/>
            <a:chExt cx="5253144" cy="260414"/>
          </a:xfrm>
        </p:grpSpPr>
        <p:grpSp>
          <p:nvGrpSpPr>
            <p:cNvPr id="5" name="Group 4"/>
            <p:cNvGrpSpPr/>
            <p:nvPr/>
          </p:nvGrpSpPr>
          <p:grpSpPr>
            <a:xfrm>
              <a:off x="591791" y="2296875"/>
              <a:ext cx="5235720" cy="260414"/>
              <a:chOff x="591791" y="3449003"/>
              <a:chExt cx="5235720" cy="260414"/>
            </a:xfrm>
          </p:grpSpPr>
          <p:pic>
            <p:nvPicPr>
              <p:cNvPr id="113" name="Picture 112"/>
              <p:cNvPicPr>
                <a:picLocks noChangeAspect="1"/>
              </p:cNvPicPr>
              <p:nvPr/>
            </p:nvPicPr>
            <p:blipFill rotWithShape="1">
              <a:blip r:embed="rId4"/>
              <a:srcRect l="92374" t="-6327"/>
              <a:stretch/>
            </p:blipFill>
            <p:spPr>
              <a:xfrm>
                <a:off x="5056287" y="3449003"/>
                <a:ext cx="771224" cy="243085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4"/>
              <a:srcRect t="-4" r="53717" b="-7411"/>
              <a:stretch/>
            </p:blipFill>
            <p:spPr>
              <a:xfrm>
                <a:off x="591791" y="3463855"/>
                <a:ext cx="4680520" cy="245562"/>
              </a:xfrm>
              <a:prstGeom prst="rect">
                <a:avLst/>
              </a:prstGeom>
            </p:spPr>
          </p:pic>
        </p:grpSp>
        <p:sp>
          <p:nvSpPr>
            <p:cNvPr id="18" name="Rectangle 17"/>
            <p:cNvSpPr/>
            <p:nvPr/>
          </p:nvSpPr>
          <p:spPr bwMode="auto">
            <a:xfrm>
              <a:off x="591791" y="2311727"/>
              <a:ext cx="5253144" cy="24556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791" y="1693193"/>
            <a:ext cx="5253144" cy="299490"/>
            <a:chOff x="591791" y="1693193"/>
            <a:chExt cx="5253144" cy="299490"/>
          </a:xfrm>
        </p:grpSpPr>
        <p:grpSp>
          <p:nvGrpSpPr>
            <p:cNvPr id="4" name="Group 3"/>
            <p:cNvGrpSpPr/>
            <p:nvPr/>
          </p:nvGrpSpPr>
          <p:grpSpPr>
            <a:xfrm>
              <a:off x="591791" y="1693193"/>
              <a:ext cx="5253144" cy="288032"/>
              <a:chOff x="591791" y="2845321"/>
              <a:chExt cx="5253144" cy="288032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 rotWithShape="1">
              <a:blip r:embed="rId5"/>
              <a:srcRect l="710" r="57094" b="536"/>
              <a:stretch/>
            </p:blipFill>
            <p:spPr>
              <a:xfrm>
                <a:off x="591791" y="2845321"/>
                <a:ext cx="4283272" cy="288032"/>
              </a:xfrm>
              <a:prstGeom prst="rect">
                <a:avLst/>
              </a:prstGeom>
            </p:spPr>
          </p:pic>
          <p:pic>
            <p:nvPicPr>
              <p:cNvPr id="111" name="Picture 110"/>
              <p:cNvPicPr>
                <a:picLocks noChangeAspect="1"/>
              </p:cNvPicPr>
              <p:nvPr/>
            </p:nvPicPr>
            <p:blipFill rotWithShape="1">
              <a:blip r:embed="rId5"/>
              <a:srcRect l="90445" t="10527" b="-1"/>
              <a:stretch/>
            </p:blipFill>
            <p:spPr>
              <a:xfrm>
                <a:off x="4875063" y="2874250"/>
                <a:ext cx="969872" cy="259103"/>
              </a:xfrm>
              <a:prstGeom prst="rect">
                <a:avLst/>
              </a:prstGeom>
            </p:spPr>
          </p:pic>
        </p:grpSp>
        <p:sp>
          <p:nvSpPr>
            <p:cNvPr id="19" name="Rectangle 18"/>
            <p:cNvSpPr/>
            <p:nvPr/>
          </p:nvSpPr>
          <p:spPr bwMode="auto">
            <a:xfrm>
              <a:off x="591791" y="1754019"/>
              <a:ext cx="5235720" cy="238664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715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1594" t="2792" r="42030" b="10673"/>
          <a:stretch/>
        </p:blipFill>
        <p:spPr>
          <a:xfrm>
            <a:off x="879822" y="469058"/>
            <a:ext cx="2304257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9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1594" t="2792" r="42030" b="10673"/>
          <a:stretch/>
        </p:blipFill>
        <p:spPr>
          <a:xfrm>
            <a:off x="807815" y="325041"/>
            <a:ext cx="2304257" cy="44644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807815" y="4141465"/>
            <a:ext cx="2232248" cy="216024"/>
          </a:xfrm>
          <a:prstGeom prst="rect">
            <a:avLst/>
          </a:prstGeom>
          <a:noFill/>
          <a:ln w="28575" cap="flat" cmpd="sng" algn="ctr">
            <a:solidFill>
              <a:srgbClr val="F9C40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226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75" y="1117129"/>
            <a:ext cx="10007011" cy="26642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447775" y="1549177"/>
            <a:ext cx="7776864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131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935" y="901105"/>
            <a:ext cx="6772275" cy="4991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00103" y="1189137"/>
            <a:ext cx="367240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Code Quality Measurement:</a:t>
            </a:r>
          </a:p>
          <a:p>
            <a:pPr algn="ctr"/>
            <a:r>
              <a:rPr lang="en-GB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Helps/Minute</a:t>
            </a:r>
            <a:endParaRPr lang="en-GB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20583" y="2269257"/>
            <a:ext cx="5760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Help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64599" y="4645521"/>
            <a:ext cx="5760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Help</a:t>
            </a:r>
          </a:p>
        </p:txBody>
      </p:sp>
      <p:sp>
        <p:nvSpPr>
          <p:cNvPr id="8" name="TextBox 7"/>
          <p:cNvSpPr txBox="1"/>
          <p:nvPr/>
        </p:nvSpPr>
        <p:spPr>
          <a:xfrm rot="20432845">
            <a:off x="7783881" y="3257415"/>
            <a:ext cx="83474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Dude,</a:t>
            </a:r>
          </a:p>
          <a:p>
            <a:pPr algn="ctr"/>
            <a:r>
              <a:rPr lang="en-GB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Help</a:t>
            </a:r>
          </a:p>
        </p:txBody>
      </p:sp>
      <p:sp>
        <p:nvSpPr>
          <p:cNvPr id="9" name="TextBox 8"/>
          <p:cNvSpPr txBox="1"/>
          <p:nvPr/>
        </p:nvSpPr>
        <p:spPr>
          <a:xfrm rot="21081834">
            <a:off x="6136407" y="2269257"/>
            <a:ext cx="5760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Help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56287" y="2629297"/>
            <a:ext cx="5760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Help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28295" y="3709417"/>
            <a:ext cx="6480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84279" y="3493393"/>
            <a:ext cx="10081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Help what is this?</a:t>
            </a:r>
          </a:p>
        </p:txBody>
      </p:sp>
      <p:sp>
        <p:nvSpPr>
          <p:cNvPr id="12" name="TextBox 11"/>
          <p:cNvSpPr txBox="1"/>
          <p:nvPr/>
        </p:nvSpPr>
        <p:spPr>
          <a:xfrm rot="20688265">
            <a:off x="2843882" y="2267366"/>
            <a:ext cx="5760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Help</a:t>
            </a:r>
          </a:p>
        </p:txBody>
      </p:sp>
      <p:sp>
        <p:nvSpPr>
          <p:cNvPr id="13" name="TextBox 12"/>
          <p:cNvSpPr txBox="1"/>
          <p:nvPr/>
        </p:nvSpPr>
        <p:spPr>
          <a:xfrm rot="21229853">
            <a:off x="4567088" y="4675819"/>
            <a:ext cx="58046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245491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14499998"/>
              </p:ext>
            </p:extLst>
          </p:nvPr>
        </p:nvGraphicFramePr>
        <p:xfrm>
          <a:off x="302419" y="3022157"/>
          <a:ext cx="10083800" cy="4472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sosceles Triangle 4"/>
          <p:cNvSpPr/>
          <p:nvPr/>
        </p:nvSpPr>
        <p:spPr>
          <a:xfrm rot="5400000">
            <a:off x="3088525" y="5173123"/>
            <a:ext cx="227954" cy="18086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647"/>
          </a:p>
        </p:txBody>
      </p:sp>
      <p:sp>
        <p:nvSpPr>
          <p:cNvPr id="6" name="Isosceles Triangle 5"/>
          <p:cNvSpPr/>
          <p:nvPr/>
        </p:nvSpPr>
        <p:spPr>
          <a:xfrm rot="5400000">
            <a:off x="4984279" y="5149577"/>
            <a:ext cx="216024" cy="21602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647"/>
          </a:p>
        </p:txBody>
      </p:sp>
      <p:sp>
        <p:nvSpPr>
          <p:cNvPr id="19" name="Rounded Rectangle 4"/>
          <p:cNvSpPr txBox="1"/>
          <p:nvPr/>
        </p:nvSpPr>
        <p:spPr>
          <a:xfrm>
            <a:off x="1167855" y="469057"/>
            <a:ext cx="1015466" cy="1941117"/>
          </a:xfrm>
          <a:prstGeom prst="roundRect">
            <a:avLst/>
          </a:prstGeom>
          <a:solidFill>
            <a:srgbClr val="F9C402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904" tIns="11904" rIns="11904" bIns="11904" numCol="1" spcCol="1270" anchor="ctr" anchorCtr="0">
            <a:noAutofit/>
          </a:bodyPr>
          <a:lstStyle/>
          <a:p>
            <a:pPr algn="ctr" defTabSz="833331">
              <a:lnSpc>
                <a:spcPct val="90000"/>
              </a:lnSpc>
              <a:spcAft>
                <a:spcPct val="35000"/>
              </a:spcAft>
            </a:pPr>
            <a:r>
              <a:rPr lang="en-US" sz="1800" dirty="0">
                <a:solidFill>
                  <a:srgbClr val="255D8F"/>
                </a:solidFill>
              </a:rPr>
              <a:t>Script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8368655" y="469057"/>
            <a:ext cx="1240828" cy="1955713"/>
            <a:chOff x="4777564" y="253561"/>
            <a:chExt cx="1296000" cy="2304000"/>
          </a:xfrm>
          <a:solidFill>
            <a:srgbClr val="255D8F"/>
          </a:solidFill>
        </p:grpSpPr>
        <p:grpSp>
          <p:nvGrpSpPr>
            <p:cNvPr id="20" name="Group 19"/>
            <p:cNvGrpSpPr/>
            <p:nvPr/>
          </p:nvGrpSpPr>
          <p:grpSpPr>
            <a:xfrm>
              <a:off x="4777564" y="280238"/>
              <a:ext cx="1282042" cy="785736"/>
              <a:chOff x="4897389" y="3167"/>
              <a:chExt cx="1453790" cy="735076"/>
            </a:xfrm>
            <a:grpFill/>
          </p:grpSpPr>
          <p:sp>
            <p:nvSpPr>
              <p:cNvPr id="21" name="Rounded Rectangle 20"/>
              <p:cNvSpPr/>
              <p:nvPr/>
            </p:nvSpPr>
            <p:spPr>
              <a:xfrm>
                <a:off x="4905127" y="3167"/>
                <a:ext cx="1446052" cy="723026"/>
              </a:xfrm>
              <a:prstGeom prst="roundRect">
                <a:avLst>
                  <a:gd name="adj" fmla="val 10000"/>
                </a:avLst>
              </a:prstGeom>
              <a:solidFill>
                <a:srgbClr val="F9C402">
                  <a:alpha val="4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Rounded Rectangle 6"/>
              <p:cNvSpPr txBox="1"/>
              <p:nvPr/>
            </p:nvSpPr>
            <p:spPr>
              <a:xfrm>
                <a:off x="4897389" y="57571"/>
                <a:ext cx="1403698" cy="68067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4005" tIns="14005" rIns="14005" bIns="14005" numCol="1" spcCol="1270" anchor="ctr" anchorCtr="0">
                <a:noAutofit/>
              </a:bodyPr>
              <a:lstStyle/>
              <a:p>
                <a:pPr algn="ctr" defTabSz="980389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800" dirty="0">
                    <a:solidFill>
                      <a:srgbClr val="324F82"/>
                    </a:solidFill>
                  </a:rPr>
                  <a:t>Module 1</a:t>
                </a:r>
                <a:endParaRPr lang="en-US" sz="1800" dirty="0">
                  <a:solidFill>
                    <a:srgbClr val="324F82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777565" y="1074183"/>
              <a:ext cx="1282041" cy="720000"/>
              <a:chOff x="4897390" y="834646"/>
              <a:chExt cx="1453789" cy="723026"/>
            </a:xfrm>
            <a:grpFill/>
          </p:grpSpPr>
          <p:sp>
            <p:nvSpPr>
              <p:cNvPr id="24" name="Rounded Rectangle 23"/>
              <p:cNvSpPr/>
              <p:nvPr/>
            </p:nvSpPr>
            <p:spPr>
              <a:xfrm>
                <a:off x="4905127" y="834646"/>
                <a:ext cx="1446052" cy="723026"/>
              </a:xfrm>
              <a:prstGeom prst="roundRect">
                <a:avLst>
                  <a:gd name="adj" fmla="val 10000"/>
                </a:avLst>
              </a:prstGeom>
              <a:solidFill>
                <a:srgbClr val="F9C402">
                  <a:alpha val="4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Rounded Rectangle 8"/>
              <p:cNvSpPr txBox="1"/>
              <p:nvPr/>
            </p:nvSpPr>
            <p:spPr>
              <a:xfrm>
                <a:off x="4897390" y="862457"/>
                <a:ext cx="1403698" cy="68067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4005" tIns="14005" rIns="14005" bIns="14005" numCol="1" spcCol="1270" anchor="ctr" anchorCtr="0">
                <a:noAutofit/>
              </a:bodyPr>
              <a:lstStyle/>
              <a:p>
                <a:pPr algn="ctr" defTabSz="980389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800" dirty="0">
                    <a:solidFill>
                      <a:srgbClr val="324F82"/>
                    </a:solidFill>
                  </a:rPr>
                  <a:t>Module 2</a:t>
                </a:r>
                <a:endParaRPr lang="en-US" sz="1800" dirty="0">
                  <a:solidFill>
                    <a:srgbClr val="324F82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4777565" y="1780530"/>
              <a:ext cx="1282042" cy="772702"/>
              <a:chOff x="4897389" y="1631498"/>
              <a:chExt cx="1453790" cy="770196"/>
            </a:xfrm>
            <a:grpFill/>
          </p:grpSpPr>
          <p:sp>
            <p:nvSpPr>
              <p:cNvPr id="27" name="Rounded Rectangle 26"/>
              <p:cNvSpPr/>
              <p:nvPr/>
            </p:nvSpPr>
            <p:spPr>
              <a:xfrm>
                <a:off x="4905127" y="1666126"/>
                <a:ext cx="1446052" cy="723026"/>
              </a:xfrm>
              <a:prstGeom prst="roundRect">
                <a:avLst>
                  <a:gd name="adj" fmla="val 10000"/>
                </a:avLst>
              </a:prstGeom>
              <a:solidFill>
                <a:srgbClr val="F9C402">
                  <a:alpha val="4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Rounded Rectangle 10"/>
              <p:cNvSpPr txBox="1"/>
              <p:nvPr/>
            </p:nvSpPr>
            <p:spPr>
              <a:xfrm>
                <a:off x="4897389" y="1631498"/>
                <a:ext cx="1403700" cy="77019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4005" tIns="14005" rIns="14005" bIns="14005" numCol="1" spcCol="1270" anchor="ctr" anchorCtr="0">
                <a:noAutofit/>
              </a:bodyPr>
              <a:lstStyle/>
              <a:p>
                <a:pPr algn="ctr" defTabSz="980389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800" dirty="0">
                    <a:solidFill>
                      <a:srgbClr val="324F82"/>
                    </a:solidFill>
                  </a:rPr>
                  <a:t>Module 3</a:t>
                </a:r>
                <a:endParaRPr lang="en-US" sz="1800" dirty="0">
                  <a:solidFill>
                    <a:srgbClr val="324F82"/>
                  </a:solidFill>
                </a:endParaRPr>
              </a:p>
            </p:txBody>
          </p:sp>
        </p:grpSp>
        <p:sp>
          <p:nvSpPr>
            <p:cNvPr id="29" name="Rounded Rectangle 28"/>
            <p:cNvSpPr/>
            <p:nvPr/>
          </p:nvSpPr>
          <p:spPr>
            <a:xfrm>
              <a:off x="4777564" y="253561"/>
              <a:ext cx="1296000" cy="2304000"/>
            </a:xfrm>
            <a:prstGeom prst="roundRect">
              <a:avLst/>
            </a:prstGeom>
            <a:noFill/>
            <a:ln w="76200">
              <a:solidFill>
                <a:srgbClr val="F9C4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47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88335" y="469057"/>
            <a:ext cx="1197010" cy="1934913"/>
            <a:chOff x="3943954" y="237124"/>
            <a:chExt cx="1085450" cy="1754581"/>
          </a:xfrm>
        </p:grpSpPr>
        <p:sp>
          <p:nvSpPr>
            <p:cNvPr id="13" name="Rounded Rectangle 10"/>
            <p:cNvSpPr txBox="1"/>
            <p:nvPr/>
          </p:nvSpPr>
          <p:spPr>
            <a:xfrm>
              <a:off x="3943955" y="237124"/>
              <a:ext cx="1085449" cy="539371"/>
            </a:xfrm>
            <a:prstGeom prst="roundRect">
              <a:avLst/>
            </a:prstGeom>
            <a:solidFill>
              <a:srgbClr val="F9C402">
                <a:alpha val="40000"/>
              </a:srgb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05" tIns="14005" rIns="14005" bIns="14005" numCol="1" spcCol="1270" anchor="ctr" anchorCtr="0">
              <a:noAutofit/>
            </a:bodyPr>
            <a:lstStyle/>
            <a:p>
              <a:pPr algn="ctr" defTabSz="980389">
                <a:lnSpc>
                  <a:spcPct val="90000"/>
                </a:lnSpc>
                <a:spcAft>
                  <a:spcPct val="35000"/>
                </a:spcAft>
              </a:pPr>
              <a:r>
                <a:rPr lang="en-US" sz="1800" dirty="0">
                  <a:solidFill>
                    <a:srgbClr val="255D8F"/>
                  </a:solidFill>
                </a:rPr>
                <a:t>Module 1</a:t>
              </a:r>
              <a:endParaRPr lang="en-US" sz="1800" dirty="0">
                <a:solidFill>
                  <a:srgbClr val="255D8F"/>
                </a:solidFill>
              </a:endParaRPr>
            </a:p>
          </p:txBody>
        </p:sp>
        <p:sp>
          <p:nvSpPr>
            <p:cNvPr id="33" name="Rounded Rectangle 10"/>
            <p:cNvSpPr txBox="1"/>
            <p:nvPr/>
          </p:nvSpPr>
          <p:spPr>
            <a:xfrm>
              <a:off x="3943954" y="844729"/>
              <a:ext cx="1085449" cy="539371"/>
            </a:xfrm>
            <a:prstGeom prst="roundRect">
              <a:avLst/>
            </a:prstGeom>
            <a:solidFill>
              <a:srgbClr val="F9C402">
                <a:alpha val="40000"/>
              </a:srgb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05" tIns="14005" rIns="14005" bIns="14005" numCol="1" spcCol="1270" anchor="ctr" anchorCtr="0">
              <a:noAutofit/>
            </a:bodyPr>
            <a:lstStyle/>
            <a:p>
              <a:pPr algn="ctr" defTabSz="980389">
                <a:lnSpc>
                  <a:spcPct val="90000"/>
                </a:lnSpc>
                <a:spcAft>
                  <a:spcPct val="35000"/>
                </a:spcAft>
              </a:pPr>
              <a:r>
                <a:rPr lang="en-US" sz="1800" dirty="0">
                  <a:solidFill>
                    <a:srgbClr val="255D8F"/>
                  </a:solidFill>
                </a:rPr>
                <a:t>Module 2</a:t>
              </a:r>
              <a:endParaRPr lang="en-US" sz="1800" dirty="0">
                <a:solidFill>
                  <a:srgbClr val="255D8F"/>
                </a:solidFill>
              </a:endParaRPr>
            </a:p>
          </p:txBody>
        </p:sp>
        <p:sp>
          <p:nvSpPr>
            <p:cNvPr id="34" name="Rounded Rectangle 10"/>
            <p:cNvSpPr txBox="1"/>
            <p:nvPr/>
          </p:nvSpPr>
          <p:spPr>
            <a:xfrm>
              <a:off x="3943954" y="1452334"/>
              <a:ext cx="1085449" cy="539371"/>
            </a:xfrm>
            <a:prstGeom prst="roundRect">
              <a:avLst/>
            </a:prstGeom>
            <a:solidFill>
              <a:srgbClr val="F9C402">
                <a:alpha val="40000"/>
              </a:srgb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05" tIns="14005" rIns="14005" bIns="14005" numCol="1" spcCol="1270" anchor="ctr" anchorCtr="0">
              <a:noAutofit/>
            </a:bodyPr>
            <a:lstStyle/>
            <a:p>
              <a:pPr algn="ctr" defTabSz="980389">
                <a:lnSpc>
                  <a:spcPct val="90000"/>
                </a:lnSpc>
                <a:spcAft>
                  <a:spcPct val="35000"/>
                </a:spcAft>
              </a:pPr>
              <a:r>
                <a:rPr lang="en-US" sz="1800" dirty="0">
                  <a:solidFill>
                    <a:srgbClr val="255D8F"/>
                  </a:solidFill>
                </a:rPr>
                <a:t>Module 3</a:t>
              </a:r>
              <a:endParaRPr lang="en-US" sz="1800" dirty="0">
                <a:solidFill>
                  <a:srgbClr val="255D8F"/>
                </a:solidFill>
              </a:endParaRPr>
            </a:p>
          </p:txBody>
        </p:sp>
      </p:grpSp>
      <p:sp>
        <p:nvSpPr>
          <p:cNvPr id="38" name="Right Arrow 37"/>
          <p:cNvSpPr/>
          <p:nvPr/>
        </p:nvSpPr>
        <p:spPr>
          <a:xfrm>
            <a:off x="3256087" y="1261146"/>
            <a:ext cx="1316914" cy="288032"/>
          </a:xfrm>
          <a:prstGeom prst="rightArrow">
            <a:avLst>
              <a:gd name="adj1" fmla="val 50000"/>
              <a:gd name="adj2" fmla="val 164110"/>
            </a:avLst>
          </a:prstGeom>
          <a:solidFill>
            <a:srgbClr val="F9C40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647" dirty="0"/>
          </a:p>
        </p:txBody>
      </p:sp>
      <p:sp>
        <p:nvSpPr>
          <p:cNvPr id="31" name="Isosceles Triangle 30"/>
          <p:cNvSpPr/>
          <p:nvPr/>
        </p:nvSpPr>
        <p:spPr>
          <a:xfrm rot="5400000">
            <a:off x="7720583" y="5149577"/>
            <a:ext cx="216024" cy="21602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647"/>
          </a:p>
        </p:txBody>
      </p:sp>
      <p:sp>
        <p:nvSpPr>
          <p:cNvPr id="32" name="Right Arrow 31"/>
          <p:cNvSpPr/>
          <p:nvPr/>
        </p:nvSpPr>
        <p:spPr>
          <a:xfrm>
            <a:off x="7072511" y="1261145"/>
            <a:ext cx="1080120" cy="288032"/>
          </a:xfrm>
          <a:prstGeom prst="rightArrow">
            <a:avLst>
              <a:gd name="adj1" fmla="val 50000"/>
              <a:gd name="adj2" fmla="val 164110"/>
            </a:avLst>
          </a:prstGeom>
          <a:solidFill>
            <a:srgbClr val="F9C40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647" dirty="0"/>
          </a:p>
        </p:txBody>
      </p:sp>
    </p:spTree>
    <p:extLst>
      <p:ext uri="{BB962C8B-B14F-4D97-AF65-F5344CB8AC3E}">
        <p14:creationId xmlns:p14="http://schemas.microsoft.com/office/powerpoint/2010/main" val="195503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/>
          <p:cNvSpPr/>
          <p:nvPr/>
        </p:nvSpPr>
        <p:spPr bwMode="auto">
          <a:xfrm>
            <a:off x="6907172" y="2068427"/>
            <a:ext cx="2685620" cy="336918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63799" y="2118353"/>
            <a:ext cx="2736304" cy="33192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982348" y="2683690"/>
            <a:ext cx="2520280" cy="2639631"/>
            <a:chOff x="519783" y="763818"/>
            <a:chExt cx="3240360" cy="2639631"/>
          </a:xfrm>
          <a:solidFill>
            <a:srgbClr val="F9C402"/>
          </a:solidFill>
        </p:grpSpPr>
        <p:grpSp>
          <p:nvGrpSpPr>
            <p:cNvPr id="8" name="Group 7"/>
            <p:cNvGrpSpPr/>
            <p:nvPr/>
          </p:nvGrpSpPr>
          <p:grpSpPr>
            <a:xfrm>
              <a:off x="519783" y="763818"/>
              <a:ext cx="3240360" cy="422393"/>
              <a:chOff x="807815" y="1017270"/>
              <a:chExt cx="2520280" cy="360040"/>
            </a:xfrm>
            <a:grpFill/>
          </p:grpSpPr>
          <p:sp>
            <p:nvSpPr>
              <p:cNvPr id="5" name="Rectangle 4"/>
              <p:cNvSpPr/>
              <p:nvPr/>
            </p:nvSpPr>
            <p:spPr bwMode="auto">
              <a:xfrm>
                <a:off x="807815" y="1017270"/>
                <a:ext cx="2520280" cy="360040"/>
              </a:xfrm>
              <a:prstGeom prst="rect">
                <a:avLst/>
              </a:prstGeom>
              <a:grp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2617" y="1048394"/>
                <a:ext cx="1800200" cy="23610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>
                  <a:defRPr sz="105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GB" sz="1200" dirty="0" smtClean="0">
                    <a:solidFill>
                      <a:srgbClr val="324F82"/>
                    </a:solidFill>
                  </a:rPr>
                  <a:t>Load </a:t>
                </a:r>
                <a:r>
                  <a:rPr lang="en-GB" sz="1200" dirty="0">
                    <a:solidFill>
                      <a:srgbClr val="324F82"/>
                    </a:solidFill>
                  </a:rPr>
                  <a:t>packages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19783" y="1224951"/>
              <a:ext cx="3240360" cy="422393"/>
              <a:chOff x="807815" y="1376404"/>
              <a:chExt cx="2520280" cy="360040"/>
            </a:xfrm>
            <a:grpFill/>
          </p:grpSpPr>
          <p:sp>
            <p:nvSpPr>
              <p:cNvPr id="16" name="Rectangle 15"/>
              <p:cNvSpPr/>
              <p:nvPr/>
            </p:nvSpPr>
            <p:spPr bwMode="auto">
              <a:xfrm>
                <a:off x="807815" y="1376404"/>
                <a:ext cx="2520280" cy="360040"/>
              </a:xfrm>
              <a:prstGeom prst="rect">
                <a:avLst/>
              </a:prstGeom>
              <a:grp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12617" y="1410520"/>
                <a:ext cx="1800200" cy="23610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>
                  <a:defRPr sz="105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GB" sz="1200" dirty="0" smtClean="0">
                    <a:solidFill>
                      <a:srgbClr val="324F82"/>
                    </a:solidFill>
                  </a:rPr>
                  <a:t>Read in functions  </a:t>
                </a:r>
                <a:endParaRPr lang="en-GB" sz="1200" dirty="0">
                  <a:solidFill>
                    <a:srgbClr val="324F82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19783" y="1666174"/>
              <a:ext cx="3240360" cy="1301146"/>
              <a:chOff x="807815" y="1376404"/>
              <a:chExt cx="2520280" cy="1109073"/>
            </a:xfrm>
            <a:grpFill/>
          </p:grpSpPr>
          <p:sp>
            <p:nvSpPr>
              <p:cNvPr id="21" name="Rectangle 20"/>
              <p:cNvSpPr/>
              <p:nvPr/>
            </p:nvSpPr>
            <p:spPr bwMode="auto">
              <a:xfrm>
                <a:off x="807815" y="1376404"/>
                <a:ext cx="2520280" cy="1109073"/>
              </a:xfrm>
              <a:prstGeom prst="rect">
                <a:avLst/>
              </a:prstGeom>
              <a:grp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25970" y="1429589"/>
                <a:ext cx="1800200" cy="23610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>
                  <a:defRPr sz="105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GB" sz="1200" dirty="0" smtClean="0">
                    <a:solidFill>
                      <a:srgbClr val="324F82"/>
                    </a:solidFill>
                  </a:rPr>
                  <a:t>Read in final data</a:t>
                </a:r>
                <a:endParaRPr lang="en-GB" sz="1200" dirty="0">
                  <a:solidFill>
                    <a:srgbClr val="324F82"/>
                  </a:solidFill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19783" y="2981056"/>
              <a:ext cx="3240360" cy="422393"/>
              <a:chOff x="807815" y="1376404"/>
              <a:chExt cx="2520280" cy="360040"/>
            </a:xfrm>
            <a:grpFill/>
          </p:grpSpPr>
          <p:sp>
            <p:nvSpPr>
              <p:cNvPr id="30" name="Rectangle 29"/>
              <p:cNvSpPr/>
              <p:nvPr/>
            </p:nvSpPr>
            <p:spPr bwMode="auto">
              <a:xfrm>
                <a:off x="807815" y="1376404"/>
                <a:ext cx="2520280" cy="360040"/>
              </a:xfrm>
              <a:prstGeom prst="rect">
                <a:avLst/>
              </a:prstGeom>
              <a:grp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12617" y="1410520"/>
                <a:ext cx="1800200" cy="23610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>
                  <a:defRPr sz="105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GB" sz="1200" dirty="0" smtClean="0">
                    <a:solidFill>
                      <a:srgbClr val="324F82"/>
                    </a:solidFill>
                  </a:rPr>
                  <a:t>Read in charts</a:t>
                </a:r>
                <a:endParaRPr lang="en-GB" sz="1200" dirty="0">
                  <a:solidFill>
                    <a:srgbClr val="324F82"/>
                  </a:solidFill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4293631" y="3100117"/>
            <a:ext cx="1728192" cy="432048"/>
            <a:chOff x="4120183" y="1117129"/>
            <a:chExt cx="3240360" cy="422393"/>
          </a:xfrm>
          <a:solidFill>
            <a:srgbClr val="F9C402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4120183" y="1117129"/>
              <a:ext cx="3240360" cy="422393"/>
            </a:xfrm>
            <a:prstGeom prst="rect">
              <a:avLst/>
            </a:prstGeom>
            <a:grp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92190" y="1127125"/>
              <a:ext cx="3168353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GB"/>
              </a:defPPr>
              <a:lvl1pPr>
                <a:defRPr sz="105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en-GB" sz="1200" dirty="0" smtClean="0">
                  <a:solidFill>
                    <a:srgbClr val="324F82"/>
                  </a:solidFill>
                </a:rPr>
                <a:t>Functions</a:t>
              </a:r>
              <a:endParaRPr lang="en-GB" sz="1200" dirty="0">
                <a:solidFill>
                  <a:srgbClr val="324F82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289541" y="4907239"/>
            <a:ext cx="1728192" cy="416072"/>
            <a:chOff x="8656687" y="3418098"/>
            <a:chExt cx="1728192" cy="1011400"/>
          </a:xfrm>
          <a:solidFill>
            <a:srgbClr val="F9C402"/>
          </a:solidFill>
        </p:grpSpPr>
        <p:sp>
          <p:nvSpPr>
            <p:cNvPr id="73" name="Rectangle 72"/>
            <p:cNvSpPr/>
            <p:nvPr/>
          </p:nvSpPr>
          <p:spPr bwMode="auto">
            <a:xfrm>
              <a:off x="8656687" y="3418098"/>
              <a:ext cx="1728192" cy="1011400"/>
            </a:xfrm>
            <a:prstGeom prst="rect">
              <a:avLst/>
            </a:prstGeom>
            <a:grp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695091" y="3418098"/>
              <a:ext cx="1584177" cy="67333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GB"/>
              </a:defPPr>
              <a:lvl1pPr>
                <a:defRPr sz="105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en-GB" sz="1200" dirty="0" smtClean="0">
                  <a:solidFill>
                    <a:srgbClr val="324F82"/>
                  </a:solidFill>
                </a:rPr>
                <a:t>Charts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289541" y="3642101"/>
            <a:ext cx="1732282" cy="1188903"/>
            <a:chOff x="3873610" y="3591879"/>
            <a:chExt cx="1732282" cy="1188903"/>
          </a:xfrm>
          <a:solidFill>
            <a:srgbClr val="F9C402"/>
          </a:solidFill>
        </p:grpSpPr>
        <p:sp>
          <p:nvSpPr>
            <p:cNvPr id="75" name="Rectangle 74"/>
            <p:cNvSpPr/>
            <p:nvPr/>
          </p:nvSpPr>
          <p:spPr bwMode="auto">
            <a:xfrm>
              <a:off x="3873610" y="3591879"/>
              <a:ext cx="1732282" cy="1188903"/>
            </a:xfrm>
            <a:prstGeom prst="rect">
              <a:avLst/>
            </a:prstGeom>
            <a:grp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885428" y="3709417"/>
              <a:ext cx="1709229" cy="83099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GB"/>
              </a:defPPr>
              <a:lvl1pPr>
                <a:defRPr sz="105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en-GB" sz="1200" dirty="0" smtClean="0">
                  <a:solidFill>
                    <a:srgbClr val="324F82"/>
                  </a:solidFill>
                </a:rPr>
                <a:t>Read in data</a:t>
              </a:r>
            </a:p>
            <a:p>
              <a:r>
                <a:rPr lang="en-GB" sz="1200" dirty="0" smtClean="0">
                  <a:solidFill>
                    <a:srgbClr val="324F82"/>
                  </a:solidFill>
                </a:rPr>
                <a:t>Data manipulation</a:t>
              </a:r>
            </a:p>
            <a:p>
              <a:r>
                <a:rPr lang="en-GB" sz="1200" dirty="0" smtClean="0">
                  <a:solidFill>
                    <a:srgbClr val="324F82"/>
                  </a:solidFill>
                </a:rPr>
                <a:t>Output final data for charts</a:t>
              </a:r>
              <a:endParaRPr lang="en-GB" sz="1200" dirty="0">
                <a:solidFill>
                  <a:srgbClr val="324F82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31131" y="6496320"/>
            <a:ext cx="23145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105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GB" sz="1200" dirty="0" smtClean="0"/>
              <a:t>Data manipulation</a:t>
            </a:r>
            <a:endParaRPr lang="en-GB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431131" y="6932449"/>
            <a:ext cx="304902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105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GB" sz="1200" dirty="0" smtClean="0"/>
              <a:t>Create final data for charts</a:t>
            </a:r>
            <a:endParaRPr lang="en-GB" sz="1200" dirty="0"/>
          </a:p>
        </p:txBody>
      </p:sp>
      <p:grpSp>
        <p:nvGrpSpPr>
          <p:cNvPr id="81" name="Group 80"/>
          <p:cNvGrpSpPr/>
          <p:nvPr/>
        </p:nvGrpSpPr>
        <p:grpSpPr>
          <a:xfrm>
            <a:off x="766176" y="2647176"/>
            <a:ext cx="2520280" cy="2639631"/>
            <a:chOff x="519783" y="763818"/>
            <a:chExt cx="3240360" cy="2639631"/>
          </a:xfrm>
        </p:grpSpPr>
        <p:grpSp>
          <p:nvGrpSpPr>
            <p:cNvPr id="82" name="Group 81"/>
            <p:cNvGrpSpPr/>
            <p:nvPr/>
          </p:nvGrpSpPr>
          <p:grpSpPr>
            <a:xfrm>
              <a:off x="519783" y="763818"/>
              <a:ext cx="3240360" cy="422393"/>
              <a:chOff x="807815" y="1017270"/>
              <a:chExt cx="2520280" cy="360040"/>
            </a:xfrm>
          </p:grpSpPr>
          <p:sp>
            <p:nvSpPr>
              <p:cNvPr id="98" name="Rectangle 97"/>
              <p:cNvSpPr/>
              <p:nvPr/>
            </p:nvSpPr>
            <p:spPr bwMode="auto">
              <a:xfrm>
                <a:off x="807815" y="1017270"/>
                <a:ext cx="2520280" cy="360040"/>
              </a:xfrm>
              <a:prstGeom prst="rect">
                <a:avLst/>
              </a:prstGeom>
              <a:solidFill>
                <a:srgbClr val="324F82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12617" y="1048394"/>
                <a:ext cx="1800200" cy="236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>
                  <a:defRPr sz="105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GB" sz="1200" dirty="0" smtClean="0"/>
                  <a:t>Load </a:t>
                </a:r>
                <a:r>
                  <a:rPr lang="en-GB" sz="1200" dirty="0"/>
                  <a:t>packages</a:t>
                </a: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519783" y="1224951"/>
              <a:ext cx="3240360" cy="422393"/>
              <a:chOff x="807815" y="1376404"/>
              <a:chExt cx="2520280" cy="360040"/>
            </a:xfrm>
          </p:grpSpPr>
          <p:sp>
            <p:nvSpPr>
              <p:cNvPr id="96" name="Rectangle 95"/>
              <p:cNvSpPr/>
              <p:nvPr/>
            </p:nvSpPr>
            <p:spPr bwMode="auto">
              <a:xfrm>
                <a:off x="807815" y="1376404"/>
                <a:ext cx="2520280" cy="360040"/>
              </a:xfrm>
              <a:prstGeom prst="rect">
                <a:avLst/>
              </a:prstGeom>
              <a:solidFill>
                <a:srgbClr val="324F82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812617" y="1410520"/>
                <a:ext cx="1800200" cy="236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>
                  <a:defRPr sz="105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GB" sz="1200" dirty="0" smtClean="0"/>
                  <a:t>Create functions  </a:t>
                </a:r>
                <a:endParaRPr lang="en-GB" sz="1200" dirty="0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519783" y="1666175"/>
              <a:ext cx="3240360" cy="422393"/>
              <a:chOff x="807815" y="1376404"/>
              <a:chExt cx="2520280" cy="360040"/>
            </a:xfrm>
          </p:grpSpPr>
          <p:sp>
            <p:nvSpPr>
              <p:cNvPr id="94" name="Rectangle 93"/>
              <p:cNvSpPr/>
              <p:nvPr/>
            </p:nvSpPr>
            <p:spPr bwMode="auto">
              <a:xfrm>
                <a:off x="807815" y="1376404"/>
                <a:ext cx="2520280" cy="360040"/>
              </a:xfrm>
              <a:prstGeom prst="rect">
                <a:avLst/>
              </a:prstGeom>
              <a:solidFill>
                <a:srgbClr val="324F82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812617" y="1410520"/>
                <a:ext cx="1800200" cy="236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>
                  <a:defRPr sz="105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GB" sz="1200" dirty="0" smtClean="0"/>
                  <a:t>Read in data</a:t>
                </a:r>
                <a:endParaRPr lang="en-GB" sz="1200" dirty="0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519783" y="2108798"/>
              <a:ext cx="3240360" cy="422393"/>
              <a:chOff x="807815" y="1376404"/>
              <a:chExt cx="2520280" cy="360040"/>
            </a:xfrm>
          </p:grpSpPr>
          <p:sp>
            <p:nvSpPr>
              <p:cNvPr id="92" name="Rectangle 91"/>
              <p:cNvSpPr/>
              <p:nvPr/>
            </p:nvSpPr>
            <p:spPr bwMode="auto">
              <a:xfrm>
                <a:off x="807815" y="1376404"/>
                <a:ext cx="2520280" cy="360040"/>
              </a:xfrm>
              <a:prstGeom prst="rect">
                <a:avLst/>
              </a:prstGeom>
              <a:solidFill>
                <a:srgbClr val="324F82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12617" y="1410520"/>
                <a:ext cx="1800200" cy="236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>
                  <a:defRPr sz="105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GB" sz="1200" dirty="0" smtClean="0"/>
                  <a:t>Data manipulation</a:t>
                </a:r>
                <a:endParaRPr lang="en-GB" sz="1200" dirty="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19783" y="2544927"/>
              <a:ext cx="3240360" cy="422393"/>
              <a:chOff x="807815" y="1376404"/>
              <a:chExt cx="2520280" cy="360040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807815" y="1376404"/>
                <a:ext cx="2520280" cy="360040"/>
              </a:xfrm>
              <a:prstGeom prst="rect">
                <a:avLst/>
              </a:prstGeom>
              <a:solidFill>
                <a:srgbClr val="324F82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812617" y="1410520"/>
                <a:ext cx="2371462" cy="236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>
                  <a:defRPr sz="105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GB" sz="1200" dirty="0" smtClean="0"/>
                  <a:t>Create final data for charts</a:t>
                </a:r>
                <a:endParaRPr lang="en-GB" sz="1200" dirty="0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519783" y="2981056"/>
              <a:ext cx="3240360" cy="422393"/>
              <a:chOff x="807815" y="1376404"/>
              <a:chExt cx="2520280" cy="360040"/>
            </a:xfrm>
          </p:grpSpPr>
          <p:sp>
            <p:nvSpPr>
              <p:cNvPr id="88" name="Rectangle 87"/>
              <p:cNvSpPr/>
              <p:nvPr/>
            </p:nvSpPr>
            <p:spPr bwMode="auto">
              <a:xfrm>
                <a:off x="807815" y="1376404"/>
                <a:ext cx="2520280" cy="360040"/>
              </a:xfrm>
              <a:prstGeom prst="rect">
                <a:avLst/>
              </a:prstGeom>
              <a:solidFill>
                <a:srgbClr val="324F82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812617" y="1410520"/>
                <a:ext cx="1800200" cy="236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>
                  <a:defRPr sz="105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GB" sz="1200" dirty="0" smtClean="0"/>
                  <a:t>Charts</a:t>
                </a:r>
                <a:endParaRPr lang="en-GB" sz="1200" dirty="0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054208" y="2118354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>
                <a:latin typeface="+mn-lt"/>
              </a:rPr>
              <a:t>Unmodularised</a:t>
            </a:r>
            <a:r>
              <a:rPr lang="en-GB" sz="1200" dirty="0" smtClean="0">
                <a:latin typeface="+mn-lt"/>
              </a:rPr>
              <a:t> Script</a:t>
            </a:r>
            <a:endParaRPr lang="en-GB" sz="1200" dirty="0">
              <a:latin typeface="+mn-l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408215" y="211835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+mn-lt"/>
              </a:rPr>
              <a:t>Scripts</a:t>
            </a:r>
            <a:endParaRPr lang="en-GB" sz="1200" dirty="0">
              <a:latin typeface="+mn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360543" y="2118353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+mn-lt"/>
              </a:rPr>
              <a:t>Modularised Script</a:t>
            </a:r>
            <a:endParaRPr lang="en-GB" sz="1200" dirty="0">
              <a:latin typeface="+mn-lt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6140676" y="3157188"/>
            <a:ext cx="722819" cy="289121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102" name="Straight Connector 101"/>
          <p:cNvCxnSpPr>
            <a:stCxn id="96" idx="3"/>
            <a:endCxn id="37" idx="1"/>
          </p:cNvCxnSpPr>
          <p:nvPr/>
        </p:nvCxnSpPr>
        <p:spPr bwMode="auto">
          <a:xfrm flipV="1">
            <a:off x="3286456" y="3316141"/>
            <a:ext cx="1007175" cy="33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94" idx="3"/>
            <a:endCxn id="76" idx="1"/>
          </p:cNvCxnSpPr>
          <p:nvPr/>
        </p:nvCxnSpPr>
        <p:spPr bwMode="auto">
          <a:xfrm>
            <a:off x="3286456" y="3760730"/>
            <a:ext cx="1014903" cy="414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>
            <a:stCxn id="90" idx="3"/>
            <a:endCxn id="76" idx="1"/>
          </p:cNvCxnSpPr>
          <p:nvPr/>
        </p:nvCxnSpPr>
        <p:spPr bwMode="auto">
          <a:xfrm flipV="1">
            <a:off x="3286456" y="4175138"/>
            <a:ext cx="1014903" cy="4643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flipV="1">
            <a:off x="3294184" y="5075610"/>
            <a:ext cx="898007" cy="71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Right Arrow 112"/>
          <p:cNvSpPr/>
          <p:nvPr/>
        </p:nvSpPr>
        <p:spPr bwMode="auto">
          <a:xfrm>
            <a:off x="6112345" y="4139164"/>
            <a:ext cx="722819" cy="289121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4" name="Right Arrow 113"/>
          <p:cNvSpPr/>
          <p:nvPr/>
        </p:nvSpPr>
        <p:spPr bwMode="auto">
          <a:xfrm>
            <a:off x="6112345" y="4974938"/>
            <a:ext cx="722819" cy="289121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806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ounded Rectangle 176"/>
          <p:cNvSpPr/>
          <p:nvPr/>
        </p:nvSpPr>
        <p:spPr bwMode="auto">
          <a:xfrm>
            <a:off x="3988652" y="5117902"/>
            <a:ext cx="2880320" cy="89577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6" name="Rounded Rectangle 175"/>
          <p:cNvSpPr/>
          <p:nvPr/>
        </p:nvSpPr>
        <p:spPr bwMode="auto">
          <a:xfrm>
            <a:off x="3996045" y="3153922"/>
            <a:ext cx="2880320" cy="177963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5" name="Rounded Rectangle 174"/>
          <p:cNvSpPr/>
          <p:nvPr/>
        </p:nvSpPr>
        <p:spPr bwMode="auto">
          <a:xfrm>
            <a:off x="4003563" y="2125241"/>
            <a:ext cx="2880320" cy="82863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31131" y="6496320"/>
            <a:ext cx="23145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105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GB" sz="1200" dirty="0" smtClean="0"/>
              <a:t>Data manipulation</a:t>
            </a:r>
            <a:endParaRPr lang="en-GB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431131" y="6932449"/>
            <a:ext cx="304902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105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GB" sz="1200" dirty="0" smtClean="0"/>
              <a:t>Create final data for charts</a:t>
            </a:r>
            <a:endParaRPr lang="en-GB" sz="1200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4161822" y="2128352"/>
            <a:ext cx="2520280" cy="722827"/>
            <a:chOff x="766176" y="3111988"/>
            <a:chExt cx="2520280" cy="722827"/>
          </a:xfrm>
        </p:grpSpPr>
        <p:grpSp>
          <p:nvGrpSpPr>
            <p:cNvPr id="119" name="Group 118"/>
            <p:cNvGrpSpPr/>
            <p:nvPr/>
          </p:nvGrpSpPr>
          <p:grpSpPr>
            <a:xfrm>
              <a:off x="766176" y="3412422"/>
              <a:ext cx="2520280" cy="422393"/>
              <a:chOff x="5313950" y="247210"/>
              <a:chExt cx="2520280" cy="360040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123" name="Rectangle 122"/>
              <p:cNvSpPr/>
              <p:nvPr/>
            </p:nvSpPr>
            <p:spPr bwMode="auto">
              <a:xfrm>
                <a:off x="5313950" y="247210"/>
                <a:ext cx="2520280" cy="36004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340634" y="281326"/>
                <a:ext cx="1800200" cy="23610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>
                  <a:defRPr sz="105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GB" sz="1200" dirty="0" smtClean="0"/>
                  <a:t>e.g. create functions</a:t>
                </a:r>
                <a:endParaRPr lang="en-GB" sz="1200" dirty="0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766176" y="3111988"/>
              <a:ext cx="2520280" cy="302245"/>
              <a:chOff x="5313950" y="247210"/>
              <a:chExt cx="2520280" cy="408434"/>
            </a:xfrm>
            <a:solidFill>
              <a:schemeClr val="bg1"/>
            </a:solidFill>
          </p:grpSpPr>
          <p:sp>
            <p:nvSpPr>
              <p:cNvPr id="121" name="Rectangle 120"/>
              <p:cNvSpPr/>
              <p:nvPr/>
            </p:nvSpPr>
            <p:spPr bwMode="auto">
              <a:xfrm>
                <a:off x="5313950" y="247210"/>
                <a:ext cx="2520280" cy="360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1" u="none" strike="noStrike" cap="none" normalizeH="0" baseline="0" smtClean="0">
                  <a:ln>
                    <a:noFill/>
                  </a:ln>
                  <a:solidFill>
                    <a:srgbClr val="324F82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340634" y="281326"/>
                <a:ext cx="1800200" cy="3743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>
                  <a:defRPr sz="105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GB" sz="1200" i="1" dirty="0" smtClean="0">
                    <a:solidFill>
                      <a:srgbClr val="324F82"/>
                    </a:solidFill>
                  </a:rPr>
                  <a:t># Section 1</a:t>
                </a:r>
                <a:endParaRPr lang="en-GB" sz="1200" i="1" dirty="0">
                  <a:solidFill>
                    <a:srgbClr val="324F82"/>
                  </a:solidFill>
                </a:endParaRPr>
              </a:p>
            </p:txBody>
          </p:sp>
        </p:grpSp>
      </p:grpSp>
      <p:grpSp>
        <p:nvGrpSpPr>
          <p:cNvPr id="125" name="Group 124"/>
          <p:cNvGrpSpPr/>
          <p:nvPr/>
        </p:nvGrpSpPr>
        <p:grpSpPr>
          <a:xfrm>
            <a:off x="4161822" y="3169462"/>
            <a:ext cx="2534523" cy="1635615"/>
            <a:chOff x="751933" y="3933595"/>
            <a:chExt cx="2534523" cy="1635615"/>
          </a:xfrm>
        </p:grpSpPr>
        <p:grpSp>
          <p:nvGrpSpPr>
            <p:cNvPr id="126" name="Group 125"/>
            <p:cNvGrpSpPr/>
            <p:nvPr/>
          </p:nvGrpSpPr>
          <p:grpSpPr>
            <a:xfrm>
              <a:off x="766176" y="4234029"/>
              <a:ext cx="2520280" cy="422393"/>
              <a:chOff x="5313950" y="247210"/>
              <a:chExt cx="2520280" cy="360040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136" name="Rectangle 135"/>
              <p:cNvSpPr/>
              <p:nvPr/>
            </p:nvSpPr>
            <p:spPr bwMode="auto">
              <a:xfrm>
                <a:off x="5313950" y="247210"/>
                <a:ext cx="2520280" cy="36004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5340634" y="281326"/>
                <a:ext cx="1800200" cy="23610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>
                  <a:defRPr sz="105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GB" sz="1200" dirty="0" smtClean="0"/>
                  <a:t>e.g. read in data</a:t>
                </a:r>
                <a:endParaRPr lang="en-GB" sz="1200" dirty="0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766176" y="3933595"/>
              <a:ext cx="2520280" cy="302245"/>
              <a:chOff x="5313950" y="247210"/>
              <a:chExt cx="2520280" cy="408434"/>
            </a:xfrm>
            <a:solidFill>
              <a:schemeClr val="bg1"/>
            </a:solidFill>
          </p:grpSpPr>
          <p:sp>
            <p:nvSpPr>
              <p:cNvPr id="134" name="Rectangle 133"/>
              <p:cNvSpPr/>
              <p:nvPr/>
            </p:nvSpPr>
            <p:spPr bwMode="auto">
              <a:xfrm>
                <a:off x="5313950" y="247210"/>
                <a:ext cx="2520280" cy="360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1" u="none" strike="noStrike" cap="none" normalizeH="0" baseline="0" smtClean="0">
                  <a:ln>
                    <a:noFill/>
                  </a:ln>
                  <a:solidFill>
                    <a:srgbClr val="324F82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5340634" y="281326"/>
                <a:ext cx="1800200" cy="3743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>
                  <a:defRPr sz="105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GB" sz="1200" i="1" dirty="0" smtClean="0">
                    <a:solidFill>
                      <a:srgbClr val="324F82"/>
                    </a:solidFill>
                  </a:rPr>
                  <a:t># Section 2</a:t>
                </a:r>
                <a:endParaRPr lang="en-GB" sz="1200" i="1" dirty="0">
                  <a:solidFill>
                    <a:srgbClr val="324F82"/>
                  </a:solidFill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758783" y="4690423"/>
              <a:ext cx="2520280" cy="422393"/>
              <a:chOff x="5313950" y="247210"/>
              <a:chExt cx="2520280" cy="360040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132" name="Rectangle 131"/>
              <p:cNvSpPr/>
              <p:nvPr/>
            </p:nvSpPr>
            <p:spPr bwMode="auto">
              <a:xfrm>
                <a:off x="5313950" y="247210"/>
                <a:ext cx="2520280" cy="36004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5340634" y="281326"/>
                <a:ext cx="1800200" cy="23610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>
                  <a:defRPr sz="105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GB" sz="1200" dirty="0" smtClean="0"/>
                  <a:t>e.g. data manipulation</a:t>
                </a:r>
                <a:endParaRPr lang="en-GB" sz="1200" dirty="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751933" y="5146817"/>
              <a:ext cx="2520280" cy="422393"/>
              <a:chOff x="5313950" y="247210"/>
              <a:chExt cx="2520280" cy="360040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130" name="Rectangle 129"/>
              <p:cNvSpPr/>
              <p:nvPr/>
            </p:nvSpPr>
            <p:spPr bwMode="auto">
              <a:xfrm>
                <a:off x="5313950" y="247210"/>
                <a:ext cx="2520280" cy="36004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5340633" y="281326"/>
                <a:ext cx="2399209" cy="23610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>
                  <a:defRPr sz="105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GB" sz="1200" dirty="0" smtClean="0"/>
                  <a:t>e.g. final data table</a:t>
                </a:r>
                <a:endParaRPr lang="en-GB" sz="1200" dirty="0"/>
              </a:p>
            </p:txBody>
          </p:sp>
        </p:grpSp>
      </p:grpSp>
      <p:grpSp>
        <p:nvGrpSpPr>
          <p:cNvPr id="138" name="Group 137"/>
          <p:cNvGrpSpPr/>
          <p:nvPr/>
        </p:nvGrpSpPr>
        <p:grpSpPr>
          <a:xfrm>
            <a:off x="4160274" y="5146830"/>
            <a:ext cx="2520280" cy="722827"/>
            <a:chOff x="743814" y="5666254"/>
            <a:chExt cx="2520280" cy="722827"/>
          </a:xfrm>
        </p:grpSpPr>
        <p:grpSp>
          <p:nvGrpSpPr>
            <p:cNvPr id="139" name="Group 138"/>
            <p:cNvGrpSpPr/>
            <p:nvPr/>
          </p:nvGrpSpPr>
          <p:grpSpPr>
            <a:xfrm>
              <a:off x="743814" y="5966688"/>
              <a:ext cx="2520280" cy="422393"/>
              <a:chOff x="5313950" y="247210"/>
              <a:chExt cx="2520280" cy="360040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143" name="Rectangle 142"/>
              <p:cNvSpPr/>
              <p:nvPr/>
            </p:nvSpPr>
            <p:spPr bwMode="auto">
              <a:xfrm>
                <a:off x="5313950" y="247210"/>
                <a:ext cx="2520280" cy="36004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5340634" y="281326"/>
                <a:ext cx="1800200" cy="23610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>
                  <a:defRPr sz="105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GB" sz="1200" dirty="0" smtClean="0"/>
                  <a:t>e.g. create charts</a:t>
                </a:r>
                <a:endParaRPr lang="en-GB" sz="1200" dirty="0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743814" y="5666254"/>
              <a:ext cx="2520280" cy="302245"/>
              <a:chOff x="5313950" y="247210"/>
              <a:chExt cx="2520280" cy="408434"/>
            </a:xfrm>
            <a:solidFill>
              <a:schemeClr val="bg1"/>
            </a:solidFill>
          </p:grpSpPr>
          <p:sp>
            <p:nvSpPr>
              <p:cNvPr id="141" name="Rectangle 140"/>
              <p:cNvSpPr/>
              <p:nvPr/>
            </p:nvSpPr>
            <p:spPr bwMode="auto">
              <a:xfrm>
                <a:off x="5313950" y="247210"/>
                <a:ext cx="2520280" cy="360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1" u="none" strike="noStrike" cap="none" normalizeH="0" baseline="0" smtClean="0">
                  <a:ln>
                    <a:noFill/>
                  </a:ln>
                  <a:solidFill>
                    <a:srgbClr val="324F82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5340634" y="281326"/>
                <a:ext cx="1800200" cy="3743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>
                  <a:defRPr sz="105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GB" sz="1200" i="1" dirty="0" smtClean="0">
                    <a:solidFill>
                      <a:srgbClr val="324F82"/>
                    </a:solidFill>
                  </a:rPr>
                  <a:t># Section 3</a:t>
                </a:r>
                <a:endParaRPr lang="en-GB" sz="1200" i="1" dirty="0">
                  <a:solidFill>
                    <a:srgbClr val="324F82"/>
                  </a:solidFill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375767" y="973113"/>
            <a:ext cx="2880320" cy="5112568"/>
            <a:chOff x="519783" y="973113"/>
            <a:chExt cx="2880320" cy="5112568"/>
          </a:xfrm>
        </p:grpSpPr>
        <p:grpSp>
          <p:nvGrpSpPr>
            <p:cNvPr id="82" name="Group 81"/>
            <p:cNvGrpSpPr/>
            <p:nvPr/>
          </p:nvGrpSpPr>
          <p:grpSpPr>
            <a:xfrm>
              <a:off x="713445" y="1543196"/>
              <a:ext cx="2520280" cy="422393"/>
              <a:chOff x="807815" y="1017270"/>
              <a:chExt cx="2520280" cy="360040"/>
            </a:xfrm>
            <a:solidFill>
              <a:schemeClr val="bg2">
                <a:lumMod val="20000"/>
                <a:lumOff val="80000"/>
              </a:schemeClr>
            </a:solidFill>
          </p:grpSpPr>
          <p:sp>
            <p:nvSpPr>
              <p:cNvPr id="98" name="Rectangle 97"/>
              <p:cNvSpPr/>
              <p:nvPr/>
            </p:nvSpPr>
            <p:spPr bwMode="auto">
              <a:xfrm>
                <a:off x="807815" y="1017270"/>
                <a:ext cx="2520280" cy="36004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79823" y="1048394"/>
                <a:ext cx="1800200" cy="23610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>
                  <a:defRPr sz="105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GB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Load </a:t>
                </a:r>
                <a:r>
                  <a:rPr lang="en-GB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packages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901299" y="1093978"/>
              <a:ext cx="21387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latin typeface="+mn-lt"/>
                </a:rPr>
                <a:t>Non-Modularised Script</a:t>
              </a:r>
              <a:endParaRPr lang="en-GB" sz="1200" dirty="0">
                <a:latin typeface="+mn-lt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35807" y="2125241"/>
              <a:ext cx="2520280" cy="722827"/>
              <a:chOff x="766176" y="3111988"/>
              <a:chExt cx="2520280" cy="722827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766176" y="3412422"/>
                <a:ext cx="2520280" cy="422393"/>
                <a:chOff x="5313950" y="247210"/>
                <a:chExt cx="2520280" cy="360040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59" name="Rectangle 58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5340634" y="281326"/>
                  <a:ext cx="1800200" cy="236109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dirty="0" smtClean="0"/>
                    <a:t>e.g. create functions</a:t>
                  </a:r>
                  <a:endParaRPr lang="en-GB" sz="1200" dirty="0"/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766176" y="3111988"/>
                <a:ext cx="2520280" cy="302245"/>
                <a:chOff x="5313950" y="247210"/>
                <a:chExt cx="2520280" cy="408434"/>
              </a:xfrm>
              <a:solidFill>
                <a:schemeClr val="bg1"/>
              </a:solidFill>
            </p:grpSpPr>
            <p:sp>
              <p:nvSpPr>
                <p:cNvPr id="62" name="Rectangle 61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1" u="none" strike="noStrike" cap="none" normalizeH="0" baseline="0" smtClean="0">
                    <a:ln>
                      <a:noFill/>
                    </a:ln>
                    <a:solidFill>
                      <a:srgbClr val="324F82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5340634" y="281326"/>
                  <a:ext cx="1800200" cy="3743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i="1" dirty="0" smtClean="0">
                      <a:solidFill>
                        <a:srgbClr val="324F82"/>
                      </a:solidFill>
                    </a:rPr>
                    <a:t># Section 1</a:t>
                  </a:r>
                  <a:endParaRPr lang="en-GB" sz="1200" i="1" dirty="0">
                    <a:solidFill>
                      <a:srgbClr val="324F82"/>
                    </a:solidFill>
                  </a:endParaRPr>
                </a:p>
              </p:txBody>
            </p:sp>
          </p:grpSp>
        </p:grpSp>
        <p:grpSp>
          <p:nvGrpSpPr>
            <p:cNvPr id="3" name="Group 2"/>
            <p:cNvGrpSpPr/>
            <p:nvPr/>
          </p:nvGrpSpPr>
          <p:grpSpPr>
            <a:xfrm>
              <a:off x="721564" y="3153922"/>
              <a:ext cx="2534523" cy="1635615"/>
              <a:chOff x="751933" y="3933595"/>
              <a:chExt cx="2534523" cy="1635615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766176" y="4234029"/>
                <a:ext cx="2520280" cy="422393"/>
                <a:chOff x="5313950" y="247210"/>
                <a:chExt cx="2520280" cy="360040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65" name="Rectangle 64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5340634" y="281326"/>
                  <a:ext cx="1800200" cy="236109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dirty="0" smtClean="0"/>
                    <a:t>e.g. read in data</a:t>
                  </a:r>
                  <a:endParaRPr lang="en-GB" sz="1200" dirty="0"/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766176" y="3933595"/>
                <a:ext cx="2520280" cy="302245"/>
                <a:chOff x="5313950" y="247210"/>
                <a:chExt cx="2520280" cy="408434"/>
              </a:xfrm>
              <a:solidFill>
                <a:schemeClr val="bg1"/>
              </a:solidFill>
            </p:grpSpPr>
            <p:sp>
              <p:nvSpPr>
                <p:cNvPr id="68" name="Rectangle 67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1" u="none" strike="noStrike" cap="none" normalizeH="0" baseline="0" smtClean="0">
                    <a:ln>
                      <a:noFill/>
                    </a:ln>
                    <a:solidFill>
                      <a:srgbClr val="324F82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5340634" y="281326"/>
                  <a:ext cx="1800200" cy="3743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i="1" dirty="0" smtClean="0">
                      <a:solidFill>
                        <a:srgbClr val="324F82"/>
                      </a:solidFill>
                    </a:rPr>
                    <a:t># Section 2</a:t>
                  </a:r>
                  <a:endParaRPr lang="en-GB" sz="1200" i="1" dirty="0">
                    <a:solidFill>
                      <a:srgbClr val="324F82"/>
                    </a:solidFill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758783" y="4690423"/>
                <a:ext cx="2520280" cy="422393"/>
                <a:chOff x="5313950" y="247210"/>
                <a:chExt cx="2520280" cy="360040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71" name="Rectangle 70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5340634" y="281326"/>
                  <a:ext cx="1800200" cy="236109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dirty="0" smtClean="0"/>
                    <a:t>e.g. data manipulation</a:t>
                  </a:r>
                  <a:endParaRPr lang="en-GB" sz="1200" dirty="0"/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751933" y="5146817"/>
                <a:ext cx="2520280" cy="422393"/>
                <a:chOff x="5313950" y="247210"/>
                <a:chExt cx="2520280" cy="360040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103" name="Rectangle 102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5340633" y="281326"/>
                  <a:ext cx="2399209" cy="236109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dirty="0" smtClean="0"/>
                    <a:t>e.g. final data table</a:t>
                  </a:r>
                  <a:endParaRPr lang="en-GB" sz="1200" dirty="0"/>
                </a:p>
              </p:txBody>
            </p:sp>
          </p:grpSp>
        </p:grpSp>
        <p:grpSp>
          <p:nvGrpSpPr>
            <p:cNvPr id="4" name="Group 3"/>
            <p:cNvGrpSpPr/>
            <p:nvPr/>
          </p:nvGrpSpPr>
          <p:grpSpPr>
            <a:xfrm>
              <a:off x="713445" y="5146830"/>
              <a:ext cx="2520280" cy="722827"/>
              <a:chOff x="743814" y="5666254"/>
              <a:chExt cx="2520280" cy="72282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743814" y="5966688"/>
                <a:ext cx="2520280" cy="422393"/>
                <a:chOff x="5313950" y="247210"/>
                <a:chExt cx="2520280" cy="360040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108" name="Rectangle 107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5340634" y="281326"/>
                  <a:ext cx="1800200" cy="236109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dirty="0" smtClean="0"/>
                    <a:t>e.g. create charts</a:t>
                  </a:r>
                  <a:endParaRPr lang="en-GB" sz="1200" dirty="0"/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743814" y="5666254"/>
                <a:ext cx="2520280" cy="302245"/>
                <a:chOff x="5313950" y="247210"/>
                <a:chExt cx="2520280" cy="408434"/>
              </a:xfrm>
              <a:solidFill>
                <a:schemeClr val="bg1"/>
              </a:solidFill>
            </p:grpSpPr>
            <p:sp>
              <p:nvSpPr>
                <p:cNvPr id="112" name="Rectangle 111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1" u="none" strike="noStrike" cap="none" normalizeH="0" baseline="0" smtClean="0">
                    <a:ln>
                      <a:noFill/>
                    </a:ln>
                    <a:solidFill>
                      <a:srgbClr val="324F82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5340634" y="281326"/>
                  <a:ext cx="1800200" cy="3743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i="1" dirty="0" smtClean="0">
                      <a:solidFill>
                        <a:srgbClr val="324F82"/>
                      </a:solidFill>
                    </a:rPr>
                    <a:t># Section 3</a:t>
                  </a:r>
                  <a:endParaRPr lang="en-GB" sz="1200" i="1" dirty="0">
                    <a:solidFill>
                      <a:srgbClr val="324F82"/>
                    </a:solidFill>
                  </a:endParaRPr>
                </a:p>
              </p:txBody>
            </p:sp>
          </p:grpSp>
        </p:grpSp>
        <p:sp>
          <p:nvSpPr>
            <p:cNvPr id="11" name="Rounded Rectangle 10"/>
            <p:cNvSpPr/>
            <p:nvPr/>
          </p:nvSpPr>
          <p:spPr bwMode="auto">
            <a:xfrm>
              <a:off x="519783" y="973113"/>
              <a:ext cx="2880320" cy="511256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4448306" y="1082486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+mn-lt"/>
              </a:rPr>
              <a:t>Individual Scripts</a:t>
            </a:r>
            <a:endParaRPr lang="en-GB" sz="1200" dirty="0">
              <a:latin typeface="+mn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576567" y="973113"/>
            <a:ext cx="2880320" cy="4320480"/>
            <a:chOff x="7432551" y="973113"/>
            <a:chExt cx="2880320" cy="4320480"/>
          </a:xfrm>
        </p:grpSpPr>
        <p:sp>
          <p:nvSpPr>
            <p:cNvPr id="180" name="Rounded Rectangle 179"/>
            <p:cNvSpPr/>
            <p:nvPr/>
          </p:nvSpPr>
          <p:spPr bwMode="auto">
            <a:xfrm>
              <a:off x="7432551" y="973113"/>
              <a:ext cx="2880320" cy="4320480"/>
            </a:xfrm>
            <a:prstGeom prst="roundRect">
              <a:avLst/>
            </a:prstGeom>
            <a:solidFill>
              <a:srgbClr val="F9C40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7577279" y="2122494"/>
              <a:ext cx="2520280" cy="722827"/>
              <a:chOff x="766176" y="3111988"/>
              <a:chExt cx="2520280" cy="722827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766176" y="3412422"/>
                <a:ext cx="2520280" cy="422393"/>
                <a:chOff x="5313950" y="247210"/>
                <a:chExt cx="2520280" cy="360040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150" name="Rectangle 149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5340634" y="281326"/>
                  <a:ext cx="1800200" cy="236109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dirty="0" smtClean="0"/>
                    <a:t>Read in functions</a:t>
                  </a:r>
                  <a:endParaRPr lang="en-GB" sz="1200" dirty="0"/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766176" y="3111988"/>
                <a:ext cx="2520280" cy="302245"/>
                <a:chOff x="5313950" y="247210"/>
                <a:chExt cx="2520280" cy="408434"/>
              </a:xfrm>
              <a:solidFill>
                <a:schemeClr val="bg1"/>
              </a:solidFill>
            </p:grpSpPr>
            <p:sp>
              <p:nvSpPr>
                <p:cNvPr id="148" name="Rectangle 147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1" u="none" strike="noStrike" cap="none" normalizeH="0" baseline="0" smtClean="0">
                    <a:ln>
                      <a:noFill/>
                    </a:ln>
                    <a:solidFill>
                      <a:srgbClr val="324F82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5340634" y="281326"/>
                  <a:ext cx="1800200" cy="3743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i="1" dirty="0" smtClean="0">
                      <a:solidFill>
                        <a:srgbClr val="324F82"/>
                      </a:solidFill>
                    </a:rPr>
                    <a:t># Section 1</a:t>
                  </a:r>
                  <a:endParaRPr lang="en-GB" sz="1200" i="1" dirty="0">
                    <a:solidFill>
                      <a:srgbClr val="324F82"/>
                    </a:solidFill>
                  </a:endParaRPr>
                </a:p>
              </p:txBody>
            </p:sp>
          </p:grpSp>
        </p:grpSp>
        <p:grpSp>
          <p:nvGrpSpPr>
            <p:cNvPr id="152" name="Group 151"/>
            <p:cNvGrpSpPr/>
            <p:nvPr/>
          </p:nvGrpSpPr>
          <p:grpSpPr>
            <a:xfrm>
              <a:off x="7591522" y="3133353"/>
              <a:ext cx="2520280" cy="722827"/>
              <a:chOff x="766176" y="3933595"/>
              <a:chExt cx="2520280" cy="722827"/>
            </a:xfrm>
          </p:grpSpPr>
          <p:grpSp>
            <p:nvGrpSpPr>
              <p:cNvPr id="153" name="Group 152"/>
              <p:cNvGrpSpPr/>
              <p:nvPr/>
            </p:nvGrpSpPr>
            <p:grpSpPr>
              <a:xfrm>
                <a:off x="766176" y="4234029"/>
                <a:ext cx="2520280" cy="422393"/>
                <a:chOff x="5313950" y="247210"/>
                <a:chExt cx="2520280" cy="360040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163" name="Rectangle 162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5340634" y="281326"/>
                  <a:ext cx="1800200" cy="236109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dirty="0" smtClean="0"/>
                    <a:t>Read in final data</a:t>
                  </a:r>
                  <a:endParaRPr lang="en-GB" sz="1200" dirty="0"/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766176" y="3933595"/>
                <a:ext cx="2520280" cy="302245"/>
                <a:chOff x="5313950" y="247210"/>
                <a:chExt cx="2520280" cy="408434"/>
              </a:xfrm>
              <a:solidFill>
                <a:schemeClr val="bg1"/>
              </a:solidFill>
            </p:grpSpPr>
            <p:sp>
              <p:nvSpPr>
                <p:cNvPr id="161" name="Rectangle 160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1" u="none" strike="noStrike" cap="none" normalizeH="0" baseline="0" smtClean="0">
                    <a:ln>
                      <a:noFill/>
                    </a:ln>
                    <a:solidFill>
                      <a:srgbClr val="324F82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5340634" y="281326"/>
                  <a:ext cx="1800200" cy="3743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i="1" dirty="0" smtClean="0">
                      <a:solidFill>
                        <a:srgbClr val="324F82"/>
                      </a:solidFill>
                    </a:rPr>
                    <a:t># Section 2</a:t>
                  </a:r>
                  <a:endParaRPr lang="en-GB" sz="1200" i="1" dirty="0">
                    <a:solidFill>
                      <a:srgbClr val="324F82"/>
                    </a:solidFill>
                  </a:endParaRPr>
                </a:p>
              </p:txBody>
            </p:sp>
          </p:grpSp>
        </p:grpSp>
        <p:grpSp>
          <p:nvGrpSpPr>
            <p:cNvPr id="165" name="Group 164"/>
            <p:cNvGrpSpPr/>
            <p:nvPr/>
          </p:nvGrpSpPr>
          <p:grpSpPr>
            <a:xfrm>
              <a:off x="7618206" y="3997449"/>
              <a:ext cx="2520280" cy="722827"/>
              <a:chOff x="743814" y="5666254"/>
              <a:chExt cx="2520280" cy="722827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743814" y="5966688"/>
                <a:ext cx="2520280" cy="422393"/>
                <a:chOff x="5313950" y="247210"/>
                <a:chExt cx="2520280" cy="360040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170" name="Rectangle 169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71" name="TextBox 170"/>
                <p:cNvSpPr txBox="1"/>
                <p:nvPr/>
              </p:nvSpPr>
              <p:spPr>
                <a:xfrm>
                  <a:off x="5340634" y="281326"/>
                  <a:ext cx="1800200" cy="236109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dirty="0" smtClean="0"/>
                    <a:t>Read in charts</a:t>
                  </a:r>
                  <a:endParaRPr lang="en-GB" sz="1200" dirty="0"/>
                </a:p>
              </p:txBody>
            </p:sp>
          </p:grpSp>
          <p:grpSp>
            <p:nvGrpSpPr>
              <p:cNvPr id="167" name="Group 166"/>
              <p:cNvGrpSpPr/>
              <p:nvPr/>
            </p:nvGrpSpPr>
            <p:grpSpPr>
              <a:xfrm>
                <a:off x="743814" y="5666254"/>
                <a:ext cx="2520280" cy="302245"/>
                <a:chOff x="5313950" y="247210"/>
                <a:chExt cx="2520280" cy="408434"/>
              </a:xfrm>
              <a:solidFill>
                <a:schemeClr val="bg1"/>
              </a:solidFill>
            </p:grpSpPr>
            <p:sp>
              <p:nvSpPr>
                <p:cNvPr id="168" name="Rectangle 167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1" u="none" strike="noStrike" cap="none" normalizeH="0" baseline="0" smtClean="0">
                    <a:ln>
                      <a:noFill/>
                    </a:ln>
                    <a:solidFill>
                      <a:srgbClr val="324F82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5340634" y="281326"/>
                  <a:ext cx="1800200" cy="3743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i="1" dirty="0" smtClean="0">
                      <a:solidFill>
                        <a:srgbClr val="324F82"/>
                      </a:solidFill>
                    </a:rPr>
                    <a:t># Section 3</a:t>
                  </a:r>
                  <a:endParaRPr lang="en-GB" sz="1200" i="1" dirty="0">
                    <a:solidFill>
                      <a:srgbClr val="324F82"/>
                    </a:solidFill>
                  </a:endParaRPr>
                </a:p>
              </p:txBody>
            </p:sp>
          </p:grpSp>
        </p:grpSp>
        <p:grpSp>
          <p:nvGrpSpPr>
            <p:cNvPr id="172" name="Group 171"/>
            <p:cNvGrpSpPr/>
            <p:nvPr/>
          </p:nvGrpSpPr>
          <p:grpSpPr>
            <a:xfrm>
              <a:off x="7569959" y="1501760"/>
              <a:ext cx="2520280" cy="422393"/>
              <a:chOff x="807815" y="1017270"/>
              <a:chExt cx="2520280" cy="360040"/>
            </a:xfrm>
            <a:solidFill>
              <a:schemeClr val="bg2">
                <a:lumMod val="20000"/>
                <a:lumOff val="80000"/>
              </a:schemeClr>
            </a:solidFill>
          </p:grpSpPr>
          <p:sp>
            <p:nvSpPr>
              <p:cNvPr id="173" name="Rectangle 172"/>
              <p:cNvSpPr/>
              <p:nvPr/>
            </p:nvSpPr>
            <p:spPr bwMode="auto">
              <a:xfrm>
                <a:off x="807815" y="1017270"/>
                <a:ext cx="2520280" cy="36004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812617" y="1048394"/>
                <a:ext cx="1800200" cy="23610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>
                  <a:defRPr sz="105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GB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Load </a:t>
                </a:r>
                <a:r>
                  <a:rPr lang="en-GB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packages</a:t>
                </a:r>
              </a:p>
            </p:txBody>
          </p:sp>
        </p:grpSp>
        <p:sp>
          <p:nvSpPr>
            <p:cNvPr id="179" name="TextBox 178"/>
            <p:cNvSpPr txBox="1"/>
            <p:nvPr/>
          </p:nvSpPr>
          <p:spPr>
            <a:xfrm>
              <a:off x="7900603" y="1032200"/>
              <a:ext cx="19442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latin typeface="+mn-lt"/>
                </a:rPr>
                <a:t>Modularised Script</a:t>
              </a:r>
              <a:endParaRPr lang="en-GB" sz="1200" dirty="0">
                <a:latin typeface="+mn-lt"/>
              </a:endParaRPr>
            </a:p>
          </p:txBody>
        </p:sp>
      </p:grpSp>
      <p:cxnSp>
        <p:nvCxnSpPr>
          <p:cNvPr id="181" name="Straight Connector 180"/>
          <p:cNvCxnSpPr/>
          <p:nvPr/>
        </p:nvCxnSpPr>
        <p:spPr bwMode="auto">
          <a:xfrm>
            <a:off x="3270330" y="2634124"/>
            <a:ext cx="70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82" name="Straight Connector 181"/>
          <p:cNvCxnSpPr>
            <a:endCxn id="176" idx="1"/>
          </p:cNvCxnSpPr>
          <p:nvPr/>
        </p:nvCxnSpPr>
        <p:spPr bwMode="auto">
          <a:xfrm>
            <a:off x="3244536" y="3348986"/>
            <a:ext cx="751509" cy="6947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83" name="Straight Connector 182"/>
          <p:cNvCxnSpPr/>
          <p:nvPr/>
        </p:nvCxnSpPr>
        <p:spPr bwMode="auto">
          <a:xfrm rot="16200000">
            <a:off x="3259573" y="4064496"/>
            <a:ext cx="751509" cy="6947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84" name="Straight Connector 183"/>
          <p:cNvCxnSpPr/>
          <p:nvPr/>
        </p:nvCxnSpPr>
        <p:spPr bwMode="auto">
          <a:xfrm>
            <a:off x="3270330" y="5658460"/>
            <a:ext cx="70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sp>
        <p:nvSpPr>
          <p:cNvPr id="185" name="Right Arrow 184"/>
          <p:cNvSpPr/>
          <p:nvPr/>
        </p:nvSpPr>
        <p:spPr bwMode="auto">
          <a:xfrm>
            <a:off x="6891205" y="2414698"/>
            <a:ext cx="722819" cy="289121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6" name="Right Arrow 185"/>
          <p:cNvSpPr/>
          <p:nvPr/>
        </p:nvSpPr>
        <p:spPr bwMode="auto">
          <a:xfrm>
            <a:off x="6883171" y="3384836"/>
            <a:ext cx="722819" cy="289121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7" name="Right Arrow 186"/>
          <p:cNvSpPr/>
          <p:nvPr/>
        </p:nvSpPr>
        <p:spPr bwMode="auto">
          <a:xfrm rot="20491084">
            <a:off x="6825025" y="4922735"/>
            <a:ext cx="795488" cy="32688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429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ounded Rectangle 176"/>
          <p:cNvSpPr/>
          <p:nvPr/>
        </p:nvSpPr>
        <p:spPr bwMode="auto">
          <a:xfrm>
            <a:off x="3988652" y="5117902"/>
            <a:ext cx="2880320" cy="895771"/>
          </a:xfrm>
          <a:prstGeom prst="roundRect">
            <a:avLst/>
          </a:prstGeom>
          <a:noFill/>
          <a:ln w="28575" cap="flat" cmpd="sng" algn="ctr">
            <a:solidFill>
              <a:srgbClr val="F9C40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6" name="Rounded Rectangle 175"/>
          <p:cNvSpPr/>
          <p:nvPr/>
        </p:nvSpPr>
        <p:spPr bwMode="auto">
          <a:xfrm>
            <a:off x="3996045" y="3153922"/>
            <a:ext cx="2880320" cy="1779631"/>
          </a:xfrm>
          <a:prstGeom prst="roundRect">
            <a:avLst/>
          </a:prstGeom>
          <a:noFill/>
          <a:ln w="28575" cap="flat" cmpd="sng" algn="ctr">
            <a:solidFill>
              <a:srgbClr val="F9C40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5" name="Rounded Rectangle 174"/>
          <p:cNvSpPr/>
          <p:nvPr/>
        </p:nvSpPr>
        <p:spPr bwMode="auto">
          <a:xfrm>
            <a:off x="4003563" y="2125241"/>
            <a:ext cx="2880320" cy="828630"/>
          </a:xfrm>
          <a:prstGeom prst="roundRect">
            <a:avLst/>
          </a:prstGeom>
          <a:noFill/>
          <a:ln w="28575" cap="flat" cmpd="sng" algn="ctr">
            <a:solidFill>
              <a:srgbClr val="F9C40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31131" y="6496320"/>
            <a:ext cx="23145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105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GB" sz="1200" dirty="0" smtClean="0"/>
              <a:t>Data manipulation</a:t>
            </a:r>
            <a:endParaRPr lang="en-GB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431131" y="6932449"/>
            <a:ext cx="304902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105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GB" sz="1200" dirty="0" smtClean="0"/>
              <a:t>Create final data for charts</a:t>
            </a:r>
            <a:endParaRPr lang="en-GB" sz="1200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4161822" y="2128352"/>
            <a:ext cx="2520280" cy="722827"/>
            <a:chOff x="766176" y="3111988"/>
            <a:chExt cx="2520280" cy="722827"/>
          </a:xfrm>
        </p:grpSpPr>
        <p:grpSp>
          <p:nvGrpSpPr>
            <p:cNvPr id="119" name="Group 118"/>
            <p:cNvGrpSpPr/>
            <p:nvPr/>
          </p:nvGrpSpPr>
          <p:grpSpPr>
            <a:xfrm>
              <a:off x="766176" y="3412422"/>
              <a:ext cx="2520280" cy="422393"/>
              <a:chOff x="5313950" y="247210"/>
              <a:chExt cx="2520280" cy="360040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123" name="Rectangle 122"/>
              <p:cNvSpPr/>
              <p:nvPr/>
            </p:nvSpPr>
            <p:spPr bwMode="auto">
              <a:xfrm>
                <a:off x="5313950" y="247210"/>
                <a:ext cx="2520280" cy="36004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340634" y="281326"/>
                <a:ext cx="1800200" cy="23610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>
                  <a:defRPr sz="105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GB" sz="1200" dirty="0" smtClean="0"/>
                  <a:t>e.g. create functions</a:t>
                </a:r>
                <a:endParaRPr lang="en-GB" sz="1200" dirty="0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766176" y="3111988"/>
              <a:ext cx="2520280" cy="302245"/>
              <a:chOff x="5313950" y="247210"/>
              <a:chExt cx="2520280" cy="408434"/>
            </a:xfrm>
            <a:solidFill>
              <a:schemeClr val="bg1"/>
            </a:solidFill>
          </p:grpSpPr>
          <p:sp>
            <p:nvSpPr>
              <p:cNvPr id="121" name="Rectangle 120"/>
              <p:cNvSpPr/>
              <p:nvPr/>
            </p:nvSpPr>
            <p:spPr bwMode="auto">
              <a:xfrm>
                <a:off x="5313950" y="247210"/>
                <a:ext cx="2520280" cy="360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1" u="none" strike="noStrike" cap="none" normalizeH="0" baseline="0" smtClean="0">
                  <a:ln>
                    <a:noFill/>
                  </a:ln>
                  <a:solidFill>
                    <a:srgbClr val="324F82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340634" y="281326"/>
                <a:ext cx="1800200" cy="3743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>
                  <a:defRPr sz="105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GB" sz="1200" i="1" dirty="0" smtClean="0">
                    <a:solidFill>
                      <a:srgbClr val="324F82"/>
                    </a:solidFill>
                  </a:rPr>
                  <a:t># Section 1</a:t>
                </a:r>
                <a:endParaRPr lang="en-GB" sz="1200" i="1" dirty="0">
                  <a:solidFill>
                    <a:srgbClr val="324F82"/>
                  </a:solidFill>
                </a:endParaRPr>
              </a:p>
            </p:txBody>
          </p:sp>
        </p:grpSp>
      </p:grpSp>
      <p:grpSp>
        <p:nvGrpSpPr>
          <p:cNvPr id="125" name="Group 124"/>
          <p:cNvGrpSpPr/>
          <p:nvPr/>
        </p:nvGrpSpPr>
        <p:grpSpPr>
          <a:xfrm>
            <a:off x="4161822" y="3169462"/>
            <a:ext cx="2534523" cy="1635615"/>
            <a:chOff x="751933" y="3933595"/>
            <a:chExt cx="2534523" cy="1635615"/>
          </a:xfrm>
        </p:grpSpPr>
        <p:grpSp>
          <p:nvGrpSpPr>
            <p:cNvPr id="126" name="Group 125"/>
            <p:cNvGrpSpPr/>
            <p:nvPr/>
          </p:nvGrpSpPr>
          <p:grpSpPr>
            <a:xfrm>
              <a:off x="766176" y="4234029"/>
              <a:ext cx="2520280" cy="422393"/>
              <a:chOff x="5313950" y="247210"/>
              <a:chExt cx="2520280" cy="360040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136" name="Rectangle 135"/>
              <p:cNvSpPr/>
              <p:nvPr/>
            </p:nvSpPr>
            <p:spPr bwMode="auto">
              <a:xfrm>
                <a:off x="5313950" y="247210"/>
                <a:ext cx="2520280" cy="36004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5340634" y="281326"/>
                <a:ext cx="1800200" cy="23610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>
                  <a:defRPr sz="105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GB" sz="1200" dirty="0" smtClean="0"/>
                  <a:t>e.g. read in data</a:t>
                </a:r>
                <a:endParaRPr lang="en-GB" sz="1200" dirty="0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766176" y="3933595"/>
              <a:ext cx="2520280" cy="302245"/>
              <a:chOff x="5313950" y="247210"/>
              <a:chExt cx="2520280" cy="408434"/>
            </a:xfrm>
            <a:solidFill>
              <a:schemeClr val="bg1"/>
            </a:solidFill>
          </p:grpSpPr>
          <p:sp>
            <p:nvSpPr>
              <p:cNvPr id="134" name="Rectangle 133"/>
              <p:cNvSpPr/>
              <p:nvPr/>
            </p:nvSpPr>
            <p:spPr bwMode="auto">
              <a:xfrm>
                <a:off x="5313950" y="247210"/>
                <a:ext cx="2520280" cy="360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1" u="none" strike="noStrike" cap="none" normalizeH="0" baseline="0" smtClean="0">
                  <a:ln>
                    <a:noFill/>
                  </a:ln>
                  <a:solidFill>
                    <a:srgbClr val="324F82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5340634" y="281326"/>
                <a:ext cx="1800200" cy="3743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>
                  <a:defRPr sz="105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GB" sz="1200" i="1" dirty="0" smtClean="0">
                    <a:solidFill>
                      <a:srgbClr val="324F82"/>
                    </a:solidFill>
                  </a:rPr>
                  <a:t># Section 2</a:t>
                </a:r>
                <a:endParaRPr lang="en-GB" sz="1200" i="1" dirty="0">
                  <a:solidFill>
                    <a:srgbClr val="324F82"/>
                  </a:solidFill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758783" y="4690423"/>
              <a:ext cx="2520280" cy="422393"/>
              <a:chOff x="5313950" y="247210"/>
              <a:chExt cx="2520280" cy="360040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132" name="Rectangle 131"/>
              <p:cNvSpPr/>
              <p:nvPr/>
            </p:nvSpPr>
            <p:spPr bwMode="auto">
              <a:xfrm>
                <a:off x="5313950" y="247210"/>
                <a:ext cx="2520280" cy="36004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5340634" y="281326"/>
                <a:ext cx="1800200" cy="23610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>
                  <a:defRPr sz="105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GB" sz="1200" dirty="0" smtClean="0"/>
                  <a:t>e.g. data manipulation</a:t>
                </a:r>
                <a:endParaRPr lang="en-GB" sz="1200" dirty="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751933" y="5146817"/>
              <a:ext cx="2520280" cy="422393"/>
              <a:chOff x="5313950" y="247210"/>
              <a:chExt cx="2520280" cy="360040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130" name="Rectangle 129"/>
              <p:cNvSpPr/>
              <p:nvPr/>
            </p:nvSpPr>
            <p:spPr bwMode="auto">
              <a:xfrm>
                <a:off x="5313950" y="247210"/>
                <a:ext cx="2520280" cy="36004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5340633" y="281326"/>
                <a:ext cx="2399209" cy="23610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>
                  <a:defRPr sz="105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GB" sz="1200" dirty="0" smtClean="0"/>
                  <a:t>e.g. final data table</a:t>
                </a:r>
                <a:endParaRPr lang="en-GB" sz="1200" dirty="0"/>
              </a:p>
            </p:txBody>
          </p:sp>
        </p:grpSp>
      </p:grpSp>
      <p:grpSp>
        <p:nvGrpSpPr>
          <p:cNvPr id="138" name="Group 137"/>
          <p:cNvGrpSpPr/>
          <p:nvPr/>
        </p:nvGrpSpPr>
        <p:grpSpPr>
          <a:xfrm>
            <a:off x="4160274" y="5146830"/>
            <a:ext cx="2520280" cy="722827"/>
            <a:chOff x="743814" y="5666254"/>
            <a:chExt cx="2520280" cy="722827"/>
          </a:xfrm>
        </p:grpSpPr>
        <p:grpSp>
          <p:nvGrpSpPr>
            <p:cNvPr id="139" name="Group 138"/>
            <p:cNvGrpSpPr/>
            <p:nvPr/>
          </p:nvGrpSpPr>
          <p:grpSpPr>
            <a:xfrm>
              <a:off x="743814" y="5966688"/>
              <a:ext cx="2520280" cy="422393"/>
              <a:chOff x="5313950" y="247210"/>
              <a:chExt cx="2520280" cy="360040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143" name="Rectangle 142"/>
              <p:cNvSpPr/>
              <p:nvPr/>
            </p:nvSpPr>
            <p:spPr bwMode="auto">
              <a:xfrm>
                <a:off x="5313950" y="247210"/>
                <a:ext cx="2520280" cy="36004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5340634" y="281326"/>
                <a:ext cx="1800200" cy="23610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>
                  <a:defRPr sz="105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GB" sz="1200" dirty="0" smtClean="0"/>
                  <a:t>e.g. create charts</a:t>
                </a:r>
                <a:endParaRPr lang="en-GB" sz="1200" dirty="0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743814" y="5666254"/>
              <a:ext cx="2520280" cy="302245"/>
              <a:chOff x="5313950" y="247210"/>
              <a:chExt cx="2520280" cy="408434"/>
            </a:xfrm>
            <a:solidFill>
              <a:schemeClr val="bg1"/>
            </a:solidFill>
          </p:grpSpPr>
          <p:sp>
            <p:nvSpPr>
              <p:cNvPr id="141" name="Rectangle 140"/>
              <p:cNvSpPr/>
              <p:nvPr/>
            </p:nvSpPr>
            <p:spPr bwMode="auto">
              <a:xfrm>
                <a:off x="5313950" y="247210"/>
                <a:ext cx="2520280" cy="360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1" u="none" strike="noStrike" cap="none" normalizeH="0" baseline="0" smtClean="0">
                  <a:ln>
                    <a:noFill/>
                  </a:ln>
                  <a:solidFill>
                    <a:srgbClr val="324F82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5340634" y="281326"/>
                <a:ext cx="1800200" cy="3743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>
                  <a:defRPr sz="105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GB" sz="1200" i="1" dirty="0" smtClean="0">
                    <a:solidFill>
                      <a:srgbClr val="324F82"/>
                    </a:solidFill>
                  </a:rPr>
                  <a:t># Section 3</a:t>
                </a:r>
                <a:endParaRPr lang="en-GB" sz="1200" i="1" dirty="0">
                  <a:solidFill>
                    <a:srgbClr val="324F82"/>
                  </a:solidFill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375767" y="973113"/>
            <a:ext cx="2880320" cy="5112568"/>
            <a:chOff x="519783" y="973113"/>
            <a:chExt cx="2880320" cy="5112568"/>
          </a:xfrm>
        </p:grpSpPr>
        <p:grpSp>
          <p:nvGrpSpPr>
            <p:cNvPr id="82" name="Group 81"/>
            <p:cNvGrpSpPr/>
            <p:nvPr/>
          </p:nvGrpSpPr>
          <p:grpSpPr>
            <a:xfrm>
              <a:off x="713445" y="1543196"/>
              <a:ext cx="2520280" cy="422393"/>
              <a:chOff x="807815" y="1017270"/>
              <a:chExt cx="2520280" cy="360040"/>
            </a:xfrm>
            <a:solidFill>
              <a:schemeClr val="bg2">
                <a:lumMod val="20000"/>
                <a:lumOff val="80000"/>
              </a:schemeClr>
            </a:solidFill>
          </p:grpSpPr>
          <p:sp>
            <p:nvSpPr>
              <p:cNvPr id="98" name="Rectangle 97"/>
              <p:cNvSpPr/>
              <p:nvPr/>
            </p:nvSpPr>
            <p:spPr bwMode="auto">
              <a:xfrm>
                <a:off x="807815" y="1017270"/>
                <a:ext cx="2520280" cy="36004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79823" y="1048394"/>
                <a:ext cx="1800200" cy="23610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>
                  <a:defRPr sz="105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GB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Load </a:t>
                </a:r>
                <a:r>
                  <a:rPr lang="en-GB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packages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663799" y="1093978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rgbClr val="324F82"/>
                  </a:solidFill>
                  <a:latin typeface="+mn-lt"/>
                </a:rPr>
                <a:t>Non-Modularised Script</a:t>
              </a:r>
              <a:endParaRPr lang="en-GB" sz="1400" b="1" dirty="0">
                <a:solidFill>
                  <a:srgbClr val="324F82"/>
                </a:solidFill>
                <a:latin typeface="+mn-lt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35807" y="2125241"/>
              <a:ext cx="2520280" cy="722827"/>
              <a:chOff x="766176" y="3111988"/>
              <a:chExt cx="2520280" cy="722827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766176" y="3412422"/>
                <a:ext cx="2520280" cy="422393"/>
                <a:chOff x="5313950" y="247210"/>
                <a:chExt cx="2520280" cy="360040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59" name="Rectangle 58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5340634" y="281326"/>
                  <a:ext cx="1800200" cy="236109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dirty="0" smtClean="0"/>
                    <a:t>e.g. create functions</a:t>
                  </a:r>
                  <a:endParaRPr lang="en-GB" sz="1200" dirty="0"/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766176" y="3111988"/>
                <a:ext cx="2520280" cy="302245"/>
                <a:chOff x="5313950" y="247210"/>
                <a:chExt cx="2520280" cy="408434"/>
              </a:xfrm>
              <a:solidFill>
                <a:schemeClr val="bg1"/>
              </a:solidFill>
            </p:grpSpPr>
            <p:sp>
              <p:nvSpPr>
                <p:cNvPr id="62" name="Rectangle 61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1" u="none" strike="noStrike" cap="none" normalizeH="0" baseline="0" smtClean="0">
                    <a:ln>
                      <a:noFill/>
                    </a:ln>
                    <a:solidFill>
                      <a:srgbClr val="324F82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5340634" y="281326"/>
                  <a:ext cx="1800200" cy="3743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i="1" dirty="0" smtClean="0">
                      <a:solidFill>
                        <a:srgbClr val="324F82"/>
                      </a:solidFill>
                    </a:rPr>
                    <a:t># Section 1</a:t>
                  </a:r>
                  <a:endParaRPr lang="en-GB" sz="1200" i="1" dirty="0">
                    <a:solidFill>
                      <a:srgbClr val="324F82"/>
                    </a:solidFill>
                  </a:endParaRPr>
                </a:p>
              </p:txBody>
            </p:sp>
          </p:grpSp>
        </p:grpSp>
        <p:grpSp>
          <p:nvGrpSpPr>
            <p:cNvPr id="3" name="Group 2"/>
            <p:cNvGrpSpPr/>
            <p:nvPr/>
          </p:nvGrpSpPr>
          <p:grpSpPr>
            <a:xfrm>
              <a:off x="721564" y="3153922"/>
              <a:ext cx="2534523" cy="1635615"/>
              <a:chOff x="751933" y="3933595"/>
              <a:chExt cx="2534523" cy="1635615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766176" y="4234029"/>
                <a:ext cx="2520280" cy="422393"/>
                <a:chOff x="5313950" y="247210"/>
                <a:chExt cx="2520280" cy="360040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65" name="Rectangle 64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5340634" y="281326"/>
                  <a:ext cx="1800200" cy="236109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dirty="0" smtClean="0"/>
                    <a:t>e.g. read in data</a:t>
                  </a:r>
                  <a:endParaRPr lang="en-GB" sz="1200" dirty="0"/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766176" y="3933595"/>
                <a:ext cx="2520280" cy="302245"/>
                <a:chOff x="5313950" y="247210"/>
                <a:chExt cx="2520280" cy="408434"/>
              </a:xfrm>
              <a:solidFill>
                <a:schemeClr val="bg1"/>
              </a:solidFill>
            </p:grpSpPr>
            <p:sp>
              <p:nvSpPr>
                <p:cNvPr id="68" name="Rectangle 67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1" u="none" strike="noStrike" cap="none" normalizeH="0" baseline="0" smtClean="0">
                    <a:ln>
                      <a:noFill/>
                    </a:ln>
                    <a:solidFill>
                      <a:srgbClr val="324F82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5340634" y="281326"/>
                  <a:ext cx="1800200" cy="3743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i="1" dirty="0" smtClean="0">
                      <a:solidFill>
                        <a:srgbClr val="324F82"/>
                      </a:solidFill>
                    </a:rPr>
                    <a:t># Section 2</a:t>
                  </a:r>
                  <a:endParaRPr lang="en-GB" sz="1200" i="1" dirty="0">
                    <a:solidFill>
                      <a:srgbClr val="324F82"/>
                    </a:solidFill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758783" y="4690423"/>
                <a:ext cx="2520280" cy="422393"/>
                <a:chOff x="5313950" y="247210"/>
                <a:chExt cx="2520280" cy="360040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71" name="Rectangle 70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5340634" y="281326"/>
                  <a:ext cx="1800200" cy="236109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dirty="0" smtClean="0"/>
                    <a:t>e.g. data manipulation</a:t>
                  </a:r>
                  <a:endParaRPr lang="en-GB" sz="1200" dirty="0"/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751933" y="5146817"/>
                <a:ext cx="2520280" cy="422393"/>
                <a:chOff x="5313950" y="247210"/>
                <a:chExt cx="2520280" cy="360040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103" name="Rectangle 102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5340633" y="281326"/>
                  <a:ext cx="2399209" cy="236109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dirty="0" smtClean="0"/>
                    <a:t>e.g. final data table</a:t>
                  </a:r>
                  <a:endParaRPr lang="en-GB" sz="1200" dirty="0"/>
                </a:p>
              </p:txBody>
            </p:sp>
          </p:grpSp>
        </p:grpSp>
        <p:grpSp>
          <p:nvGrpSpPr>
            <p:cNvPr id="4" name="Group 3"/>
            <p:cNvGrpSpPr/>
            <p:nvPr/>
          </p:nvGrpSpPr>
          <p:grpSpPr>
            <a:xfrm>
              <a:off x="713445" y="5146830"/>
              <a:ext cx="2520280" cy="722827"/>
              <a:chOff x="743814" y="5666254"/>
              <a:chExt cx="2520280" cy="72282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743814" y="5966688"/>
                <a:ext cx="2520280" cy="422393"/>
                <a:chOff x="5313950" y="247210"/>
                <a:chExt cx="2520280" cy="360040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108" name="Rectangle 107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5340634" y="281326"/>
                  <a:ext cx="1800200" cy="236109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dirty="0" smtClean="0"/>
                    <a:t>e.g. create charts</a:t>
                  </a:r>
                  <a:endParaRPr lang="en-GB" sz="1200" dirty="0"/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743814" y="5666254"/>
                <a:ext cx="2520280" cy="302245"/>
                <a:chOff x="5313950" y="247210"/>
                <a:chExt cx="2520280" cy="408434"/>
              </a:xfrm>
              <a:solidFill>
                <a:schemeClr val="bg1"/>
              </a:solidFill>
            </p:grpSpPr>
            <p:sp>
              <p:nvSpPr>
                <p:cNvPr id="112" name="Rectangle 111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1" u="none" strike="noStrike" cap="none" normalizeH="0" baseline="0" smtClean="0">
                    <a:ln>
                      <a:noFill/>
                    </a:ln>
                    <a:solidFill>
                      <a:srgbClr val="324F82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5340634" y="281326"/>
                  <a:ext cx="1800200" cy="3743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i="1" dirty="0" smtClean="0">
                      <a:solidFill>
                        <a:srgbClr val="324F82"/>
                      </a:solidFill>
                    </a:rPr>
                    <a:t># Section 3</a:t>
                  </a:r>
                  <a:endParaRPr lang="en-GB" sz="1200" i="1" dirty="0">
                    <a:solidFill>
                      <a:srgbClr val="324F82"/>
                    </a:solidFill>
                  </a:endParaRPr>
                </a:p>
              </p:txBody>
            </p:sp>
          </p:grpSp>
        </p:grpSp>
        <p:sp>
          <p:nvSpPr>
            <p:cNvPr id="11" name="Rounded Rectangle 10"/>
            <p:cNvSpPr/>
            <p:nvPr/>
          </p:nvSpPr>
          <p:spPr bwMode="auto">
            <a:xfrm>
              <a:off x="519783" y="973113"/>
              <a:ext cx="2880320" cy="5112568"/>
            </a:xfrm>
            <a:prstGeom prst="roundRect">
              <a:avLst/>
            </a:prstGeom>
            <a:noFill/>
            <a:ln w="28575" cap="flat" cmpd="sng" algn="ctr">
              <a:solidFill>
                <a:srgbClr val="F9C40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4358084" y="1032200"/>
            <a:ext cx="206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rgbClr val="324F82"/>
                </a:solidFill>
                <a:latin typeface="+mn-lt"/>
              </a:rPr>
              <a:t>Individual Scripts</a:t>
            </a:r>
            <a:endParaRPr lang="en-GB" sz="1400" b="1" dirty="0">
              <a:solidFill>
                <a:srgbClr val="324F82"/>
              </a:solidFill>
              <a:latin typeface="+mn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576567" y="973113"/>
            <a:ext cx="2880320" cy="4320480"/>
            <a:chOff x="7432551" y="973113"/>
            <a:chExt cx="2880320" cy="4320480"/>
          </a:xfrm>
        </p:grpSpPr>
        <p:sp>
          <p:nvSpPr>
            <p:cNvPr id="180" name="Rounded Rectangle 179"/>
            <p:cNvSpPr/>
            <p:nvPr/>
          </p:nvSpPr>
          <p:spPr bwMode="auto">
            <a:xfrm>
              <a:off x="7432551" y="973113"/>
              <a:ext cx="2880320" cy="4320480"/>
            </a:xfrm>
            <a:prstGeom prst="roundRect">
              <a:avLst/>
            </a:prstGeom>
            <a:solidFill>
              <a:srgbClr val="F9C40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7577279" y="2122494"/>
              <a:ext cx="2520280" cy="722827"/>
              <a:chOff x="766176" y="3111988"/>
              <a:chExt cx="2520280" cy="722827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766176" y="3412422"/>
                <a:ext cx="2520280" cy="422393"/>
                <a:chOff x="5313950" y="247210"/>
                <a:chExt cx="2520280" cy="360040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150" name="Rectangle 149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5340634" y="281326"/>
                  <a:ext cx="1800200" cy="236109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dirty="0" smtClean="0"/>
                    <a:t>Read in functions</a:t>
                  </a:r>
                  <a:endParaRPr lang="en-GB" sz="1200" dirty="0"/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766176" y="3111988"/>
                <a:ext cx="2520280" cy="302245"/>
                <a:chOff x="5313950" y="247210"/>
                <a:chExt cx="2520280" cy="408434"/>
              </a:xfrm>
              <a:solidFill>
                <a:schemeClr val="bg1"/>
              </a:solidFill>
            </p:grpSpPr>
            <p:sp>
              <p:nvSpPr>
                <p:cNvPr id="148" name="Rectangle 147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1" u="none" strike="noStrike" cap="none" normalizeH="0" baseline="0" smtClean="0">
                    <a:ln>
                      <a:noFill/>
                    </a:ln>
                    <a:solidFill>
                      <a:srgbClr val="324F82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5340634" y="281326"/>
                  <a:ext cx="1800200" cy="3743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i="1" dirty="0" smtClean="0">
                      <a:solidFill>
                        <a:srgbClr val="324F82"/>
                      </a:solidFill>
                    </a:rPr>
                    <a:t># Section 1</a:t>
                  </a:r>
                  <a:endParaRPr lang="en-GB" sz="1200" i="1" dirty="0">
                    <a:solidFill>
                      <a:srgbClr val="324F82"/>
                    </a:solidFill>
                  </a:endParaRPr>
                </a:p>
              </p:txBody>
            </p:sp>
          </p:grpSp>
        </p:grpSp>
        <p:grpSp>
          <p:nvGrpSpPr>
            <p:cNvPr id="152" name="Group 151"/>
            <p:cNvGrpSpPr/>
            <p:nvPr/>
          </p:nvGrpSpPr>
          <p:grpSpPr>
            <a:xfrm>
              <a:off x="7591522" y="3133353"/>
              <a:ext cx="2520280" cy="722827"/>
              <a:chOff x="766176" y="3933595"/>
              <a:chExt cx="2520280" cy="722827"/>
            </a:xfrm>
          </p:grpSpPr>
          <p:grpSp>
            <p:nvGrpSpPr>
              <p:cNvPr id="153" name="Group 152"/>
              <p:cNvGrpSpPr/>
              <p:nvPr/>
            </p:nvGrpSpPr>
            <p:grpSpPr>
              <a:xfrm>
                <a:off x="766176" y="4234029"/>
                <a:ext cx="2520280" cy="422393"/>
                <a:chOff x="5313950" y="247210"/>
                <a:chExt cx="2520280" cy="360040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163" name="Rectangle 162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5340634" y="281326"/>
                  <a:ext cx="1800200" cy="236109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dirty="0" smtClean="0"/>
                    <a:t>Read in final data</a:t>
                  </a:r>
                  <a:endParaRPr lang="en-GB" sz="1200" dirty="0"/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766176" y="3933595"/>
                <a:ext cx="2520280" cy="302245"/>
                <a:chOff x="5313950" y="247210"/>
                <a:chExt cx="2520280" cy="408434"/>
              </a:xfrm>
              <a:solidFill>
                <a:schemeClr val="bg1"/>
              </a:solidFill>
            </p:grpSpPr>
            <p:sp>
              <p:nvSpPr>
                <p:cNvPr id="161" name="Rectangle 160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1" u="none" strike="noStrike" cap="none" normalizeH="0" baseline="0" smtClean="0">
                    <a:ln>
                      <a:noFill/>
                    </a:ln>
                    <a:solidFill>
                      <a:srgbClr val="324F82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5340634" y="281326"/>
                  <a:ext cx="1800200" cy="3743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i="1" dirty="0" smtClean="0">
                      <a:solidFill>
                        <a:srgbClr val="324F82"/>
                      </a:solidFill>
                    </a:rPr>
                    <a:t># Section 2</a:t>
                  </a:r>
                  <a:endParaRPr lang="en-GB" sz="1200" i="1" dirty="0">
                    <a:solidFill>
                      <a:srgbClr val="324F82"/>
                    </a:solidFill>
                  </a:endParaRPr>
                </a:p>
              </p:txBody>
            </p:sp>
          </p:grpSp>
        </p:grpSp>
        <p:grpSp>
          <p:nvGrpSpPr>
            <p:cNvPr id="165" name="Group 164"/>
            <p:cNvGrpSpPr/>
            <p:nvPr/>
          </p:nvGrpSpPr>
          <p:grpSpPr>
            <a:xfrm>
              <a:off x="7618206" y="3997449"/>
              <a:ext cx="2520280" cy="722827"/>
              <a:chOff x="743814" y="5666254"/>
              <a:chExt cx="2520280" cy="722827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743814" y="5966688"/>
                <a:ext cx="2520280" cy="422393"/>
                <a:chOff x="5313950" y="247210"/>
                <a:chExt cx="2520280" cy="360040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170" name="Rectangle 169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71" name="TextBox 170"/>
                <p:cNvSpPr txBox="1"/>
                <p:nvPr/>
              </p:nvSpPr>
              <p:spPr>
                <a:xfrm>
                  <a:off x="5340634" y="281326"/>
                  <a:ext cx="1800200" cy="236109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dirty="0" smtClean="0"/>
                    <a:t>Read in charts</a:t>
                  </a:r>
                  <a:endParaRPr lang="en-GB" sz="1200" dirty="0"/>
                </a:p>
              </p:txBody>
            </p:sp>
          </p:grpSp>
          <p:grpSp>
            <p:nvGrpSpPr>
              <p:cNvPr id="167" name="Group 166"/>
              <p:cNvGrpSpPr/>
              <p:nvPr/>
            </p:nvGrpSpPr>
            <p:grpSpPr>
              <a:xfrm>
                <a:off x="743814" y="5666254"/>
                <a:ext cx="2520280" cy="302245"/>
                <a:chOff x="5313950" y="247210"/>
                <a:chExt cx="2520280" cy="408434"/>
              </a:xfrm>
              <a:solidFill>
                <a:schemeClr val="bg1"/>
              </a:solidFill>
            </p:grpSpPr>
            <p:sp>
              <p:nvSpPr>
                <p:cNvPr id="168" name="Rectangle 167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1" u="none" strike="noStrike" cap="none" normalizeH="0" baseline="0" smtClean="0">
                    <a:ln>
                      <a:noFill/>
                    </a:ln>
                    <a:solidFill>
                      <a:srgbClr val="324F82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5340634" y="281326"/>
                  <a:ext cx="1800200" cy="3743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i="1" dirty="0" smtClean="0">
                      <a:solidFill>
                        <a:srgbClr val="324F82"/>
                      </a:solidFill>
                    </a:rPr>
                    <a:t># Section 3</a:t>
                  </a:r>
                  <a:endParaRPr lang="en-GB" sz="1200" i="1" dirty="0">
                    <a:solidFill>
                      <a:srgbClr val="324F82"/>
                    </a:solidFill>
                  </a:endParaRPr>
                </a:p>
              </p:txBody>
            </p:sp>
          </p:grpSp>
        </p:grpSp>
        <p:grpSp>
          <p:nvGrpSpPr>
            <p:cNvPr id="172" name="Group 171"/>
            <p:cNvGrpSpPr/>
            <p:nvPr/>
          </p:nvGrpSpPr>
          <p:grpSpPr>
            <a:xfrm>
              <a:off x="7569959" y="1501760"/>
              <a:ext cx="2520280" cy="422393"/>
              <a:chOff x="807815" y="1017270"/>
              <a:chExt cx="2520280" cy="360040"/>
            </a:xfrm>
            <a:solidFill>
              <a:schemeClr val="bg2">
                <a:lumMod val="20000"/>
                <a:lumOff val="80000"/>
              </a:schemeClr>
            </a:solidFill>
          </p:grpSpPr>
          <p:sp>
            <p:nvSpPr>
              <p:cNvPr id="173" name="Rectangle 172"/>
              <p:cNvSpPr/>
              <p:nvPr/>
            </p:nvSpPr>
            <p:spPr bwMode="auto">
              <a:xfrm>
                <a:off x="807815" y="1017270"/>
                <a:ext cx="2520280" cy="36004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812617" y="1048394"/>
                <a:ext cx="1800200" cy="23610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>
                  <a:defRPr sz="105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GB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Load </a:t>
                </a:r>
                <a:r>
                  <a:rPr lang="en-GB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packages</a:t>
                </a:r>
              </a:p>
            </p:txBody>
          </p:sp>
        </p:grpSp>
        <p:sp>
          <p:nvSpPr>
            <p:cNvPr id="179" name="TextBox 178"/>
            <p:cNvSpPr txBox="1"/>
            <p:nvPr/>
          </p:nvSpPr>
          <p:spPr>
            <a:xfrm>
              <a:off x="7792591" y="1032200"/>
              <a:ext cx="22207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rgbClr val="324F82"/>
                  </a:solidFill>
                  <a:latin typeface="+mn-lt"/>
                </a:rPr>
                <a:t>Modularised Script</a:t>
              </a:r>
              <a:endParaRPr lang="en-GB" sz="1400" b="1" dirty="0">
                <a:solidFill>
                  <a:srgbClr val="324F82"/>
                </a:solidFill>
                <a:latin typeface="+mn-lt"/>
              </a:endParaRPr>
            </a:p>
          </p:txBody>
        </p:sp>
      </p:grpSp>
      <p:cxnSp>
        <p:nvCxnSpPr>
          <p:cNvPr id="181" name="Straight Connector 180"/>
          <p:cNvCxnSpPr/>
          <p:nvPr/>
        </p:nvCxnSpPr>
        <p:spPr bwMode="auto">
          <a:xfrm>
            <a:off x="3270330" y="2634124"/>
            <a:ext cx="70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82" name="Straight Connector 181"/>
          <p:cNvCxnSpPr>
            <a:endCxn id="176" idx="1"/>
          </p:cNvCxnSpPr>
          <p:nvPr/>
        </p:nvCxnSpPr>
        <p:spPr bwMode="auto">
          <a:xfrm>
            <a:off x="3244536" y="3348986"/>
            <a:ext cx="751509" cy="6947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83" name="Straight Connector 182"/>
          <p:cNvCxnSpPr/>
          <p:nvPr/>
        </p:nvCxnSpPr>
        <p:spPr bwMode="auto">
          <a:xfrm rot="16200000">
            <a:off x="3259573" y="4064496"/>
            <a:ext cx="751509" cy="6947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84" name="Straight Connector 183"/>
          <p:cNvCxnSpPr/>
          <p:nvPr/>
        </p:nvCxnSpPr>
        <p:spPr bwMode="auto">
          <a:xfrm>
            <a:off x="3270330" y="5658460"/>
            <a:ext cx="70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sp>
        <p:nvSpPr>
          <p:cNvPr id="186" name="Right Arrow 185"/>
          <p:cNvSpPr/>
          <p:nvPr/>
        </p:nvSpPr>
        <p:spPr bwMode="auto">
          <a:xfrm>
            <a:off x="7004180" y="3399786"/>
            <a:ext cx="499134" cy="334791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2" name="Right Arrow 101"/>
          <p:cNvSpPr/>
          <p:nvPr/>
        </p:nvSpPr>
        <p:spPr bwMode="auto">
          <a:xfrm>
            <a:off x="7002393" y="2448982"/>
            <a:ext cx="499134" cy="334791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5" name="Right Arrow 104"/>
          <p:cNvSpPr/>
          <p:nvPr/>
        </p:nvSpPr>
        <p:spPr bwMode="auto">
          <a:xfrm rot="20408347">
            <a:off x="7004263" y="5004680"/>
            <a:ext cx="499134" cy="334791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978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ounded Rectangle 176"/>
          <p:cNvSpPr/>
          <p:nvPr/>
        </p:nvSpPr>
        <p:spPr bwMode="auto">
          <a:xfrm>
            <a:off x="3988652" y="5117902"/>
            <a:ext cx="2880320" cy="895771"/>
          </a:xfrm>
          <a:prstGeom prst="roundRect">
            <a:avLst/>
          </a:prstGeom>
          <a:noFill/>
          <a:ln w="28575" cap="flat" cmpd="sng" algn="ctr">
            <a:solidFill>
              <a:srgbClr val="F9C40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6" name="Rounded Rectangle 175"/>
          <p:cNvSpPr/>
          <p:nvPr/>
        </p:nvSpPr>
        <p:spPr bwMode="auto">
          <a:xfrm>
            <a:off x="3996045" y="3153922"/>
            <a:ext cx="2880320" cy="1779631"/>
          </a:xfrm>
          <a:prstGeom prst="roundRect">
            <a:avLst/>
          </a:prstGeom>
          <a:noFill/>
          <a:ln w="28575" cap="flat" cmpd="sng" algn="ctr">
            <a:solidFill>
              <a:srgbClr val="F9C40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5" name="Rounded Rectangle 174"/>
          <p:cNvSpPr/>
          <p:nvPr/>
        </p:nvSpPr>
        <p:spPr bwMode="auto">
          <a:xfrm>
            <a:off x="4003563" y="2125241"/>
            <a:ext cx="2880320" cy="828630"/>
          </a:xfrm>
          <a:prstGeom prst="roundRect">
            <a:avLst/>
          </a:prstGeom>
          <a:noFill/>
          <a:ln w="28575" cap="flat" cmpd="sng" algn="ctr">
            <a:solidFill>
              <a:srgbClr val="F9C40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31131" y="6496320"/>
            <a:ext cx="23145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105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GB" sz="1200" dirty="0" smtClean="0"/>
              <a:t>Data manipulation</a:t>
            </a:r>
            <a:endParaRPr lang="en-GB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431131" y="6932449"/>
            <a:ext cx="304902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105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GB" sz="1200" dirty="0" smtClean="0"/>
              <a:t>Create final data for charts</a:t>
            </a:r>
            <a:endParaRPr lang="en-GB" sz="1200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4161822" y="2128352"/>
            <a:ext cx="2520280" cy="722827"/>
            <a:chOff x="766176" y="3111988"/>
            <a:chExt cx="2520280" cy="722827"/>
          </a:xfrm>
        </p:grpSpPr>
        <p:grpSp>
          <p:nvGrpSpPr>
            <p:cNvPr id="119" name="Group 118"/>
            <p:cNvGrpSpPr/>
            <p:nvPr/>
          </p:nvGrpSpPr>
          <p:grpSpPr>
            <a:xfrm>
              <a:off x="766176" y="3412422"/>
              <a:ext cx="2520280" cy="422393"/>
              <a:chOff x="5313950" y="247210"/>
              <a:chExt cx="2520280" cy="360040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123" name="Rectangle 122"/>
              <p:cNvSpPr/>
              <p:nvPr/>
            </p:nvSpPr>
            <p:spPr bwMode="auto">
              <a:xfrm>
                <a:off x="5313950" y="247210"/>
                <a:ext cx="2520280" cy="36004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340634" y="281326"/>
                <a:ext cx="1800200" cy="23610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>
                  <a:defRPr sz="105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GB" sz="1200" dirty="0" smtClean="0"/>
                  <a:t>e.g. create functions</a:t>
                </a:r>
                <a:endParaRPr lang="en-GB" sz="1200" dirty="0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766176" y="3111988"/>
              <a:ext cx="2520280" cy="302245"/>
              <a:chOff x="5313950" y="247210"/>
              <a:chExt cx="2520280" cy="408434"/>
            </a:xfrm>
            <a:solidFill>
              <a:schemeClr val="bg1"/>
            </a:solidFill>
          </p:grpSpPr>
          <p:sp>
            <p:nvSpPr>
              <p:cNvPr id="121" name="Rectangle 120"/>
              <p:cNvSpPr/>
              <p:nvPr/>
            </p:nvSpPr>
            <p:spPr bwMode="auto">
              <a:xfrm>
                <a:off x="5313950" y="247210"/>
                <a:ext cx="2520280" cy="360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1" u="none" strike="noStrike" cap="none" normalizeH="0" baseline="0" smtClean="0">
                  <a:ln>
                    <a:noFill/>
                  </a:ln>
                  <a:solidFill>
                    <a:srgbClr val="324F82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340634" y="281326"/>
                <a:ext cx="1800200" cy="3743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>
                  <a:defRPr sz="105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GB" sz="1200" i="1" dirty="0" smtClean="0">
                    <a:solidFill>
                      <a:srgbClr val="324F82"/>
                    </a:solidFill>
                  </a:rPr>
                  <a:t># Section 1</a:t>
                </a:r>
                <a:endParaRPr lang="en-GB" sz="1200" i="1" dirty="0">
                  <a:solidFill>
                    <a:srgbClr val="324F82"/>
                  </a:solidFill>
                </a:endParaRPr>
              </a:p>
            </p:txBody>
          </p:sp>
        </p:grpSp>
      </p:grpSp>
      <p:grpSp>
        <p:nvGrpSpPr>
          <p:cNvPr id="125" name="Group 124"/>
          <p:cNvGrpSpPr/>
          <p:nvPr/>
        </p:nvGrpSpPr>
        <p:grpSpPr>
          <a:xfrm>
            <a:off x="4161822" y="3169462"/>
            <a:ext cx="2534523" cy="1635615"/>
            <a:chOff x="751933" y="3933595"/>
            <a:chExt cx="2534523" cy="1635615"/>
          </a:xfrm>
        </p:grpSpPr>
        <p:grpSp>
          <p:nvGrpSpPr>
            <p:cNvPr id="126" name="Group 125"/>
            <p:cNvGrpSpPr/>
            <p:nvPr/>
          </p:nvGrpSpPr>
          <p:grpSpPr>
            <a:xfrm>
              <a:off x="766176" y="4234029"/>
              <a:ext cx="2520280" cy="422393"/>
              <a:chOff x="5313950" y="247210"/>
              <a:chExt cx="2520280" cy="360040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136" name="Rectangle 135"/>
              <p:cNvSpPr/>
              <p:nvPr/>
            </p:nvSpPr>
            <p:spPr bwMode="auto">
              <a:xfrm>
                <a:off x="5313950" y="247210"/>
                <a:ext cx="2520280" cy="36004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5340634" y="281326"/>
                <a:ext cx="1800200" cy="23610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>
                  <a:defRPr sz="105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GB" sz="1200" dirty="0" smtClean="0"/>
                  <a:t>e.g. read in data</a:t>
                </a:r>
                <a:endParaRPr lang="en-GB" sz="1200" dirty="0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766176" y="3933595"/>
              <a:ext cx="2520280" cy="302245"/>
              <a:chOff x="5313950" y="247210"/>
              <a:chExt cx="2520280" cy="408434"/>
            </a:xfrm>
            <a:solidFill>
              <a:schemeClr val="bg1"/>
            </a:solidFill>
          </p:grpSpPr>
          <p:sp>
            <p:nvSpPr>
              <p:cNvPr id="134" name="Rectangle 133"/>
              <p:cNvSpPr/>
              <p:nvPr/>
            </p:nvSpPr>
            <p:spPr bwMode="auto">
              <a:xfrm>
                <a:off x="5313950" y="247210"/>
                <a:ext cx="2520280" cy="360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1" u="none" strike="noStrike" cap="none" normalizeH="0" baseline="0" smtClean="0">
                  <a:ln>
                    <a:noFill/>
                  </a:ln>
                  <a:solidFill>
                    <a:srgbClr val="324F82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5340634" y="281326"/>
                <a:ext cx="1800200" cy="3743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>
                  <a:defRPr sz="105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GB" sz="1200" i="1" dirty="0" smtClean="0">
                    <a:solidFill>
                      <a:srgbClr val="324F82"/>
                    </a:solidFill>
                  </a:rPr>
                  <a:t># Section 2</a:t>
                </a:r>
                <a:endParaRPr lang="en-GB" sz="1200" i="1" dirty="0">
                  <a:solidFill>
                    <a:srgbClr val="324F82"/>
                  </a:solidFill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758783" y="4690423"/>
              <a:ext cx="2520280" cy="422393"/>
              <a:chOff x="5313950" y="247210"/>
              <a:chExt cx="2520280" cy="360040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132" name="Rectangle 131"/>
              <p:cNvSpPr/>
              <p:nvPr/>
            </p:nvSpPr>
            <p:spPr bwMode="auto">
              <a:xfrm>
                <a:off x="5313950" y="247210"/>
                <a:ext cx="2520280" cy="36004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5340634" y="281326"/>
                <a:ext cx="1800200" cy="23610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>
                  <a:defRPr sz="105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GB" sz="1200" dirty="0" smtClean="0"/>
                  <a:t>e.g. data manipulation</a:t>
                </a:r>
                <a:endParaRPr lang="en-GB" sz="1200" dirty="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751933" y="5146817"/>
              <a:ext cx="2520280" cy="422393"/>
              <a:chOff x="5313950" y="247210"/>
              <a:chExt cx="2520280" cy="360040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130" name="Rectangle 129"/>
              <p:cNvSpPr/>
              <p:nvPr/>
            </p:nvSpPr>
            <p:spPr bwMode="auto">
              <a:xfrm>
                <a:off x="5313950" y="247210"/>
                <a:ext cx="2520280" cy="36004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5340633" y="281326"/>
                <a:ext cx="2399209" cy="23610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>
                  <a:defRPr sz="105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GB" sz="1200" dirty="0" smtClean="0"/>
                  <a:t>e.g. final data table</a:t>
                </a:r>
                <a:endParaRPr lang="en-GB" sz="1200" dirty="0"/>
              </a:p>
            </p:txBody>
          </p:sp>
        </p:grpSp>
      </p:grpSp>
      <p:grpSp>
        <p:nvGrpSpPr>
          <p:cNvPr id="138" name="Group 137"/>
          <p:cNvGrpSpPr/>
          <p:nvPr/>
        </p:nvGrpSpPr>
        <p:grpSpPr>
          <a:xfrm>
            <a:off x="4160274" y="5146830"/>
            <a:ext cx="2520280" cy="722827"/>
            <a:chOff x="743814" y="5666254"/>
            <a:chExt cx="2520280" cy="722827"/>
          </a:xfrm>
        </p:grpSpPr>
        <p:grpSp>
          <p:nvGrpSpPr>
            <p:cNvPr id="139" name="Group 138"/>
            <p:cNvGrpSpPr/>
            <p:nvPr/>
          </p:nvGrpSpPr>
          <p:grpSpPr>
            <a:xfrm>
              <a:off x="743814" y="5966688"/>
              <a:ext cx="2520280" cy="422393"/>
              <a:chOff x="5313950" y="247210"/>
              <a:chExt cx="2520280" cy="360040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143" name="Rectangle 142"/>
              <p:cNvSpPr/>
              <p:nvPr/>
            </p:nvSpPr>
            <p:spPr bwMode="auto">
              <a:xfrm>
                <a:off x="5313950" y="247210"/>
                <a:ext cx="2520280" cy="36004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5340634" y="281326"/>
                <a:ext cx="1800200" cy="23610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>
                  <a:defRPr sz="105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GB" sz="1200" dirty="0" smtClean="0"/>
                  <a:t>e.g. create charts</a:t>
                </a:r>
                <a:endParaRPr lang="en-GB" sz="1200" dirty="0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743814" y="5666254"/>
              <a:ext cx="2520280" cy="302245"/>
              <a:chOff x="5313950" y="247210"/>
              <a:chExt cx="2520280" cy="408434"/>
            </a:xfrm>
            <a:solidFill>
              <a:schemeClr val="bg1"/>
            </a:solidFill>
          </p:grpSpPr>
          <p:sp>
            <p:nvSpPr>
              <p:cNvPr id="141" name="Rectangle 140"/>
              <p:cNvSpPr/>
              <p:nvPr/>
            </p:nvSpPr>
            <p:spPr bwMode="auto">
              <a:xfrm>
                <a:off x="5313950" y="247210"/>
                <a:ext cx="2520280" cy="360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1" u="none" strike="noStrike" cap="none" normalizeH="0" baseline="0" smtClean="0">
                  <a:ln>
                    <a:noFill/>
                  </a:ln>
                  <a:solidFill>
                    <a:srgbClr val="324F82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5340634" y="281326"/>
                <a:ext cx="1800200" cy="3743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>
                  <a:defRPr sz="105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GB" sz="1200" i="1" dirty="0" smtClean="0">
                    <a:solidFill>
                      <a:srgbClr val="324F82"/>
                    </a:solidFill>
                  </a:rPr>
                  <a:t># Section 3</a:t>
                </a:r>
                <a:endParaRPr lang="en-GB" sz="1200" i="1" dirty="0">
                  <a:solidFill>
                    <a:srgbClr val="324F82"/>
                  </a:solidFill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375767" y="973113"/>
            <a:ext cx="2880320" cy="5112568"/>
            <a:chOff x="519783" y="973113"/>
            <a:chExt cx="2880320" cy="5112568"/>
          </a:xfrm>
        </p:grpSpPr>
        <p:grpSp>
          <p:nvGrpSpPr>
            <p:cNvPr id="82" name="Group 81"/>
            <p:cNvGrpSpPr/>
            <p:nvPr/>
          </p:nvGrpSpPr>
          <p:grpSpPr>
            <a:xfrm>
              <a:off x="713445" y="1543196"/>
              <a:ext cx="2520280" cy="422393"/>
              <a:chOff x="807815" y="1017270"/>
              <a:chExt cx="2520280" cy="360040"/>
            </a:xfrm>
            <a:solidFill>
              <a:schemeClr val="bg2">
                <a:lumMod val="20000"/>
                <a:lumOff val="80000"/>
              </a:schemeClr>
            </a:solidFill>
          </p:grpSpPr>
          <p:sp>
            <p:nvSpPr>
              <p:cNvPr id="98" name="Rectangle 97"/>
              <p:cNvSpPr/>
              <p:nvPr/>
            </p:nvSpPr>
            <p:spPr bwMode="auto">
              <a:xfrm>
                <a:off x="807815" y="1017270"/>
                <a:ext cx="2520280" cy="36004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79823" y="1048394"/>
                <a:ext cx="1800200" cy="23610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>
                  <a:defRPr sz="105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GB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Load </a:t>
                </a:r>
                <a:r>
                  <a:rPr lang="en-GB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packages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663799" y="1093978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rgbClr val="324F82"/>
                  </a:solidFill>
                  <a:latin typeface="+mn-lt"/>
                </a:rPr>
                <a:t>Non-Modularised Script</a:t>
              </a:r>
              <a:endParaRPr lang="en-GB" sz="1400" b="1" dirty="0">
                <a:solidFill>
                  <a:srgbClr val="324F82"/>
                </a:solidFill>
                <a:latin typeface="+mn-lt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35807" y="2125241"/>
              <a:ext cx="2520280" cy="722827"/>
              <a:chOff x="766176" y="3111988"/>
              <a:chExt cx="2520280" cy="722827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766176" y="3412422"/>
                <a:ext cx="2520280" cy="422393"/>
                <a:chOff x="5313950" y="247210"/>
                <a:chExt cx="2520280" cy="360040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59" name="Rectangle 58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5340634" y="281326"/>
                  <a:ext cx="1800200" cy="236109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dirty="0" smtClean="0"/>
                    <a:t>e.g. create functions</a:t>
                  </a:r>
                  <a:endParaRPr lang="en-GB" sz="1200" dirty="0"/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766176" y="3111988"/>
                <a:ext cx="2520280" cy="302245"/>
                <a:chOff x="5313950" y="247210"/>
                <a:chExt cx="2520280" cy="408434"/>
              </a:xfrm>
              <a:solidFill>
                <a:schemeClr val="bg1"/>
              </a:solidFill>
            </p:grpSpPr>
            <p:sp>
              <p:nvSpPr>
                <p:cNvPr id="62" name="Rectangle 61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1" u="none" strike="noStrike" cap="none" normalizeH="0" baseline="0" smtClean="0">
                    <a:ln>
                      <a:noFill/>
                    </a:ln>
                    <a:solidFill>
                      <a:srgbClr val="324F82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5340634" y="281326"/>
                  <a:ext cx="1800200" cy="3743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i="1" dirty="0" smtClean="0">
                      <a:solidFill>
                        <a:srgbClr val="324F82"/>
                      </a:solidFill>
                    </a:rPr>
                    <a:t># Section 1</a:t>
                  </a:r>
                  <a:endParaRPr lang="en-GB" sz="1200" i="1" dirty="0">
                    <a:solidFill>
                      <a:srgbClr val="324F82"/>
                    </a:solidFill>
                  </a:endParaRPr>
                </a:p>
              </p:txBody>
            </p:sp>
          </p:grpSp>
        </p:grpSp>
        <p:grpSp>
          <p:nvGrpSpPr>
            <p:cNvPr id="3" name="Group 2"/>
            <p:cNvGrpSpPr/>
            <p:nvPr/>
          </p:nvGrpSpPr>
          <p:grpSpPr>
            <a:xfrm>
              <a:off x="721564" y="3153922"/>
              <a:ext cx="2534523" cy="1635615"/>
              <a:chOff x="751933" y="3933595"/>
              <a:chExt cx="2534523" cy="1635615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766176" y="4234029"/>
                <a:ext cx="2520280" cy="422393"/>
                <a:chOff x="5313950" y="247210"/>
                <a:chExt cx="2520280" cy="360040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65" name="Rectangle 64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5340634" y="281326"/>
                  <a:ext cx="1800200" cy="236109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dirty="0" smtClean="0"/>
                    <a:t>e.g. read in data</a:t>
                  </a:r>
                  <a:endParaRPr lang="en-GB" sz="1200" dirty="0"/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766176" y="3933595"/>
                <a:ext cx="2520280" cy="302245"/>
                <a:chOff x="5313950" y="247210"/>
                <a:chExt cx="2520280" cy="408434"/>
              </a:xfrm>
              <a:solidFill>
                <a:schemeClr val="bg1"/>
              </a:solidFill>
            </p:grpSpPr>
            <p:sp>
              <p:nvSpPr>
                <p:cNvPr id="68" name="Rectangle 67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1" u="none" strike="noStrike" cap="none" normalizeH="0" baseline="0" smtClean="0">
                    <a:ln>
                      <a:noFill/>
                    </a:ln>
                    <a:solidFill>
                      <a:srgbClr val="324F82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5340634" y="281326"/>
                  <a:ext cx="1800200" cy="3743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i="1" dirty="0" smtClean="0">
                      <a:solidFill>
                        <a:srgbClr val="324F82"/>
                      </a:solidFill>
                    </a:rPr>
                    <a:t># Section 2</a:t>
                  </a:r>
                  <a:endParaRPr lang="en-GB" sz="1200" i="1" dirty="0">
                    <a:solidFill>
                      <a:srgbClr val="324F82"/>
                    </a:solidFill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758783" y="4690423"/>
                <a:ext cx="2520280" cy="422393"/>
                <a:chOff x="5313950" y="247210"/>
                <a:chExt cx="2520280" cy="360040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71" name="Rectangle 70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5340634" y="281326"/>
                  <a:ext cx="1800200" cy="236109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dirty="0" smtClean="0"/>
                    <a:t>e.g. data manipulation</a:t>
                  </a:r>
                  <a:endParaRPr lang="en-GB" sz="1200" dirty="0"/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751933" y="5146817"/>
                <a:ext cx="2520280" cy="422393"/>
                <a:chOff x="5313950" y="247210"/>
                <a:chExt cx="2520280" cy="360040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103" name="Rectangle 102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5340633" y="281326"/>
                  <a:ext cx="2399209" cy="236109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dirty="0" smtClean="0"/>
                    <a:t>e.g. final data table</a:t>
                  </a:r>
                  <a:endParaRPr lang="en-GB" sz="1200" dirty="0"/>
                </a:p>
              </p:txBody>
            </p:sp>
          </p:grpSp>
        </p:grpSp>
        <p:grpSp>
          <p:nvGrpSpPr>
            <p:cNvPr id="4" name="Group 3"/>
            <p:cNvGrpSpPr/>
            <p:nvPr/>
          </p:nvGrpSpPr>
          <p:grpSpPr>
            <a:xfrm>
              <a:off x="713445" y="5146830"/>
              <a:ext cx="2520280" cy="722827"/>
              <a:chOff x="743814" y="5666254"/>
              <a:chExt cx="2520280" cy="72282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743814" y="5966688"/>
                <a:ext cx="2520280" cy="422393"/>
                <a:chOff x="5313950" y="247210"/>
                <a:chExt cx="2520280" cy="360040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108" name="Rectangle 107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5340634" y="281326"/>
                  <a:ext cx="1800200" cy="236109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dirty="0" smtClean="0"/>
                    <a:t>e.g. create charts</a:t>
                  </a:r>
                  <a:endParaRPr lang="en-GB" sz="1200" dirty="0"/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743814" y="5666254"/>
                <a:ext cx="2520280" cy="302245"/>
                <a:chOff x="5313950" y="247210"/>
                <a:chExt cx="2520280" cy="408434"/>
              </a:xfrm>
              <a:solidFill>
                <a:schemeClr val="bg1"/>
              </a:solidFill>
            </p:grpSpPr>
            <p:sp>
              <p:nvSpPr>
                <p:cNvPr id="112" name="Rectangle 111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1" u="none" strike="noStrike" cap="none" normalizeH="0" baseline="0" smtClean="0">
                    <a:ln>
                      <a:noFill/>
                    </a:ln>
                    <a:solidFill>
                      <a:srgbClr val="324F82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5340634" y="281326"/>
                  <a:ext cx="1800200" cy="3743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i="1" dirty="0" smtClean="0">
                      <a:solidFill>
                        <a:srgbClr val="324F82"/>
                      </a:solidFill>
                    </a:rPr>
                    <a:t># Section 3</a:t>
                  </a:r>
                  <a:endParaRPr lang="en-GB" sz="1200" i="1" dirty="0">
                    <a:solidFill>
                      <a:srgbClr val="324F82"/>
                    </a:solidFill>
                  </a:endParaRPr>
                </a:p>
              </p:txBody>
            </p:sp>
          </p:grpSp>
        </p:grpSp>
        <p:sp>
          <p:nvSpPr>
            <p:cNvPr id="11" name="Rounded Rectangle 10"/>
            <p:cNvSpPr/>
            <p:nvPr/>
          </p:nvSpPr>
          <p:spPr bwMode="auto">
            <a:xfrm>
              <a:off x="519783" y="973113"/>
              <a:ext cx="2880320" cy="5112568"/>
            </a:xfrm>
            <a:prstGeom prst="roundRect">
              <a:avLst/>
            </a:prstGeom>
            <a:noFill/>
            <a:ln w="28575" cap="flat" cmpd="sng" algn="ctr">
              <a:solidFill>
                <a:srgbClr val="F9C40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4358084" y="1032200"/>
            <a:ext cx="206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rgbClr val="324F82"/>
                </a:solidFill>
                <a:latin typeface="+mn-lt"/>
              </a:rPr>
              <a:t>Individual Scripts</a:t>
            </a:r>
            <a:endParaRPr lang="en-GB" sz="1400" b="1" dirty="0">
              <a:solidFill>
                <a:srgbClr val="324F82"/>
              </a:solidFill>
              <a:latin typeface="+mn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576567" y="973113"/>
            <a:ext cx="2880320" cy="4320480"/>
            <a:chOff x="7432551" y="973113"/>
            <a:chExt cx="2880320" cy="4320480"/>
          </a:xfrm>
        </p:grpSpPr>
        <p:sp>
          <p:nvSpPr>
            <p:cNvPr id="180" name="Rounded Rectangle 179"/>
            <p:cNvSpPr/>
            <p:nvPr/>
          </p:nvSpPr>
          <p:spPr bwMode="auto">
            <a:xfrm>
              <a:off x="7432551" y="973113"/>
              <a:ext cx="2880320" cy="4320480"/>
            </a:xfrm>
            <a:prstGeom prst="roundRect">
              <a:avLst/>
            </a:prstGeom>
            <a:solidFill>
              <a:srgbClr val="F9C40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7577279" y="2122494"/>
              <a:ext cx="2520280" cy="722827"/>
              <a:chOff x="766176" y="3111988"/>
              <a:chExt cx="2520280" cy="722827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766176" y="3412422"/>
                <a:ext cx="2520280" cy="422393"/>
                <a:chOff x="5313950" y="247210"/>
                <a:chExt cx="2520280" cy="360040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150" name="Rectangle 149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5340634" y="281326"/>
                  <a:ext cx="1800200" cy="236109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dirty="0" smtClean="0"/>
                    <a:t>Read in functions</a:t>
                  </a:r>
                  <a:endParaRPr lang="en-GB" sz="1200" dirty="0"/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766176" y="3111988"/>
                <a:ext cx="2520280" cy="302245"/>
                <a:chOff x="5313950" y="247210"/>
                <a:chExt cx="2520280" cy="408434"/>
              </a:xfrm>
              <a:solidFill>
                <a:schemeClr val="bg1"/>
              </a:solidFill>
            </p:grpSpPr>
            <p:sp>
              <p:nvSpPr>
                <p:cNvPr id="148" name="Rectangle 147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1" u="none" strike="noStrike" cap="none" normalizeH="0" baseline="0" smtClean="0">
                    <a:ln>
                      <a:noFill/>
                    </a:ln>
                    <a:solidFill>
                      <a:srgbClr val="324F82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5340634" y="281326"/>
                  <a:ext cx="1800200" cy="3743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i="1" dirty="0" smtClean="0">
                      <a:solidFill>
                        <a:srgbClr val="324F82"/>
                      </a:solidFill>
                    </a:rPr>
                    <a:t># Section 1</a:t>
                  </a:r>
                  <a:endParaRPr lang="en-GB" sz="1200" i="1" dirty="0">
                    <a:solidFill>
                      <a:srgbClr val="324F82"/>
                    </a:solidFill>
                  </a:endParaRPr>
                </a:p>
              </p:txBody>
            </p:sp>
          </p:grpSp>
        </p:grpSp>
        <p:grpSp>
          <p:nvGrpSpPr>
            <p:cNvPr id="152" name="Group 151"/>
            <p:cNvGrpSpPr/>
            <p:nvPr/>
          </p:nvGrpSpPr>
          <p:grpSpPr>
            <a:xfrm>
              <a:off x="7591522" y="3133353"/>
              <a:ext cx="2520280" cy="722827"/>
              <a:chOff x="766176" y="3933595"/>
              <a:chExt cx="2520280" cy="722827"/>
            </a:xfrm>
          </p:grpSpPr>
          <p:grpSp>
            <p:nvGrpSpPr>
              <p:cNvPr id="153" name="Group 152"/>
              <p:cNvGrpSpPr/>
              <p:nvPr/>
            </p:nvGrpSpPr>
            <p:grpSpPr>
              <a:xfrm>
                <a:off x="766176" y="4234029"/>
                <a:ext cx="2520280" cy="422393"/>
                <a:chOff x="5313950" y="247210"/>
                <a:chExt cx="2520280" cy="360040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163" name="Rectangle 162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5340634" y="281326"/>
                  <a:ext cx="1800200" cy="236109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dirty="0" smtClean="0"/>
                    <a:t>Read in final data</a:t>
                  </a:r>
                  <a:endParaRPr lang="en-GB" sz="1200" dirty="0"/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766176" y="3933595"/>
                <a:ext cx="2520280" cy="302245"/>
                <a:chOff x="5313950" y="247210"/>
                <a:chExt cx="2520280" cy="408434"/>
              </a:xfrm>
              <a:solidFill>
                <a:schemeClr val="bg1"/>
              </a:solidFill>
            </p:grpSpPr>
            <p:sp>
              <p:nvSpPr>
                <p:cNvPr id="161" name="Rectangle 160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1" u="none" strike="noStrike" cap="none" normalizeH="0" baseline="0" smtClean="0">
                    <a:ln>
                      <a:noFill/>
                    </a:ln>
                    <a:solidFill>
                      <a:srgbClr val="324F82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5340634" y="281326"/>
                  <a:ext cx="1800200" cy="3743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i="1" dirty="0" smtClean="0">
                      <a:solidFill>
                        <a:srgbClr val="324F82"/>
                      </a:solidFill>
                    </a:rPr>
                    <a:t># Section 2</a:t>
                  </a:r>
                  <a:endParaRPr lang="en-GB" sz="1200" i="1" dirty="0">
                    <a:solidFill>
                      <a:srgbClr val="324F82"/>
                    </a:solidFill>
                  </a:endParaRPr>
                </a:p>
              </p:txBody>
            </p:sp>
          </p:grpSp>
        </p:grpSp>
        <p:grpSp>
          <p:nvGrpSpPr>
            <p:cNvPr id="165" name="Group 164"/>
            <p:cNvGrpSpPr/>
            <p:nvPr/>
          </p:nvGrpSpPr>
          <p:grpSpPr>
            <a:xfrm>
              <a:off x="7618206" y="3997449"/>
              <a:ext cx="2520280" cy="722827"/>
              <a:chOff x="743814" y="5666254"/>
              <a:chExt cx="2520280" cy="722827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743814" y="5966688"/>
                <a:ext cx="2520280" cy="422393"/>
                <a:chOff x="5313950" y="247210"/>
                <a:chExt cx="2520280" cy="360040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170" name="Rectangle 169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71" name="TextBox 170"/>
                <p:cNvSpPr txBox="1"/>
                <p:nvPr/>
              </p:nvSpPr>
              <p:spPr>
                <a:xfrm>
                  <a:off x="5340634" y="281326"/>
                  <a:ext cx="1800200" cy="236109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dirty="0" smtClean="0"/>
                    <a:t>Read in charts</a:t>
                  </a:r>
                  <a:endParaRPr lang="en-GB" sz="1200" dirty="0"/>
                </a:p>
              </p:txBody>
            </p:sp>
          </p:grpSp>
          <p:grpSp>
            <p:nvGrpSpPr>
              <p:cNvPr id="167" name="Group 166"/>
              <p:cNvGrpSpPr/>
              <p:nvPr/>
            </p:nvGrpSpPr>
            <p:grpSpPr>
              <a:xfrm>
                <a:off x="743814" y="5666254"/>
                <a:ext cx="2520280" cy="302245"/>
                <a:chOff x="5313950" y="247210"/>
                <a:chExt cx="2520280" cy="408434"/>
              </a:xfrm>
              <a:solidFill>
                <a:schemeClr val="bg1"/>
              </a:solidFill>
            </p:grpSpPr>
            <p:sp>
              <p:nvSpPr>
                <p:cNvPr id="168" name="Rectangle 167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1" u="none" strike="noStrike" cap="none" normalizeH="0" baseline="0" smtClean="0">
                    <a:ln>
                      <a:noFill/>
                    </a:ln>
                    <a:solidFill>
                      <a:srgbClr val="324F82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5340634" y="281326"/>
                  <a:ext cx="1800200" cy="3743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i="1" dirty="0" smtClean="0">
                      <a:solidFill>
                        <a:srgbClr val="324F82"/>
                      </a:solidFill>
                    </a:rPr>
                    <a:t># Section 3</a:t>
                  </a:r>
                  <a:endParaRPr lang="en-GB" sz="1200" i="1" dirty="0">
                    <a:solidFill>
                      <a:srgbClr val="324F82"/>
                    </a:solidFill>
                  </a:endParaRPr>
                </a:p>
              </p:txBody>
            </p:sp>
          </p:grpSp>
        </p:grpSp>
        <p:grpSp>
          <p:nvGrpSpPr>
            <p:cNvPr id="172" name="Group 171"/>
            <p:cNvGrpSpPr/>
            <p:nvPr/>
          </p:nvGrpSpPr>
          <p:grpSpPr>
            <a:xfrm>
              <a:off x="7569959" y="1501760"/>
              <a:ext cx="2520280" cy="422393"/>
              <a:chOff x="807815" y="1017270"/>
              <a:chExt cx="2520280" cy="360040"/>
            </a:xfrm>
            <a:solidFill>
              <a:schemeClr val="bg2">
                <a:lumMod val="20000"/>
                <a:lumOff val="80000"/>
              </a:schemeClr>
            </a:solidFill>
          </p:grpSpPr>
          <p:sp>
            <p:nvSpPr>
              <p:cNvPr id="173" name="Rectangle 172"/>
              <p:cNvSpPr/>
              <p:nvPr/>
            </p:nvSpPr>
            <p:spPr bwMode="auto">
              <a:xfrm>
                <a:off x="807815" y="1017270"/>
                <a:ext cx="2520280" cy="36004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812617" y="1048394"/>
                <a:ext cx="1800200" cy="23610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>
                  <a:defRPr sz="105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GB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Load </a:t>
                </a:r>
                <a:r>
                  <a:rPr lang="en-GB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packages</a:t>
                </a:r>
              </a:p>
            </p:txBody>
          </p:sp>
        </p:grpSp>
        <p:sp>
          <p:nvSpPr>
            <p:cNvPr id="179" name="TextBox 178"/>
            <p:cNvSpPr txBox="1"/>
            <p:nvPr/>
          </p:nvSpPr>
          <p:spPr>
            <a:xfrm>
              <a:off x="7792591" y="1032200"/>
              <a:ext cx="22207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rgbClr val="324F82"/>
                  </a:solidFill>
                  <a:latin typeface="+mn-lt"/>
                </a:rPr>
                <a:t>Modularised Script</a:t>
              </a:r>
              <a:endParaRPr lang="en-GB" sz="1400" b="1" dirty="0">
                <a:solidFill>
                  <a:srgbClr val="324F82"/>
                </a:solidFill>
                <a:latin typeface="+mn-lt"/>
              </a:endParaRPr>
            </a:p>
          </p:txBody>
        </p:sp>
      </p:grpSp>
      <p:sp>
        <p:nvSpPr>
          <p:cNvPr id="186" name="Right Arrow 185"/>
          <p:cNvSpPr/>
          <p:nvPr/>
        </p:nvSpPr>
        <p:spPr bwMode="auto">
          <a:xfrm>
            <a:off x="7004180" y="3399786"/>
            <a:ext cx="499134" cy="334791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2" name="Right Arrow 101"/>
          <p:cNvSpPr/>
          <p:nvPr/>
        </p:nvSpPr>
        <p:spPr bwMode="auto">
          <a:xfrm>
            <a:off x="7002393" y="2448982"/>
            <a:ext cx="499134" cy="334791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5" name="Right Arrow 104"/>
          <p:cNvSpPr/>
          <p:nvPr/>
        </p:nvSpPr>
        <p:spPr bwMode="auto">
          <a:xfrm rot="20408347">
            <a:off x="7004263" y="5004680"/>
            <a:ext cx="499134" cy="334791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7" name="Right Arrow 106"/>
          <p:cNvSpPr/>
          <p:nvPr/>
        </p:nvSpPr>
        <p:spPr bwMode="auto">
          <a:xfrm>
            <a:off x="3400103" y="2485281"/>
            <a:ext cx="499134" cy="334791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1" name="Right Arrow 110"/>
          <p:cNvSpPr/>
          <p:nvPr/>
        </p:nvSpPr>
        <p:spPr bwMode="auto">
          <a:xfrm>
            <a:off x="3400103" y="5509617"/>
            <a:ext cx="499134" cy="334791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6" name="Right Arrow 115"/>
          <p:cNvSpPr/>
          <p:nvPr/>
        </p:nvSpPr>
        <p:spPr bwMode="auto">
          <a:xfrm>
            <a:off x="3400103" y="3637409"/>
            <a:ext cx="499134" cy="91085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475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544119" y="3349377"/>
            <a:ext cx="2448272" cy="3888432"/>
            <a:chOff x="3988652" y="3459959"/>
            <a:chExt cx="2895231" cy="3888432"/>
          </a:xfrm>
        </p:grpSpPr>
        <p:sp>
          <p:nvSpPr>
            <p:cNvPr id="177" name="Rectangle 176"/>
            <p:cNvSpPr/>
            <p:nvPr/>
          </p:nvSpPr>
          <p:spPr bwMode="auto">
            <a:xfrm>
              <a:off x="3988652" y="6452620"/>
              <a:ext cx="2880320" cy="895771"/>
            </a:xfrm>
            <a:prstGeom prst="rect">
              <a:avLst/>
            </a:prstGeom>
            <a:noFill/>
            <a:ln w="28575" cap="flat" cmpd="sng" algn="ctr">
              <a:solidFill>
                <a:srgbClr val="324F8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3996045" y="4488640"/>
              <a:ext cx="2880320" cy="1779631"/>
            </a:xfrm>
            <a:prstGeom prst="rect">
              <a:avLst/>
            </a:prstGeom>
            <a:noFill/>
            <a:ln w="28575" cap="flat" cmpd="sng" algn="ctr">
              <a:solidFill>
                <a:srgbClr val="324F8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4003563" y="3459959"/>
              <a:ext cx="2880320" cy="828630"/>
            </a:xfrm>
            <a:prstGeom prst="rect">
              <a:avLst/>
            </a:prstGeom>
            <a:noFill/>
            <a:ln w="28575" cap="flat" cmpd="sng" algn="ctr">
              <a:solidFill>
                <a:srgbClr val="324F8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4161822" y="3463070"/>
              <a:ext cx="2520280" cy="722827"/>
              <a:chOff x="766176" y="3111988"/>
              <a:chExt cx="2520280" cy="722827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766176" y="3412422"/>
                <a:ext cx="2520280" cy="422393"/>
                <a:chOff x="5313950" y="247210"/>
                <a:chExt cx="2520280" cy="360040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123" name="Rectangle 122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5340634" y="281326"/>
                  <a:ext cx="1800200" cy="2361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dirty="0" smtClean="0">
                      <a:solidFill>
                        <a:srgbClr val="324F82"/>
                      </a:solidFill>
                    </a:rPr>
                    <a:t>e.g. create functions</a:t>
                  </a:r>
                  <a:endParaRPr lang="en-GB" sz="1200" dirty="0">
                    <a:solidFill>
                      <a:srgbClr val="324F82"/>
                    </a:solidFill>
                  </a:endParaRPr>
                </a:p>
              </p:txBody>
            </p:sp>
          </p:grpSp>
          <p:grpSp>
            <p:nvGrpSpPr>
              <p:cNvPr id="120" name="Group 119"/>
              <p:cNvGrpSpPr/>
              <p:nvPr/>
            </p:nvGrpSpPr>
            <p:grpSpPr>
              <a:xfrm>
                <a:off x="766176" y="3111988"/>
                <a:ext cx="2520280" cy="302245"/>
                <a:chOff x="5313950" y="247210"/>
                <a:chExt cx="2520280" cy="408434"/>
              </a:xfrm>
              <a:solidFill>
                <a:schemeClr val="bg1"/>
              </a:solidFill>
            </p:grpSpPr>
            <p:sp>
              <p:nvSpPr>
                <p:cNvPr id="121" name="Rectangle 120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1" u="none" strike="noStrike" cap="none" normalizeH="0" baseline="0" smtClean="0">
                    <a:ln>
                      <a:noFill/>
                    </a:ln>
                    <a:solidFill>
                      <a:srgbClr val="324F82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5340634" y="281326"/>
                  <a:ext cx="1800200" cy="3743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b="1" i="1" dirty="0" smtClean="0">
                      <a:solidFill>
                        <a:srgbClr val="324F82"/>
                      </a:solidFill>
                    </a:rPr>
                    <a:t># Section 1</a:t>
                  </a:r>
                  <a:endParaRPr lang="en-GB" sz="1200" b="1" i="1" dirty="0">
                    <a:solidFill>
                      <a:srgbClr val="324F82"/>
                    </a:solidFill>
                  </a:endParaRPr>
                </a:p>
              </p:txBody>
            </p:sp>
          </p:grpSp>
        </p:grpSp>
        <p:grpSp>
          <p:nvGrpSpPr>
            <p:cNvPr id="125" name="Group 124"/>
            <p:cNvGrpSpPr/>
            <p:nvPr/>
          </p:nvGrpSpPr>
          <p:grpSpPr>
            <a:xfrm>
              <a:off x="4161822" y="4504180"/>
              <a:ext cx="2534523" cy="1635615"/>
              <a:chOff x="751933" y="3933595"/>
              <a:chExt cx="2534523" cy="1635615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766176" y="4234029"/>
                <a:ext cx="2520280" cy="422393"/>
                <a:chOff x="5313950" y="247210"/>
                <a:chExt cx="2520280" cy="360040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136" name="Rectangle 135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5340634" y="281326"/>
                  <a:ext cx="1800200" cy="2361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dirty="0" smtClean="0">
                      <a:solidFill>
                        <a:srgbClr val="324F82"/>
                      </a:solidFill>
                    </a:rPr>
                    <a:t>e.g. read in data</a:t>
                  </a:r>
                  <a:endParaRPr lang="en-GB" sz="1200" dirty="0">
                    <a:solidFill>
                      <a:srgbClr val="324F82"/>
                    </a:solidFill>
                  </a:endParaRPr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766176" y="3933595"/>
                <a:ext cx="2520280" cy="302245"/>
                <a:chOff x="5313950" y="247210"/>
                <a:chExt cx="2520280" cy="408434"/>
              </a:xfrm>
              <a:solidFill>
                <a:schemeClr val="bg1"/>
              </a:solidFill>
            </p:grpSpPr>
            <p:sp>
              <p:nvSpPr>
                <p:cNvPr id="134" name="Rectangle 133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1" u="none" strike="noStrike" cap="none" normalizeH="0" baseline="0" smtClean="0">
                    <a:ln>
                      <a:noFill/>
                    </a:ln>
                    <a:solidFill>
                      <a:srgbClr val="324F82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5340634" y="281326"/>
                  <a:ext cx="1800200" cy="3743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b="1" i="1" dirty="0" smtClean="0">
                      <a:solidFill>
                        <a:srgbClr val="324F82"/>
                      </a:solidFill>
                    </a:rPr>
                    <a:t># Section 2</a:t>
                  </a:r>
                  <a:endParaRPr lang="en-GB" sz="1200" b="1" i="1" dirty="0">
                    <a:solidFill>
                      <a:srgbClr val="324F82"/>
                    </a:solidFill>
                  </a:endParaRPr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>
                <a:off x="758783" y="4690423"/>
                <a:ext cx="2520280" cy="422393"/>
                <a:chOff x="5313950" y="247210"/>
                <a:chExt cx="2520280" cy="360040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132" name="Rectangle 131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5340634" y="281326"/>
                  <a:ext cx="2347911" cy="2361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dirty="0" smtClean="0">
                      <a:solidFill>
                        <a:srgbClr val="324F82"/>
                      </a:solidFill>
                    </a:rPr>
                    <a:t>e.g. data manipulation</a:t>
                  </a:r>
                  <a:endParaRPr lang="en-GB" sz="1200" dirty="0">
                    <a:solidFill>
                      <a:srgbClr val="324F82"/>
                    </a:solidFill>
                  </a:endParaRPr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751933" y="5146817"/>
                <a:ext cx="2520280" cy="422393"/>
                <a:chOff x="5313950" y="247210"/>
                <a:chExt cx="2520280" cy="360040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130" name="Rectangle 129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5340633" y="281326"/>
                  <a:ext cx="2399209" cy="2361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dirty="0" smtClean="0">
                      <a:solidFill>
                        <a:srgbClr val="324F82"/>
                      </a:solidFill>
                    </a:rPr>
                    <a:t>e.g. final data table</a:t>
                  </a:r>
                  <a:endParaRPr lang="en-GB" sz="1200" dirty="0">
                    <a:solidFill>
                      <a:srgbClr val="324F82"/>
                    </a:solidFill>
                  </a:endParaRP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4160274" y="6481548"/>
              <a:ext cx="2520280" cy="722827"/>
              <a:chOff x="743814" y="5666254"/>
              <a:chExt cx="2520280" cy="722827"/>
            </a:xfrm>
          </p:grpSpPr>
          <p:grpSp>
            <p:nvGrpSpPr>
              <p:cNvPr id="139" name="Group 138"/>
              <p:cNvGrpSpPr/>
              <p:nvPr/>
            </p:nvGrpSpPr>
            <p:grpSpPr>
              <a:xfrm>
                <a:off x="743814" y="5966688"/>
                <a:ext cx="2520280" cy="422393"/>
                <a:chOff x="5313950" y="247210"/>
                <a:chExt cx="2520280" cy="360040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143" name="Rectangle 142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5340634" y="281326"/>
                  <a:ext cx="1800200" cy="2361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dirty="0" smtClean="0">
                      <a:solidFill>
                        <a:srgbClr val="324F82"/>
                      </a:solidFill>
                    </a:rPr>
                    <a:t>e.g. create charts</a:t>
                  </a:r>
                  <a:endParaRPr lang="en-GB" sz="1200" dirty="0">
                    <a:solidFill>
                      <a:srgbClr val="324F82"/>
                    </a:solidFill>
                  </a:endParaRPr>
                </a:p>
              </p:txBody>
            </p:sp>
          </p:grpSp>
          <p:grpSp>
            <p:nvGrpSpPr>
              <p:cNvPr id="140" name="Group 139"/>
              <p:cNvGrpSpPr/>
              <p:nvPr/>
            </p:nvGrpSpPr>
            <p:grpSpPr>
              <a:xfrm>
                <a:off x="743814" y="5666254"/>
                <a:ext cx="2520280" cy="302245"/>
                <a:chOff x="5313950" y="247210"/>
                <a:chExt cx="2520280" cy="408434"/>
              </a:xfrm>
              <a:solidFill>
                <a:schemeClr val="bg1"/>
              </a:solidFill>
            </p:grpSpPr>
            <p:sp>
              <p:nvSpPr>
                <p:cNvPr id="141" name="Rectangle 140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1" u="none" strike="noStrike" cap="none" normalizeH="0" baseline="0" smtClean="0">
                    <a:ln>
                      <a:noFill/>
                    </a:ln>
                    <a:solidFill>
                      <a:srgbClr val="324F82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5340634" y="281326"/>
                  <a:ext cx="1800200" cy="3743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b="1" i="1" dirty="0" smtClean="0">
                      <a:solidFill>
                        <a:srgbClr val="324F82"/>
                      </a:solidFill>
                    </a:rPr>
                    <a:t># Section 3</a:t>
                  </a:r>
                  <a:endParaRPr lang="en-GB" sz="1200" b="1" i="1" dirty="0">
                    <a:solidFill>
                      <a:srgbClr val="324F82"/>
                    </a:solidFill>
                  </a:endParaRPr>
                </a:p>
              </p:txBody>
            </p:sp>
          </p:grpSp>
        </p:grpSp>
      </p:grpSp>
      <p:grpSp>
        <p:nvGrpSpPr>
          <p:cNvPr id="13" name="Group 12"/>
          <p:cNvGrpSpPr/>
          <p:nvPr/>
        </p:nvGrpSpPr>
        <p:grpSpPr>
          <a:xfrm>
            <a:off x="375767" y="2307831"/>
            <a:ext cx="2376264" cy="5112568"/>
            <a:chOff x="519783" y="973113"/>
            <a:chExt cx="2880320" cy="5112568"/>
          </a:xfrm>
        </p:grpSpPr>
        <p:grpSp>
          <p:nvGrpSpPr>
            <p:cNvPr id="82" name="Group 81"/>
            <p:cNvGrpSpPr/>
            <p:nvPr/>
          </p:nvGrpSpPr>
          <p:grpSpPr>
            <a:xfrm>
              <a:off x="713445" y="1726624"/>
              <a:ext cx="2520280" cy="288032"/>
              <a:chOff x="807815" y="1173624"/>
              <a:chExt cx="2520280" cy="245514"/>
            </a:xfrm>
            <a:solidFill>
              <a:schemeClr val="bg2">
                <a:lumMod val="20000"/>
                <a:lumOff val="80000"/>
              </a:schemeClr>
            </a:solidFill>
          </p:grpSpPr>
          <p:sp>
            <p:nvSpPr>
              <p:cNvPr id="98" name="Rectangle 97"/>
              <p:cNvSpPr/>
              <p:nvPr/>
            </p:nvSpPr>
            <p:spPr bwMode="auto">
              <a:xfrm>
                <a:off x="807815" y="1173624"/>
                <a:ext cx="2520280" cy="245511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79823" y="1183029"/>
                <a:ext cx="1800200" cy="23610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>
                  <a:defRPr sz="105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GB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Load </a:t>
                </a:r>
                <a:r>
                  <a:rPr lang="en-GB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packages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663799" y="1093978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rgbClr val="324F82"/>
                  </a:solidFill>
                  <a:latin typeface="+mn-lt"/>
                </a:rPr>
                <a:t>Non-Modularised Script</a:t>
              </a:r>
              <a:endParaRPr lang="en-GB" sz="1400" b="1" dirty="0">
                <a:solidFill>
                  <a:srgbClr val="324F82"/>
                </a:solidFill>
                <a:latin typeface="+mn-lt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35807" y="2125241"/>
              <a:ext cx="2520280" cy="722827"/>
              <a:chOff x="766176" y="3111988"/>
              <a:chExt cx="2520280" cy="722827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766176" y="3412422"/>
                <a:ext cx="2520280" cy="422393"/>
                <a:chOff x="5313950" y="247210"/>
                <a:chExt cx="2520280" cy="360040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59" name="Rectangle 58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5340634" y="281326"/>
                  <a:ext cx="1800200" cy="2361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dirty="0" smtClean="0">
                      <a:solidFill>
                        <a:srgbClr val="324F82"/>
                      </a:solidFill>
                    </a:rPr>
                    <a:t>e.g. create functions</a:t>
                  </a:r>
                  <a:endParaRPr lang="en-GB" sz="1200" dirty="0">
                    <a:solidFill>
                      <a:srgbClr val="324F82"/>
                    </a:solidFill>
                  </a:endParaRPr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766176" y="3111988"/>
                <a:ext cx="2520280" cy="302245"/>
                <a:chOff x="5313950" y="247210"/>
                <a:chExt cx="2520280" cy="408434"/>
              </a:xfrm>
              <a:solidFill>
                <a:schemeClr val="bg1"/>
              </a:solidFill>
            </p:grpSpPr>
            <p:sp>
              <p:nvSpPr>
                <p:cNvPr id="62" name="Rectangle 61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1" u="none" strike="noStrike" cap="none" normalizeH="0" baseline="0" smtClean="0">
                    <a:ln>
                      <a:noFill/>
                    </a:ln>
                    <a:solidFill>
                      <a:srgbClr val="324F82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5340634" y="281326"/>
                  <a:ext cx="1800200" cy="3743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b="1" i="1" dirty="0" smtClean="0">
                      <a:solidFill>
                        <a:srgbClr val="324F82"/>
                      </a:solidFill>
                    </a:rPr>
                    <a:t># Section 1</a:t>
                  </a:r>
                  <a:endParaRPr lang="en-GB" sz="1200" b="1" i="1" dirty="0">
                    <a:solidFill>
                      <a:srgbClr val="324F82"/>
                    </a:solidFill>
                  </a:endParaRPr>
                </a:p>
              </p:txBody>
            </p:sp>
          </p:grpSp>
        </p:grpSp>
        <p:grpSp>
          <p:nvGrpSpPr>
            <p:cNvPr id="3" name="Group 2"/>
            <p:cNvGrpSpPr/>
            <p:nvPr/>
          </p:nvGrpSpPr>
          <p:grpSpPr>
            <a:xfrm>
              <a:off x="721564" y="3153922"/>
              <a:ext cx="2534523" cy="1635615"/>
              <a:chOff x="751933" y="3933595"/>
              <a:chExt cx="2534523" cy="1635615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766176" y="4234029"/>
                <a:ext cx="2520280" cy="422393"/>
                <a:chOff x="5313950" y="247210"/>
                <a:chExt cx="2520280" cy="360040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65" name="Rectangle 64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5340634" y="281326"/>
                  <a:ext cx="1800200" cy="2361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dirty="0" smtClean="0">
                      <a:solidFill>
                        <a:srgbClr val="324F82"/>
                      </a:solidFill>
                    </a:rPr>
                    <a:t>e.g. read in data</a:t>
                  </a:r>
                  <a:endParaRPr lang="en-GB" sz="1200" dirty="0">
                    <a:solidFill>
                      <a:srgbClr val="324F82"/>
                    </a:solidFill>
                  </a:endParaRPr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766176" y="3933595"/>
                <a:ext cx="2520280" cy="302245"/>
                <a:chOff x="5313950" y="247210"/>
                <a:chExt cx="2520280" cy="408434"/>
              </a:xfrm>
              <a:solidFill>
                <a:schemeClr val="bg1"/>
              </a:solidFill>
            </p:grpSpPr>
            <p:sp>
              <p:nvSpPr>
                <p:cNvPr id="68" name="Rectangle 67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1" u="none" strike="noStrike" cap="none" normalizeH="0" baseline="0" smtClean="0">
                    <a:ln>
                      <a:noFill/>
                    </a:ln>
                    <a:solidFill>
                      <a:srgbClr val="324F82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5340634" y="281326"/>
                  <a:ext cx="1800200" cy="3743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b="1" i="1" dirty="0" smtClean="0">
                      <a:solidFill>
                        <a:srgbClr val="324F82"/>
                      </a:solidFill>
                    </a:rPr>
                    <a:t># Section 2</a:t>
                  </a:r>
                  <a:endParaRPr lang="en-GB" sz="1200" b="1" i="1" dirty="0">
                    <a:solidFill>
                      <a:srgbClr val="324F82"/>
                    </a:solidFill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758783" y="4690423"/>
                <a:ext cx="2520280" cy="422393"/>
                <a:chOff x="5313950" y="247210"/>
                <a:chExt cx="2520280" cy="360040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71" name="Rectangle 70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5340634" y="281326"/>
                  <a:ext cx="2208594" cy="2361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dirty="0" smtClean="0">
                      <a:solidFill>
                        <a:srgbClr val="324F82"/>
                      </a:solidFill>
                    </a:rPr>
                    <a:t>e.g. data manipulation</a:t>
                  </a:r>
                  <a:endParaRPr lang="en-GB" sz="1200" dirty="0">
                    <a:solidFill>
                      <a:srgbClr val="324F82"/>
                    </a:solidFill>
                  </a:endParaRP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751933" y="5146817"/>
                <a:ext cx="2520280" cy="422393"/>
                <a:chOff x="5313950" y="247210"/>
                <a:chExt cx="2520280" cy="360040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103" name="Rectangle 102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5340633" y="281326"/>
                  <a:ext cx="2399209" cy="2361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dirty="0" smtClean="0">
                      <a:solidFill>
                        <a:srgbClr val="324F82"/>
                      </a:solidFill>
                    </a:rPr>
                    <a:t>e.g. final data table</a:t>
                  </a:r>
                  <a:endParaRPr lang="en-GB" sz="1200" dirty="0">
                    <a:solidFill>
                      <a:srgbClr val="324F82"/>
                    </a:solidFill>
                  </a:endParaRPr>
                </a:p>
              </p:txBody>
            </p:sp>
          </p:grpSp>
        </p:grpSp>
        <p:grpSp>
          <p:nvGrpSpPr>
            <p:cNvPr id="4" name="Group 3"/>
            <p:cNvGrpSpPr/>
            <p:nvPr/>
          </p:nvGrpSpPr>
          <p:grpSpPr>
            <a:xfrm>
              <a:off x="713445" y="5146830"/>
              <a:ext cx="2520280" cy="722827"/>
              <a:chOff x="743814" y="5666254"/>
              <a:chExt cx="2520280" cy="72282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743814" y="5966688"/>
                <a:ext cx="2520280" cy="422393"/>
                <a:chOff x="5313950" y="247210"/>
                <a:chExt cx="2520280" cy="360040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108" name="Rectangle 107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5340634" y="281326"/>
                  <a:ext cx="1800200" cy="2361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dirty="0" smtClean="0">
                      <a:solidFill>
                        <a:srgbClr val="324F82"/>
                      </a:solidFill>
                    </a:rPr>
                    <a:t>e.g. create charts</a:t>
                  </a:r>
                  <a:endParaRPr lang="en-GB" sz="1200" dirty="0">
                    <a:solidFill>
                      <a:srgbClr val="324F82"/>
                    </a:solidFill>
                  </a:endParaRPr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743814" y="5666254"/>
                <a:ext cx="2520280" cy="302245"/>
                <a:chOff x="5313950" y="247210"/>
                <a:chExt cx="2520280" cy="408434"/>
              </a:xfrm>
              <a:solidFill>
                <a:schemeClr val="bg1"/>
              </a:solidFill>
            </p:grpSpPr>
            <p:sp>
              <p:nvSpPr>
                <p:cNvPr id="112" name="Rectangle 111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1" u="none" strike="noStrike" cap="none" normalizeH="0" baseline="0" smtClean="0">
                    <a:ln>
                      <a:noFill/>
                    </a:ln>
                    <a:solidFill>
                      <a:srgbClr val="324F82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5340634" y="281326"/>
                  <a:ext cx="1800200" cy="3743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b="1" i="1" dirty="0" smtClean="0">
                      <a:solidFill>
                        <a:srgbClr val="324F82"/>
                      </a:solidFill>
                    </a:rPr>
                    <a:t># Section 3</a:t>
                  </a:r>
                  <a:endParaRPr lang="en-GB" sz="1200" b="1" i="1" dirty="0">
                    <a:solidFill>
                      <a:srgbClr val="324F82"/>
                    </a:solidFill>
                  </a:endParaRPr>
                </a:p>
              </p:txBody>
            </p:sp>
          </p:grpSp>
        </p:grpSp>
        <p:sp>
          <p:nvSpPr>
            <p:cNvPr id="11" name="Rectangle 10"/>
            <p:cNvSpPr/>
            <p:nvPr/>
          </p:nvSpPr>
          <p:spPr bwMode="auto">
            <a:xfrm>
              <a:off x="519783" y="973113"/>
              <a:ext cx="2880320" cy="5112568"/>
            </a:xfrm>
            <a:prstGeom prst="rect">
              <a:avLst/>
            </a:prstGeom>
            <a:noFill/>
            <a:ln w="28575" cap="flat" cmpd="sng" algn="ctr">
              <a:solidFill>
                <a:srgbClr val="324F8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3688135" y="2413273"/>
            <a:ext cx="206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rgbClr val="324F82"/>
                </a:solidFill>
                <a:latin typeface="+mn-lt"/>
              </a:rPr>
              <a:t>Individual Scripts</a:t>
            </a:r>
            <a:endParaRPr lang="en-GB" sz="1400" b="1" dirty="0">
              <a:solidFill>
                <a:srgbClr val="324F82"/>
              </a:solidFill>
              <a:latin typeface="+mn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392991" y="2845321"/>
            <a:ext cx="2448272" cy="4320480"/>
            <a:chOff x="7432551" y="973113"/>
            <a:chExt cx="2880320" cy="4320480"/>
          </a:xfrm>
        </p:grpSpPr>
        <p:sp>
          <p:nvSpPr>
            <p:cNvPr id="180" name="Rounded Rectangle 179"/>
            <p:cNvSpPr/>
            <p:nvPr/>
          </p:nvSpPr>
          <p:spPr bwMode="auto">
            <a:xfrm>
              <a:off x="7432551" y="973113"/>
              <a:ext cx="2880320" cy="4320480"/>
            </a:xfrm>
            <a:prstGeom prst="roundRect">
              <a:avLst/>
            </a:prstGeom>
            <a:solidFill>
              <a:srgbClr val="F9C40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7577279" y="2122494"/>
              <a:ext cx="2520280" cy="722827"/>
              <a:chOff x="766176" y="3111988"/>
              <a:chExt cx="2520280" cy="722827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766176" y="3412422"/>
                <a:ext cx="2520280" cy="422393"/>
                <a:chOff x="5313950" y="247210"/>
                <a:chExt cx="2520280" cy="360040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150" name="Rectangle 149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solidFill>
                  <a:srgbClr val="F9C402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5340634" y="281326"/>
                  <a:ext cx="1800200" cy="2361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dirty="0" smtClean="0">
                      <a:solidFill>
                        <a:srgbClr val="324F82"/>
                      </a:solidFill>
                    </a:rPr>
                    <a:t>Read in functions</a:t>
                  </a:r>
                  <a:endParaRPr lang="en-GB" sz="1200" dirty="0">
                    <a:solidFill>
                      <a:srgbClr val="324F82"/>
                    </a:solidFill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766176" y="3111988"/>
                <a:ext cx="2520280" cy="302245"/>
                <a:chOff x="5313950" y="247210"/>
                <a:chExt cx="2520280" cy="408434"/>
              </a:xfrm>
              <a:solidFill>
                <a:schemeClr val="bg1"/>
              </a:solidFill>
            </p:grpSpPr>
            <p:sp>
              <p:nvSpPr>
                <p:cNvPr id="148" name="Rectangle 147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1" u="none" strike="noStrike" cap="none" normalizeH="0" baseline="0" smtClean="0">
                    <a:ln>
                      <a:noFill/>
                    </a:ln>
                    <a:solidFill>
                      <a:srgbClr val="324F82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5340634" y="281326"/>
                  <a:ext cx="1800200" cy="3743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b="1" i="1" dirty="0" smtClean="0">
                      <a:solidFill>
                        <a:srgbClr val="324F82"/>
                      </a:solidFill>
                    </a:rPr>
                    <a:t># Section 1</a:t>
                  </a:r>
                  <a:endParaRPr lang="en-GB" sz="1200" b="1" i="1" dirty="0">
                    <a:solidFill>
                      <a:srgbClr val="324F82"/>
                    </a:solidFill>
                  </a:endParaRPr>
                </a:p>
              </p:txBody>
            </p:sp>
          </p:grpSp>
        </p:grpSp>
        <p:grpSp>
          <p:nvGrpSpPr>
            <p:cNvPr id="152" name="Group 151"/>
            <p:cNvGrpSpPr/>
            <p:nvPr/>
          </p:nvGrpSpPr>
          <p:grpSpPr>
            <a:xfrm>
              <a:off x="7591522" y="3133353"/>
              <a:ext cx="2520280" cy="722827"/>
              <a:chOff x="766176" y="3933595"/>
              <a:chExt cx="2520280" cy="722827"/>
            </a:xfrm>
          </p:grpSpPr>
          <p:grpSp>
            <p:nvGrpSpPr>
              <p:cNvPr id="153" name="Group 152"/>
              <p:cNvGrpSpPr/>
              <p:nvPr/>
            </p:nvGrpSpPr>
            <p:grpSpPr>
              <a:xfrm>
                <a:off x="766176" y="4234029"/>
                <a:ext cx="2520280" cy="422393"/>
                <a:chOff x="5313950" y="247210"/>
                <a:chExt cx="2520280" cy="360040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163" name="Rectangle 162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solidFill>
                  <a:srgbClr val="F9C402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5340634" y="281326"/>
                  <a:ext cx="1800200" cy="2361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dirty="0" smtClean="0">
                      <a:solidFill>
                        <a:srgbClr val="324F82"/>
                      </a:solidFill>
                    </a:rPr>
                    <a:t>Read in final data</a:t>
                  </a:r>
                  <a:endParaRPr lang="en-GB" sz="1200" dirty="0">
                    <a:solidFill>
                      <a:srgbClr val="324F82"/>
                    </a:solidFill>
                  </a:endParaRPr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766176" y="3933595"/>
                <a:ext cx="2520280" cy="302245"/>
                <a:chOff x="5313950" y="247210"/>
                <a:chExt cx="2520280" cy="408434"/>
              </a:xfrm>
              <a:solidFill>
                <a:schemeClr val="bg1"/>
              </a:solidFill>
            </p:grpSpPr>
            <p:sp>
              <p:nvSpPr>
                <p:cNvPr id="161" name="Rectangle 160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1" u="none" strike="noStrike" cap="none" normalizeH="0" baseline="0" smtClean="0">
                    <a:ln>
                      <a:noFill/>
                    </a:ln>
                    <a:solidFill>
                      <a:srgbClr val="324F82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5340634" y="281326"/>
                  <a:ext cx="1800200" cy="3743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b="1" i="1" dirty="0" smtClean="0">
                      <a:solidFill>
                        <a:srgbClr val="324F82"/>
                      </a:solidFill>
                    </a:rPr>
                    <a:t># Section 2</a:t>
                  </a:r>
                  <a:endParaRPr lang="en-GB" sz="1200" b="1" i="1" dirty="0">
                    <a:solidFill>
                      <a:srgbClr val="324F82"/>
                    </a:solidFill>
                  </a:endParaRPr>
                </a:p>
              </p:txBody>
            </p:sp>
          </p:grpSp>
        </p:grpSp>
        <p:grpSp>
          <p:nvGrpSpPr>
            <p:cNvPr id="165" name="Group 164"/>
            <p:cNvGrpSpPr/>
            <p:nvPr/>
          </p:nvGrpSpPr>
          <p:grpSpPr>
            <a:xfrm>
              <a:off x="7618206" y="3997449"/>
              <a:ext cx="2520280" cy="722827"/>
              <a:chOff x="743814" y="5666254"/>
              <a:chExt cx="2520280" cy="722827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743814" y="5966688"/>
                <a:ext cx="2520280" cy="422393"/>
                <a:chOff x="5313950" y="247210"/>
                <a:chExt cx="2520280" cy="360040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170" name="Rectangle 169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solidFill>
                  <a:srgbClr val="F9C402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71" name="TextBox 170"/>
                <p:cNvSpPr txBox="1"/>
                <p:nvPr/>
              </p:nvSpPr>
              <p:spPr>
                <a:xfrm>
                  <a:off x="5340634" y="281326"/>
                  <a:ext cx="1800200" cy="2361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dirty="0" smtClean="0">
                      <a:solidFill>
                        <a:srgbClr val="324F82"/>
                      </a:solidFill>
                    </a:rPr>
                    <a:t>Read in charts</a:t>
                  </a:r>
                  <a:endParaRPr lang="en-GB" sz="1200" dirty="0">
                    <a:solidFill>
                      <a:srgbClr val="324F82"/>
                    </a:solidFill>
                  </a:endParaRPr>
                </a:p>
              </p:txBody>
            </p:sp>
          </p:grpSp>
          <p:grpSp>
            <p:nvGrpSpPr>
              <p:cNvPr id="167" name="Group 166"/>
              <p:cNvGrpSpPr/>
              <p:nvPr/>
            </p:nvGrpSpPr>
            <p:grpSpPr>
              <a:xfrm>
                <a:off x="743814" y="5666254"/>
                <a:ext cx="2520280" cy="302245"/>
                <a:chOff x="5313950" y="247210"/>
                <a:chExt cx="2520280" cy="408434"/>
              </a:xfrm>
              <a:solidFill>
                <a:schemeClr val="bg1"/>
              </a:solidFill>
            </p:grpSpPr>
            <p:sp>
              <p:nvSpPr>
                <p:cNvPr id="168" name="Rectangle 167"/>
                <p:cNvSpPr/>
                <p:nvPr/>
              </p:nvSpPr>
              <p:spPr bwMode="auto">
                <a:xfrm>
                  <a:off x="5313950" y="247210"/>
                  <a:ext cx="2520280" cy="36004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1" u="none" strike="noStrike" cap="none" normalizeH="0" baseline="0" smtClean="0">
                    <a:ln>
                      <a:noFill/>
                    </a:ln>
                    <a:solidFill>
                      <a:srgbClr val="324F82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5340634" y="281326"/>
                  <a:ext cx="1800200" cy="3743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05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GB" sz="1200" b="1" i="1" dirty="0" smtClean="0">
                      <a:solidFill>
                        <a:srgbClr val="324F82"/>
                      </a:solidFill>
                    </a:rPr>
                    <a:t># Section 3</a:t>
                  </a:r>
                  <a:endParaRPr lang="en-GB" sz="1200" b="1" i="1" dirty="0">
                    <a:solidFill>
                      <a:srgbClr val="324F82"/>
                    </a:solidFill>
                  </a:endParaRPr>
                </a:p>
              </p:txBody>
            </p:sp>
          </p:grpSp>
        </p:grpSp>
        <p:grpSp>
          <p:nvGrpSpPr>
            <p:cNvPr id="172" name="Group 171"/>
            <p:cNvGrpSpPr/>
            <p:nvPr/>
          </p:nvGrpSpPr>
          <p:grpSpPr>
            <a:xfrm>
              <a:off x="7569959" y="1693190"/>
              <a:ext cx="2520280" cy="288034"/>
              <a:chOff x="807815" y="1180442"/>
              <a:chExt cx="2520280" cy="245515"/>
            </a:xfrm>
            <a:solidFill>
              <a:schemeClr val="bg2">
                <a:lumMod val="20000"/>
                <a:lumOff val="80000"/>
              </a:schemeClr>
            </a:solidFill>
          </p:grpSpPr>
          <p:sp>
            <p:nvSpPr>
              <p:cNvPr id="173" name="Rectangle 172"/>
              <p:cNvSpPr/>
              <p:nvPr/>
            </p:nvSpPr>
            <p:spPr bwMode="auto">
              <a:xfrm>
                <a:off x="807815" y="1180442"/>
                <a:ext cx="2520280" cy="245512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812617" y="1189848"/>
                <a:ext cx="1800200" cy="236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>
                  <a:defRPr sz="105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GB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Load </a:t>
                </a:r>
                <a:r>
                  <a:rPr lang="en-GB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packages</a:t>
                </a:r>
              </a:p>
            </p:txBody>
          </p:sp>
        </p:grpSp>
        <p:sp>
          <p:nvSpPr>
            <p:cNvPr id="179" name="TextBox 178"/>
            <p:cNvSpPr txBox="1"/>
            <p:nvPr/>
          </p:nvSpPr>
          <p:spPr>
            <a:xfrm>
              <a:off x="7792591" y="1032200"/>
              <a:ext cx="22207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rgbClr val="324F82"/>
                  </a:solidFill>
                  <a:latin typeface="+mn-lt"/>
                </a:rPr>
                <a:t>Modularised Script</a:t>
              </a:r>
              <a:endParaRPr lang="en-GB" sz="1400" b="1" dirty="0">
                <a:solidFill>
                  <a:srgbClr val="324F82"/>
                </a:solidFill>
                <a:latin typeface="+mn-lt"/>
              </a:endParaRPr>
            </a:p>
          </p:txBody>
        </p:sp>
      </p:grpSp>
      <p:sp>
        <p:nvSpPr>
          <p:cNvPr id="186" name="Right Arrow 185"/>
          <p:cNvSpPr/>
          <p:nvPr/>
        </p:nvSpPr>
        <p:spPr bwMode="auto">
          <a:xfrm>
            <a:off x="6136407" y="4789537"/>
            <a:ext cx="499134" cy="334791"/>
          </a:xfrm>
          <a:prstGeom prst="rightArrow">
            <a:avLst/>
          </a:prstGeom>
          <a:solidFill>
            <a:srgbClr val="324F8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2" name="Right Arrow 101"/>
          <p:cNvSpPr/>
          <p:nvPr/>
        </p:nvSpPr>
        <p:spPr bwMode="auto">
          <a:xfrm>
            <a:off x="6136407" y="3709417"/>
            <a:ext cx="499134" cy="334791"/>
          </a:xfrm>
          <a:prstGeom prst="rightArrow">
            <a:avLst/>
          </a:prstGeom>
          <a:solidFill>
            <a:srgbClr val="324F8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5" name="Right Arrow 104"/>
          <p:cNvSpPr/>
          <p:nvPr/>
        </p:nvSpPr>
        <p:spPr bwMode="auto">
          <a:xfrm rot="20408347">
            <a:off x="6106425" y="6160512"/>
            <a:ext cx="499134" cy="334791"/>
          </a:xfrm>
          <a:prstGeom prst="rightArrow">
            <a:avLst/>
          </a:prstGeom>
          <a:solidFill>
            <a:srgbClr val="324F8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7" name="Right Arrow 106"/>
          <p:cNvSpPr/>
          <p:nvPr/>
        </p:nvSpPr>
        <p:spPr bwMode="auto">
          <a:xfrm>
            <a:off x="2896047" y="3781425"/>
            <a:ext cx="499134" cy="334791"/>
          </a:xfrm>
          <a:prstGeom prst="rightArrow">
            <a:avLst/>
          </a:prstGeom>
          <a:solidFill>
            <a:srgbClr val="324F8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1" name="Right Arrow 110"/>
          <p:cNvSpPr/>
          <p:nvPr/>
        </p:nvSpPr>
        <p:spPr bwMode="auto">
          <a:xfrm>
            <a:off x="2896047" y="6805761"/>
            <a:ext cx="499134" cy="334791"/>
          </a:xfrm>
          <a:prstGeom prst="rightArrow">
            <a:avLst/>
          </a:prstGeom>
          <a:solidFill>
            <a:srgbClr val="324F8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6" name="Right Arrow 115"/>
          <p:cNvSpPr/>
          <p:nvPr/>
        </p:nvSpPr>
        <p:spPr bwMode="auto">
          <a:xfrm>
            <a:off x="2896047" y="4861545"/>
            <a:ext cx="499134" cy="910855"/>
          </a:xfrm>
          <a:prstGeom prst="rightArrow">
            <a:avLst/>
          </a:prstGeom>
          <a:solidFill>
            <a:srgbClr val="324F8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1311871" y="469057"/>
            <a:ext cx="360040" cy="1080120"/>
          </a:xfrm>
          <a:prstGeom prst="rect">
            <a:avLst/>
          </a:prstGeom>
          <a:noFill/>
          <a:ln w="28575" cap="flat" cmpd="sng" algn="ctr">
            <a:solidFill>
              <a:srgbClr val="F9C40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7792591" y="901105"/>
            <a:ext cx="360040" cy="360040"/>
          </a:xfrm>
          <a:prstGeom prst="rect">
            <a:avLst/>
          </a:prstGeom>
          <a:noFill/>
          <a:ln w="28575" cap="flat" cmpd="sng" algn="ctr">
            <a:solidFill>
              <a:srgbClr val="F9C40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7792591" y="541065"/>
            <a:ext cx="360040" cy="360040"/>
          </a:xfrm>
          <a:prstGeom prst="rect">
            <a:avLst/>
          </a:prstGeom>
          <a:noFill/>
          <a:ln w="28575" cap="flat" cmpd="sng" algn="ctr">
            <a:solidFill>
              <a:srgbClr val="F9C40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7792591" y="1261145"/>
            <a:ext cx="360040" cy="360040"/>
          </a:xfrm>
          <a:prstGeom prst="rect">
            <a:avLst/>
          </a:prstGeom>
          <a:noFill/>
          <a:ln w="28575" cap="flat" cmpd="sng" algn="ctr">
            <a:solidFill>
              <a:srgbClr val="F9C40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4480223" y="469057"/>
            <a:ext cx="360040" cy="360040"/>
          </a:xfrm>
          <a:prstGeom prst="rect">
            <a:avLst/>
          </a:prstGeom>
          <a:noFill/>
          <a:ln w="28575" cap="flat" cmpd="sng" algn="ctr">
            <a:solidFill>
              <a:srgbClr val="F9C40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4480223" y="901105"/>
            <a:ext cx="360040" cy="360040"/>
          </a:xfrm>
          <a:prstGeom prst="rect">
            <a:avLst/>
          </a:prstGeom>
          <a:noFill/>
          <a:ln w="28575" cap="flat" cmpd="sng" algn="ctr">
            <a:solidFill>
              <a:srgbClr val="F9C40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4480223" y="1333153"/>
            <a:ext cx="360040" cy="360040"/>
          </a:xfrm>
          <a:prstGeom prst="rect">
            <a:avLst/>
          </a:prstGeom>
          <a:noFill/>
          <a:ln w="28575" cap="flat" cmpd="sng" algn="ctr">
            <a:solidFill>
              <a:srgbClr val="F9C40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095847" y="109017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F9C402"/>
                </a:solidFill>
                <a:latin typeface="+mn-lt"/>
              </a:rPr>
              <a:t>Script</a:t>
            </a:r>
            <a:endParaRPr lang="en-GB" sz="1600" dirty="0">
              <a:solidFill>
                <a:srgbClr val="F9C402"/>
              </a:solidFill>
              <a:latin typeface="+mn-lt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192191" y="109017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F9C402"/>
                </a:solidFill>
                <a:latin typeface="+mn-lt"/>
              </a:rPr>
              <a:t>Modules</a:t>
            </a:r>
            <a:endParaRPr lang="en-GB" sz="1600" dirty="0">
              <a:solidFill>
                <a:srgbClr val="F9C402"/>
              </a:solidFill>
              <a:latin typeface="+mn-lt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712471" y="109017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rgbClr val="F9C402"/>
                </a:solidFill>
                <a:latin typeface="+mn-lt"/>
              </a:rPr>
              <a:t>Modularised Script</a:t>
            </a:r>
            <a:endParaRPr lang="en-GB" sz="1600" dirty="0">
              <a:solidFill>
                <a:srgbClr val="F9C402"/>
              </a:solidFill>
              <a:latin typeface="+mn-lt"/>
            </a:endParaRPr>
          </a:p>
        </p:txBody>
      </p:sp>
      <p:sp>
        <p:nvSpPr>
          <p:cNvPr id="183" name="Right Arrow 182"/>
          <p:cNvSpPr/>
          <p:nvPr/>
        </p:nvSpPr>
        <p:spPr bwMode="auto">
          <a:xfrm>
            <a:off x="6064399" y="901105"/>
            <a:ext cx="360039" cy="216024"/>
          </a:xfrm>
          <a:prstGeom prst="rightArrow">
            <a:avLst/>
          </a:prstGeom>
          <a:solidFill>
            <a:srgbClr val="F9C40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4" name="Right Arrow 183"/>
          <p:cNvSpPr/>
          <p:nvPr/>
        </p:nvSpPr>
        <p:spPr bwMode="auto">
          <a:xfrm>
            <a:off x="2824039" y="973113"/>
            <a:ext cx="360039" cy="216024"/>
          </a:xfrm>
          <a:prstGeom prst="rightArrow">
            <a:avLst/>
          </a:prstGeom>
          <a:solidFill>
            <a:srgbClr val="F9C40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84479" y="2269257"/>
            <a:ext cx="2952328" cy="4392488"/>
            <a:chOff x="7072511" y="2269257"/>
            <a:chExt cx="2952328" cy="4392488"/>
          </a:xfrm>
        </p:grpSpPr>
        <p:grpSp>
          <p:nvGrpSpPr>
            <p:cNvPr id="185" name="Group 184"/>
            <p:cNvGrpSpPr/>
            <p:nvPr/>
          </p:nvGrpSpPr>
          <p:grpSpPr>
            <a:xfrm>
              <a:off x="7360544" y="3277369"/>
              <a:ext cx="2448271" cy="3288022"/>
              <a:chOff x="4073808" y="3459959"/>
              <a:chExt cx="2895230" cy="3288022"/>
            </a:xfrm>
          </p:grpSpPr>
          <p:sp>
            <p:nvSpPr>
              <p:cNvPr id="187" name="Rectangle 186"/>
              <p:cNvSpPr/>
              <p:nvPr/>
            </p:nvSpPr>
            <p:spPr bwMode="auto">
              <a:xfrm>
                <a:off x="4073808" y="5620199"/>
                <a:ext cx="2880321" cy="895771"/>
              </a:xfrm>
              <a:prstGeom prst="rect">
                <a:avLst/>
              </a:prstGeom>
              <a:noFill/>
              <a:ln w="28575" cap="flat" cmpd="sng" algn="ctr">
                <a:solidFill>
                  <a:srgbClr val="324F8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 bwMode="auto">
              <a:xfrm>
                <a:off x="4081200" y="4488640"/>
                <a:ext cx="2880320" cy="987543"/>
              </a:xfrm>
              <a:prstGeom prst="rect">
                <a:avLst/>
              </a:prstGeom>
              <a:noFill/>
              <a:ln w="28575" cap="flat" cmpd="sng" algn="ctr">
                <a:solidFill>
                  <a:srgbClr val="324F8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 bwMode="auto">
              <a:xfrm>
                <a:off x="4088718" y="3459959"/>
                <a:ext cx="2880320" cy="828630"/>
              </a:xfrm>
              <a:prstGeom prst="rect">
                <a:avLst/>
              </a:prstGeom>
              <a:noFill/>
              <a:ln w="28575" cap="flat" cmpd="sng" algn="ctr">
                <a:solidFill>
                  <a:srgbClr val="324F8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grpSp>
            <p:nvGrpSpPr>
              <p:cNvPr id="190" name="Group 189"/>
              <p:cNvGrpSpPr/>
              <p:nvPr/>
            </p:nvGrpSpPr>
            <p:grpSpPr>
              <a:xfrm>
                <a:off x="4161822" y="3463070"/>
                <a:ext cx="2520280" cy="722827"/>
                <a:chOff x="766176" y="3111988"/>
                <a:chExt cx="2520280" cy="722827"/>
              </a:xfrm>
            </p:grpSpPr>
            <p:grpSp>
              <p:nvGrpSpPr>
                <p:cNvPr id="211" name="Group 210"/>
                <p:cNvGrpSpPr/>
                <p:nvPr/>
              </p:nvGrpSpPr>
              <p:grpSpPr>
                <a:xfrm>
                  <a:off x="766176" y="3412422"/>
                  <a:ext cx="2520280" cy="422393"/>
                  <a:chOff x="5313950" y="247210"/>
                  <a:chExt cx="2520280" cy="360040"/>
                </a:xfrm>
                <a:solidFill>
                  <a:schemeClr val="tx2">
                    <a:lumMod val="50000"/>
                    <a:lumOff val="50000"/>
                  </a:schemeClr>
                </a:solidFill>
              </p:grpSpPr>
              <p:sp>
                <p:nvSpPr>
                  <p:cNvPr id="215" name="Rectangle 214"/>
                  <p:cNvSpPr/>
                  <p:nvPr/>
                </p:nvSpPr>
                <p:spPr bwMode="auto">
                  <a:xfrm>
                    <a:off x="5313950" y="247210"/>
                    <a:ext cx="2520280" cy="360040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normalizeH="0" baseline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ＭＳ Ｐゴシック" pitchFamily="1" charset="-128"/>
                    </a:endParaRPr>
                  </a:p>
                </p:txBody>
              </p:sp>
              <p:sp>
                <p:nvSpPr>
                  <p:cNvPr id="216" name="TextBox 215"/>
                  <p:cNvSpPr txBox="1"/>
                  <p:nvPr/>
                </p:nvSpPr>
                <p:spPr>
                  <a:xfrm>
                    <a:off x="5340634" y="281326"/>
                    <a:ext cx="1800200" cy="23610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en-GB"/>
                    </a:defPPr>
                    <a:lvl1pPr>
                      <a:defRPr sz="105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defRPr>
                    </a:lvl1pPr>
                  </a:lstStyle>
                  <a:p>
                    <a:r>
                      <a:rPr lang="en-GB" sz="1200" dirty="0" smtClean="0">
                        <a:solidFill>
                          <a:srgbClr val="324F82"/>
                        </a:solidFill>
                      </a:rPr>
                      <a:t>Read in functions</a:t>
                    </a:r>
                    <a:endParaRPr lang="en-GB" sz="1200" dirty="0">
                      <a:solidFill>
                        <a:srgbClr val="324F82"/>
                      </a:solidFill>
                    </a:endParaRPr>
                  </a:p>
                </p:txBody>
              </p:sp>
            </p:grpSp>
            <p:grpSp>
              <p:nvGrpSpPr>
                <p:cNvPr id="212" name="Group 211"/>
                <p:cNvGrpSpPr/>
                <p:nvPr/>
              </p:nvGrpSpPr>
              <p:grpSpPr>
                <a:xfrm>
                  <a:off x="766176" y="3111988"/>
                  <a:ext cx="2520280" cy="302245"/>
                  <a:chOff x="5313950" y="247210"/>
                  <a:chExt cx="2520280" cy="408434"/>
                </a:xfrm>
                <a:solidFill>
                  <a:schemeClr val="bg1"/>
                </a:solidFill>
              </p:grpSpPr>
              <p:sp>
                <p:nvSpPr>
                  <p:cNvPr id="213" name="Rectangle 212"/>
                  <p:cNvSpPr/>
                  <p:nvPr/>
                </p:nvSpPr>
                <p:spPr bwMode="auto">
                  <a:xfrm>
                    <a:off x="5313950" y="247210"/>
                    <a:ext cx="2520280" cy="360040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1" u="none" strike="noStrike" cap="none" normalizeH="0" baseline="0" smtClean="0">
                      <a:ln>
                        <a:noFill/>
                      </a:ln>
                      <a:solidFill>
                        <a:srgbClr val="324F82"/>
                      </a:solidFill>
                      <a:effectLst/>
                      <a:latin typeface="Arial" charset="0"/>
                      <a:ea typeface="ＭＳ Ｐゴシック" pitchFamily="1" charset="-128"/>
                    </a:endParaRPr>
                  </a:p>
                </p:txBody>
              </p:sp>
              <p:sp>
                <p:nvSpPr>
                  <p:cNvPr id="214" name="TextBox 213"/>
                  <p:cNvSpPr txBox="1"/>
                  <p:nvPr/>
                </p:nvSpPr>
                <p:spPr>
                  <a:xfrm>
                    <a:off x="5340634" y="281326"/>
                    <a:ext cx="1800200" cy="3743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en-GB"/>
                    </a:defPPr>
                    <a:lvl1pPr>
                      <a:defRPr sz="105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defRPr>
                    </a:lvl1pPr>
                  </a:lstStyle>
                  <a:p>
                    <a:r>
                      <a:rPr lang="en-GB" sz="1200" b="1" i="1" dirty="0" smtClean="0">
                        <a:solidFill>
                          <a:srgbClr val="324F82"/>
                        </a:solidFill>
                      </a:rPr>
                      <a:t># Section 1</a:t>
                    </a:r>
                    <a:endParaRPr lang="en-GB" sz="1200" b="1" i="1" dirty="0">
                      <a:solidFill>
                        <a:srgbClr val="324F82"/>
                      </a:solidFill>
                    </a:endParaRPr>
                  </a:p>
                </p:txBody>
              </p:sp>
            </p:grpSp>
          </p:grpSp>
          <p:grpSp>
            <p:nvGrpSpPr>
              <p:cNvPr id="191" name="Group 190"/>
              <p:cNvGrpSpPr/>
              <p:nvPr/>
            </p:nvGrpSpPr>
            <p:grpSpPr>
              <a:xfrm>
                <a:off x="4176065" y="4504180"/>
                <a:ext cx="2605435" cy="722827"/>
                <a:chOff x="766176" y="3933595"/>
                <a:chExt cx="2605435" cy="722827"/>
              </a:xfrm>
            </p:grpSpPr>
            <p:grpSp>
              <p:nvGrpSpPr>
                <p:cNvPr id="199" name="Group 198"/>
                <p:cNvGrpSpPr/>
                <p:nvPr/>
              </p:nvGrpSpPr>
              <p:grpSpPr>
                <a:xfrm>
                  <a:off x="766176" y="4234029"/>
                  <a:ext cx="2520280" cy="422393"/>
                  <a:chOff x="5313950" y="247210"/>
                  <a:chExt cx="2520280" cy="360040"/>
                </a:xfrm>
                <a:solidFill>
                  <a:schemeClr val="tx2">
                    <a:lumMod val="50000"/>
                    <a:lumOff val="50000"/>
                  </a:schemeClr>
                </a:solidFill>
              </p:grpSpPr>
              <p:sp>
                <p:nvSpPr>
                  <p:cNvPr id="209" name="Rectangle 208"/>
                  <p:cNvSpPr/>
                  <p:nvPr/>
                </p:nvSpPr>
                <p:spPr bwMode="auto">
                  <a:xfrm>
                    <a:off x="5313950" y="247210"/>
                    <a:ext cx="2520280" cy="360040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normalizeH="0" baseline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ＭＳ Ｐゴシック" pitchFamily="1" charset="-128"/>
                    </a:endParaRPr>
                  </a:p>
                </p:txBody>
              </p:sp>
              <p:sp>
                <p:nvSpPr>
                  <p:cNvPr id="210" name="TextBox 209"/>
                  <p:cNvSpPr txBox="1"/>
                  <p:nvPr/>
                </p:nvSpPr>
                <p:spPr>
                  <a:xfrm>
                    <a:off x="5340634" y="281326"/>
                    <a:ext cx="1800200" cy="23610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en-GB"/>
                    </a:defPPr>
                    <a:lvl1pPr>
                      <a:defRPr sz="105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defRPr>
                    </a:lvl1pPr>
                  </a:lstStyle>
                  <a:p>
                    <a:r>
                      <a:rPr lang="en-GB" sz="1200" dirty="0" smtClean="0">
                        <a:solidFill>
                          <a:srgbClr val="324F82"/>
                        </a:solidFill>
                      </a:rPr>
                      <a:t>Read in data</a:t>
                    </a:r>
                    <a:endParaRPr lang="en-GB" sz="1200" dirty="0">
                      <a:solidFill>
                        <a:srgbClr val="324F82"/>
                      </a:solidFill>
                    </a:endParaRPr>
                  </a:p>
                </p:txBody>
              </p:sp>
            </p:grpSp>
            <p:grpSp>
              <p:nvGrpSpPr>
                <p:cNvPr id="200" name="Group 199"/>
                <p:cNvGrpSpPr/>
                <p:nvPr/>
              </p:nvGrpSpPr>
              <p:grpSpPr>
                <a:xfrm>
                  <a:off x="792860" y="3933595"/>
                  <a:ext cx="2578751" cy="302245"/>
                  <a:chOff x="5340634" y="247210"/>
                  <a:chExt cx="2578751" cy="408434"/>
                </a:xfrm>
                <a:solidFill>
                  <a:schemeClr val="bg1"/>
                </a:solidFill>
              </p:grpSpPr>
              <p:sp>
                <p:nvSpPr>
                  <p:cNvPr id="207" name="Rectangle 206"/>
                  <p:cNvSpPr/>
                  <p:nvPr/>
                </p:nvSpPr>
                <p:spPr bwMode="auto">
                  <a:xfrm>
                    <a:off x="5399105" y="247210"/>
                    <a:ext cx="2520280" cy="360040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1" u="none" strike="noStrike" cap="none" normalizeH="0" baseline="0" smtClean="0">
                      <a:ln>
                        <a:noFill/>
                      </a:ln>
                      <a:solidFill>
                        <a:srgbClr val="324F82"/>
                      </a:solidFill>
                      <a:effectLst/>
                      <a:latin typeface="Arial" charset="0"/>
                      <a:ea typeface="ＭＳ Ｐゴシック" pitchFamily="1" charset="-128"/>
                    </a:endParaRPr>
                  </a:p>
                </p:txBody>
              </p:sp>
              <p:sp>
                <p:nvSpPr>
                  <p:cNvPr id="208" name="TextBox 207"/>
                  <p:cNvSpPr txBox="1"/>
                  <p:nvPr/>
                </p:nvSpPr>
                <p:spPr>
                  <a:xfrm>
                    <a:off x="5340634" y="281326"/>
                    <a:ext cx="1800200" cy="3743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en-GB"/>
                    </a:defPPr>
                    <a:lvl1pPr>
                      <a:defRPr sz="105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defRPr>
                    </a:lvl1pPr>
                  </a:lstStyle>
                  <a:p>
                    <a:r>
                      <a:rPr lang="en-GB" sz="1200" b="1" i="1" dirty="0" smtClean="0">
                        <a:solidFill>
                          <a:srgbClr val="324F82"/>
                        </a:solidFill>
                      </a:rPr>
                      <a:t># Section 2</a:t>
                    </a:r>
                    <a:endParaRPr lang="en-GB" sz="1200" b="1" i="1" dirty="0">
                      <a:solidFill>
                        <a:srgbClr val="324F82"/>
                      </a:solidFill>
                    </a:endParaRPr>
                  </a:p>
                </p:txBody>
              </p:sp>
            </p:grpSp>
          </p:grpSp>
          <p:grpSp>
            <p:nvGrpSpPr>
              <p:cNvPr id="192" name="Group 191"/>
              <p:cNvGrpSpPr/>
              <p:nvPr/>
            </p:nvGrpSpPr>
            <p:grpSpPr>
              <a:xfrm>
                <a:off x="4160274" y="5674373"/>
                <a:ext cx="2520280" cy="1073608"/>
                <a:chOff x="743814" y="4859079"/>
                <a:chExt cx="2520280" cy="1073608"/>
              </a:xfrm>
            </p:grpSpPr>
            <p:grpSp>
              <p:nvGrpSpPr>
                <p:cNvPr id="193" name="Group 192"/>
                <p:cNvGrpSpPr/>
                <p:nvPr/>
              </p:nvGrpSpPr>
              <p:grpSpPr>
                <a:xfrm>
                  <a:off x="743814" y="5134267"/>
                  <a:ext cx="2520280" cy="422393"/>
                  <a:chOff x="5313950" y="-462330"/>
                  <a:chExt cx="2520280" cy="360040"/>
                </a:xfrm>
                <a:solidFill>
                  <a:schemeClr val="tx2">
                    <a:lumMod val="50000"/>
                    <a:lumOff val="50000"/>
                  </a:schemeClr>
                </a:solidFill>
              </p:grpSpPr>
              <p:sp>
                <p:nvSpPr>
                  <p:cNvPr id="197" name="Rectangle 196"/>
                  <p:cNvSpPr/>
                  <p:nvPr/>
                </p:nvSpPr>
                <p:spPr bwMode="auto">
                  <a:xfrm>
                    <a:off x="5313950" y="-462330"/>
                    <a:ext cx="2520280" cy="360040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normalizeH="0" baseline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ＭＳ Ｐゴシック" pitchFamily="1" charset="-128"/>
                    </a:endParaRPr>
                  </a:p>
                </p:txBody>
              </p:sp>
              <p:sp>
                <p:nvSpPr>
                  <p:cNvPr id="198" name="TextBox 197"/>
                  <p:cNvSpPr txBox="1"/>
                  <p:nvPr/>
                </p:nvSpPr>
                <p:spPr>
                  <a:xfrm>
                    <a:off x="5340634" y="-428214"/>
                    <a:ext cx="1800200" cy="23610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en-GB"/>
                    </a:defPPr>
                    <a:lvl1pPr>
                      <a:defRPr sz="105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defRPr>
                    </a:lvl1pPr>
                  </a:lstStyle>
                  <a:p>
                    <a:r>
                      <a:rPr lang="en-GB" sz="1200" dirty="0" smtClean="0">
                        <a:solidFill>
                          <a:srgbClr val="324F82"/>
                        </a:solidFill>
                      </a:rPr>
                      <a:t>Read in charts</a:t>
                    </a:r>
                    <a:endParaRPr lang="en-GB" sz="1200" dirty="0">
                      <a:solidFill>
                        <a:srgbClr val="324F82"/>
                      </a:solidFill>
                    </a:endParaRPr>
                  </a:p>
                </p:txBody>
              </p:sp>
            </p:grpSp>
            <p:grpSp>
              <p:nvGrpSpPr>
                <p:cNvPr id="194" name="Group 193"/>
                <p:cNvGrpSpPr/>
                <p:nvPr/>
              </p:nvGrpSpPr>
              <p:grpSpPr>
                <a:xfrm>
                  <a:off x="743814" y="4859079"/>
                  <a:ext cx="2520280" cy="1073608"/>
                  <a:chOff x="5313950" y="-843553"/>
                  <a:chExt cx="2520280" cy="1450803"/>
                </a:xfrm>
                <a:solidFill>
                  <a:schemeClr val="bg1"/>
                </a:solidFill>
              </p:grpSpPr>
              <p:sp>
                <p:nvSpPr>
                  <p:cNvPr id="195" name="Rectangle 194"/>
                  <p:cNvSpPr/>
                  <p:nvPr/>
                </p:nvSpPr>
                <p:spPr bwMode="auto">
                  <a:xfrm>
                    <a:off x="5313950" y="247210"/>
                    <a:ext cx="2520280" cy="360040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1" u="none" strike="noStrike" cap="none" normalizeH="0" baseline="0" smtClean="0">
                      <a:ln>
                        <a:noFill/>
                      </a:ln>
                      <a:solidFill>
                        <a:srgbClr val="324F82"/>
                      </a:solidFill>
                      <a:effectLst/>
                      <a:latin typeface="Arial" charset="0"/>
                      <a:ea typeface="ＭＳ Ｐゴシック" pitchFamily="1" charset="-128"/>
                    </a:endParaRPr>
                  </a:p>
                </p:txBody>
              </p:sp>
              <p:sp>
                <p:nvSpPr>
                  <p:cNvPr id="196" name="TextBox 195"/>
                  <p:cNvSpPr txBox="1"/>
                  <p:nvPr/>
                </p:nvSpPr>
                <p:spPr>
                  <a:xfrm>
                    <a:off x="5340634" y="-843553"/>
                    <a:ext cx="1800200" cy="3743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en-GB"/>
                    </a:defPPr>
                    <a:lvl1pPr>
                      <a:defRPr sz="105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defRPr>
                    </a:lvl1pPr>
                  </a:lstStyle>
                  <a:p>
                    <a:r>
                      <a:rPr lang="en-GB" sz="1200" b="1" i="1" dirty="0" smtClean="0">
                        <a:solidFill>
                          <a:srgbClr val="324F82"/>
                        </a:solidFill>
                      </a:rPr>
                      <a:t># Section 3</a:t>
                    </a:r>
                    <a:endParaRPr lang="en-GB" sz="1200" b="1" i="1" dirty="0">
                      <a:solidFill>
                        <a:srgbClr val="324F82"/>
                      </a:solidFill>
                    </a:endParaRPr>
                  </a:p>
                </p:txBody>
              </p:sp>
            </p:grpSp>
          </p:grpSp>
        </p:grpSp>
        <p:sp>
          <p:nvSpPr>
            <p:cNvPr id="217" name="Rectangle 216"/>
            <p:cNvSpPr/>
            <p:nvPr/>
          </p:nvSpPr>
          <p:spPr bwMode="auto">
            <a:xfrm>
              <a:off x="7504560" y="2845321"/>
              <a:ext cx="2142238" cy="28803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7436633" y="2856356"/>
              <a:ext cx="153017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GB"/>
              </a:defPPr>
              <a:lvl1pPr>
                <a:defRPr sz="105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en-GB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Load </a:t>
              </a:r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packages</a:t>
              </a: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7072511" y="2269257"/>
              <a:ext cx="2952328" cy="4392488"/>
            </a:xfrm>
            <a:prstGeom prst="rect">
              <a:avLst/>
            </a:prstGeom>
            <a:noFill/>
            <a:ln w="28575" cap="flat" cmpd="sng" algn="ctr">
              <a:solidFill>
                <a:srgbClr val="324F8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7576567" y="2341265"/>
              <a:ext cx="18876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rgbClr val="324F82"/>
                  </a:solidFill>
                  <a:latin typeface="+mn-lt"/>
                </a:rPr>
                <a:t>Modularised Script</a:t>
              </a:r>
              <a:endParaRPr lang="en-GB" sz="1400" b="1" dirty="0">
                <a:solidFill>
                  <a:srgbClr val="324F8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614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431131" y="6932449"/>
            <a:ext cx="304902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105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GB" sz="1200" dirty="0" smtClean="0"/>
              <a:t>Create final data for charts</a:t>
            </a:r>
            <a:endParaRPr lang="en-GB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4001" r="2000"/>
          <a:stretch/>
        </p:blipFill>
        <p:spPr>
          <a:xfrm>
            <a:off x="3328095" y="1352004"/>
            <a:ext cx="3024336" cy="1114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59" y="3636632"/>
            <a:ext cx="10150720" cy="2895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063" y="4069457"/>
            <a:ext cx="10112616" cy="22862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 rotWithShape="1">
          <a:blip r:embed="rId4"/>
          <a:srcRect r="57094" b="536"/>
          <a:stretch/>
        </p:blipFill>
        <p:spPr>
          <a:xfrm>
            <a:off x="268959" y="6085682"/>
            <a:ext cx="4355280" cy="288032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 rotWithShape="1">
          <a:blip r:embed="rId4"/>
          <a:srcRect l="90445" t="10527" b="-1"/>
          <a:stretch/>
        </p:blipFill>
        <p:spPr>
          <a:xfrm>
            <a:off x="4624239" y="6114611"/>
            <a:ext cx="969872" cy="259103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5"/>
          <a:srcRect l="92374" t="-6327"/>
          <a:stretch/>
        </p:blipFill>
        <p:spPr>
          <a:xfrm>
            <a:off x="4830940" y="6689364"/>
            <a:ext cx="771224" cy="243085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 rotWithShape="1">
          <a:blip r:embed="rId5"/>
          <a:srcRect l="-1" t="-2" r="51949" b="-7409"/>
          <a:stretch/>
        </p:blipFill>
        <p:spPr>
          <a:xfrm>
            <a:off x="268959" y="6704217"/>
            <a:ext cx="4859336" cy="245560"/>
          </a:xfrm>
          <a:prstGeom prst="rect">
            <a:avLst/>
          </a:prstGeom>
        </p:spPr>
      </p:pic>
      <p:grpSp>
        <p:nvGrpSpPr>
          <p:cNvPr id="116" name="Group 115"/>
          <p:cNvGrpSpPr/>
          <p:nvPr/>
        </p:nvGrpSpPr>
        <p:grpSpPr>
          <a:xfrm>
            <a:off x="7000503" y="985708"/>
            <a:ext cx="3168352" cy="1296144"/>
            <a:chOff x="519783" y="3925441"/>
            <a:chExt cx="3168352" cy="1296144"/>
          </a:xfrm>
        </p:grpSpPr>
        <p:pic>
          <p:nvPicPr>
            <p:cNvPr id="117" name="Picture 116"/>
            <p:cNvPicPr>
              <a:picLocks noChangeAspect="1"/>
            </p:cNvPicPr>
            <p:nvPr/>
          </p:nvPicPr>
          <p:blipFill rotWithShape="1">
            <a:blip r:embed="rId3"/>
            <a:srcRect l="14001" r="2000"/>
            <a:stretch/>
          </p:blipFill>
          <p:spPr>
            <a:xfrm>
              <a:off x="594270" y="3997449"/>
              <a:ext cx="3024336" cy="1114425"/>
            </a:xfrm>
            <a:prstGeom prst="rect">
              <a:avLst/>
            </a:prstGeom>
          </p:spPr>
        </p:pic>
        <p:sp>
          <p:nvSpPr>
            <p:cNvPr id="155" name="Rectangle 154"/>
            <p:cNvSpPr/>
            <p:nvPr/>
          </p:nvSpPr>
          <p:spPr bwMode="auto">
            <a:xfrm>
              <a:off x="519783" y="3925441"/>
              <a:ext cx="3168352" cy="129614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203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62150" y="1430812"/>
            <a:ext cx="36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 smtClean="0">
                <a:latin typeface="+mn-lt"/>
              </a:rPr>
              <a:t>Example Code Chunk Names</a:t>
            </a:r>
            <a:endParaRPr lang="en-GB" sz="1000" i="1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9783" y="2801237"/>
            <a:ext cx="36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 smtClean="0">
                <a:latin typeface="+mn-lt"/>
              </a:rPr>
              <a:t>Example Use of Scroll</a:t>
            </a:r>
            <a:endParaRPr lang="en-GB" sz="1000" i="1" dirty="0">
              <a:latin typeface="+mn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0450" y="3047458"/>
            <a:ext cx="2952328" cy="2650259"/>
            <a:chOff x="519783" y="3291406"/>
            <a:chExt cx="2952328" cy="265025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l="9607"/>
            <a:stretch/>
          </p:blipFill>
          <p:spPr>
            <a:xfrm>
              <a:off x="616483" y="3291406"/>
              <a:ext cx="2686542" cy="256816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 bwMode="auto">
            <a:xfrm>
              <a:off x="519783" y="3384315"/>
              <a:ext cx="2952328" cy="25573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1791" y="2296875"/>
            <a:ext cx="5253144" cy="260414"/>
            <a:chOff x="591791" y="2296875"/>
            <a:chExt cx="5253144" cy="260414"/>
          </a:xfrm>
        </p:grpSpPr>
        <p:grpSp>
          <p:nvGrpSpPr>
            <p:cNvPr id="5" name="Group 4"/>
            <p:cNvGrpSpPr/>
            <p:nvPr/>
          </p:nvGrpSpPr>
          <p:grpSpPr>
            <a:xfrm>
              <a:off x="591791" y="2296875"/>
              <a:ext cx="5235720" cy="260414"/>
              <a:chOff x="591791" y="3449003"/>
              <a:chExt cx="5235720" cy="260414"/>
            </a:xfrm>
          </p:grpSpPr>
          <p:pic>
            <p:nvPicPr>
              <p:cNvPr id="113" name="Picture 112"/>
              <p:cNvPicPr>
                <a:picLocks noChangeAspect="1"/>
              </p:cNvPicPr>
              <p:nvPr/>
            </p:nvPicPr>
            <p:blipFill rotWithShape="1">
              <a:blip r:embed="rId4"/>
              <a:srcRect l="92374" t="-6327"/>
              <a:stretch/>
            </p:blipFill>
            <p:spPr>
              <a:xfrm>
                <a:off x="5056287" y="3449003"/>
                <a:ext cx="771224" cy="243085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4"/>
              <a:srcRect t="-4" r="53717" b="-7411"/>
              <a:stretch/>
            </p:blipFill>
            <p:spPr>
              <a:xfrm>
                <a:off x="591791" y="3463855"/>
                <a:ext cx="4680520" cy="245562"/>
              </a:xfrm>
              <a:prstGeom prst="rect">
                <a:avLst/>
              </a:prstGeom>
            </p:spPr>
          </p:pic>
        </p:grpSp>
        <p:sp>
          <p:nvSpPr>
            <p:cNvPr id="18" name="Rectangle 17"/>
            <p:cNvSpPr/>
            <p:nvPr/>
          </p:nvSpPr>
          <p:spPr bwMode="auto">
            <a:xfrm>
              <a:off x="591791" y="2311727"/>
              <a:ext cx="5253144" cy="24556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791" y="1693193"/>
            <a:ext cx="5253144" cy="299490"/>
            <a:chOff x="591791" y="1693193"/>
            <a:chExt cx="5253144" cy="299490"/>
          </a:xfrm>
        </p:grpSpPr>
        <p:grpSp>
          <p:nvGrpSpPr>
            <p:cNvPr id="4" name="Group 3"/>
            <p:cNvGrpSpPr/>
            <p:nvPr/>
          </p:nvGrpSpPr>
          <p:grpSpPr>
            <a:xfrm>
              <a:off x="591791" y="1693193"/>
              <a:ext cx="5253144" cy="288032"/>
              <a:chOff x="591791" y="2845321"/>
              <a:chExt cx="5253144" cy="288032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 rotWithShape="1">
              <a:blip r:embed="rId5"/>
              <a:srcRect l="710" r="57094" b="536"/>
              <a:stretch/>
            </p:blipFill>
            <p:spPr>
              <a:xfrm>
                <a:off x="591791" y="2845321"/>
                <a:ext cx="4283272" cy="288032"/>
              </a:xfrm>
              <a:prstGeom prst="rect">
                <a:avLst/>
              </a:prstGeom>
            </p:spPr>
          </p:pic>
          <p:pic>
            <p:nvPicPr>
              <p:cNvPr id="111" name="Picture 110"/>
              <p:cNvPicPr>
                <a:picLocks noChangeAspect="1"/>
              </p:cNvPicPr>
              <p:nvPr/>
            </p:nvPicPr>
            <p:blipFill rotWithShape="1">
              <a:blip r:embed="rId5"/>
              <a:srcRect l="90445" t="10527" b="-1"/>
              <a:stretch/>
            </p:blipFill>
            <p:spPr>
              <a:xfrm>
                <a:off x="4875063" y="2874250"/>
                <a:ext cx="969872" cy="259103"/>
              </a:xfrm>
              <a:prstGeom prst="rect">
                <a:avLst/>
              </a:prstGeom>
            </p:spPr>
          </p:pic>
        </p:grpSp>
        <p:sp>
          <p:nvSpPr>
            <p:cNvPr id="19" name="Rectangle 18"/>
            <p:cNvSpPr/>
            <p:nvPr/>
          </p:nvSpPr>
          <p:spPr bwMode="auto">
            <a:xfrm>
              <a:off x="591791" y="1754019"/>
              <a:ext cx="5235720" cy="23866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56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bservatory Powerpoint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8CC63F"/>
      </a:accent2>
      <a:accent3>
        <a:srgbClr val="FFFFFF"/>
      </a:accent3>
      <a:accent4>
        <a:srgbClr val="000000"/>
      </a:accent4>
      <a:accent5>
        <a:srgbClr val="DAEDEF"/>
      </a:accent5>
      <a:accent6>
        <a:srgbClr val="7EB338"/>
      </a:accent6>
      <a:hlink>
        <a:srgbClr val="ED1C24"/>
      </a:hlink>
      <a:folHlink>
        <a:srgbClr val="000000"/>
      </a:folHlink>
    </a:clrScheme>
    <a:fontScheme name="PHW Observatory Powerpoint template3">
      <a:majorFont>
        <a:latin typeface="Verdana Bold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PHW Observatory Powerpoint template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W Observatory Powerpoint template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W Observatory Powerpoint template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W Observatory Powerpoint template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W Observatory Powerpoint template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W Observatory Powerpoint template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W Observatory Powerpoint template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W Observatory Powerpoint template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W Observatory Powerpoint template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W Observatory Powerpoint template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W Observatory Powerpoint template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W Observatory Powerpoint template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593</Words>
  <Application>Microsoft Office PowerPoint</Application>
  <PresentationFormat>Custom</PresentationFormat>
  <Paragraphs>213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ＭＳ Ｐゴシック</vt:lpstr>
      <vt:lpstr>Arial</vt:lpstr>
      <vt:lpstr>Cambria Math</vt:lpstr>
      <vt:lpstr>MV Boli</vt:lpstr>
      <vt:lpstr>Ubuntu</vt:lpstr>
      <vt:lpstr>Verdana</vt:lpstr>
      <vt:lpstr>Verdana Bold</vt:lpstr>
      <vt:lpstr>Observatory Powerpoint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2013-03-21T11:26:00Z</dcterms:created>
  <dcterms:modified xsi:type="dcterms:W3CDTF">2021-06-02T12:35:22Z</dcterms:modified>
</cp:coreProperties>
</file>