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5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4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89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2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7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9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0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EC85-906F-431E-8C9C-1218EAF0D6B1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9E1E-CB1A-424E-AB5F-17201E27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76" y="0"/>
            <a:ext cx="8523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7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936CDCDE8F8418920914B3BFFF19C" ma:contentTypeVersion="14" ma:contentTypeDescription="Create a new document." ma:contentTypeScope="" ma:versionID="696986fd85e8692c577fb678b620e3f7">
  <xsd:schema xmlns:xsd="http://www.w3.org/2001/XMLSchema" xmlns:xs="http://www.w3.org/2001/XMLSchema" xmlns:p="http://schemas.microsoft.com/office/2006/metadata/properties" xmlns:ns3="b7e247b7-cca8-429f-8688-16f83c8fba5f" xmlns:ns4="f30bebb2-c01f-48d0-81da-dc8b123879c2" targetNamespace="http://schemas.microsoft.com/office/2006/metadata/properties" ma:root="true" ma:fieldsID="f984e8c36d81f0bad6cf8ddd9c36ea3f" ns3:_="" ns4:_="">
    <xsd:import namespace="b7e247b7-cca8-429f-8688-16f83c8fba5f"/>
    <xsd:import namespace="f30bebb2-c01f-48d0-81da-dc8b123879c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247b7-cca8-429f-8688-16f83c8fba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bebb2-c01f-48d0-81da-dc8b12387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541E0C-C8E1-4482-B7A0-7848642665BE}">
  <ds:schemaRefs>
    <ds:schemaRef ds:uri="f30bebb2-c01f-48d0-81da-dc8b123879c2"/>
    <ds:schemaRef ds:uri="b7e247b7-cca8-429f-8688-16f83c8fba5f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04F99D-2160-47F3-ABEA-568EE4DC04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63A1A-5765-4584-834F-17678A1D3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e247b7-cca8-429f-8688-16f83c8fba5f"/>
    <ds:schemaRef ds:uri="f30bebb2-c01f-48d0-81da-dc8b123879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Public Health Wales NHS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Cosh (Public Health Wales - No. 2 Capital Quarter)</dc:creator>
  <cp:lastModifiedBy>Hugo Cosh (Public Health Wales - No. 2 Capital Quarter)</cp:lastModifiedBy>
  <cp:revision>1</cp:revision>
  <dcterms:created xsi:type="dcterms:W3CDTF">2021-06-25T15:38:54Z</dcterms:created>
  <dcterms:modified xsi:type="dcterms:W3CDTF">2021-07-02T13:25:45Z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0x01010072F936CDCDE8F8418920914B3BFFF19C</vt:lpwstr>
  </property>
</Properties>
</file>