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BAE3B1-C690-4F06-8E2C-EF16C1647179}" v="1" dt="2025-06-05T22:49:55.6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7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sutsui, Shintaro (SEC)" userId="cbfb7218-e140-4fcb-a0e4-743e24dd1b38" providerId="ADAL" clId="{5CBAE3B1-C690-4F06-8E2C-EF16C1647179}"/>
    <pc:docChg chg="custSel addSld modSld">
      <pc:chgData name="Tsutsui, Shintaro (SEC)" userId="cbfb7218-e140-4fcb-a0e4-743e24dd1b38" providerId="ADAL" clId="{5CBAE3B1-C690-4F06-8E2C-EF16C1647179}" dt="2025-06-05T22:50:29.732" v="68" actId="1076"/>
      <pc:docMkLst>
        <pc:docMk/>
      </pc:docMkLst>
      <pc:sldChg chg="modSp new mod">
        <pc:chgData name="Tsutsui, Shintaro (SEC)" userId="cbfb7218-e140-4fcb-a0e4-743e24dd1b38" providerId="ADAL" clId="{5CBAE3B1-C690-4F06-8E2C-EF16C1647179}" dt="2025-06-05T22:49:23.922" v="24" actId="20577"/>
        <pc:sldMkLst>
          <pc:docMk/>
          <pc:sldMk cId="3670146142" sldId="256"/>
        </pc:sldMkLst>
        <pc:spChg chg="mod">
          <ac:chgData name="Tsutsui, Shintaro (SEC)" userId="cbfb7218-e140-4fcb-a0e4-743e24dd1b38" providerId="ADAL" clId="{5CBAE3B1-C690-4F06-8E2C-EF16C1647179}" dt="2025-06-05T22:49:15.806" v="8" actId="20577"/>
          <ac:spMkLst>
            <pc:docMk/>
            <pc:sldMk cId="3670146142" sldId="256"/>
            <ac:spMk id="2" creationId="{F5F35A0B-A981-8875-F650-AF073D13BC57}"/>
          </ac:spMkLst>
        </pc:spChg>
        <pc:spChg chg="mod">
          <ac:chgData name="Tsutsui, Shintaro (SEC)" userId="cbfb7218-e140-4fcb-a0e4-743e24dd1b38" providerId="ADAL" clId="{5CBAE3B1-C690-4F06-8E2C-EF16C1647179}" dt="2025-06-05T22:49:23.922" v="24" actId="20577"/>
          <ac:spMkLst>
            <pc:docMk/>
            <pc:sldMk cId="3670146142" sldId="256"/>
            <ac:spMk id="3" creationId="{07664E46-F9C7-50A0-D6EF-ADF689B22A16}"/>
          </ac:spMkLst>
        </pc:spChg>
      </pc:sldChg>
      <pc:sldChg chg="addSp modSp new mod">
        <pc:chgData name="Tsutsui, Shintaro (SEC)" userId="cbfb7218-e140-4fcb-a0e4-743e24dd1b38" providerId="ADAL" clId="{5CBAE3B1-C690-4F06-8E2C-EF16C1647179}" dt="2025-06-05T22:50:29.732" v="68" actId="1076"/>
        <pc:sldMkLst>
          <pc:docMk/>
          <pc:sldMk cId="4201278626" sldId="257"/>
        </pc:sldMkLst>
        <pc:spChg chg="mod">
          <ac:chgData name="Tsutsui, Shintaro (SEC)" userId="cbfb7218-e140-4fcb-a0e4-743e24dd1b38" providerId="ADAL" clId="{5CBAE3B1-C690-4F06-8E2C-EF16C1647179}" dt="2025-06-05T22:49:32.860" v="41" actId="20577"/>
          <ac:spMkLst>
            <pc:docMk/>
            <pc:sldMk cId="4201278626" sldId="257"/>
            <ac:spMk id="2" creationId="{78160493-FAE6-ED75-EEC1-8DE25CB80C2D}"/>
          </ac:spMkLst>
        </pc:spChg>
        <pc:spChg chg="mod">
          <ac:chgData name="Tsutsui, Shintaro (SEC)" userId="cbfb7218-e140-4fcb-a0e4-743e24dd1b38" providerId="ADAL" clId="{5CBAE3B1-C690-4F06-8E2C-EF16C1647179}" dt="2025-06-05T22:50:27.286" v="67"/>
          <ac:spMkLst>
            <pc:docMk/>
            <pc:sldMk cId="4201278626" sldId="257"/>
            <ac:spMk id="3" creationId="{10364817-413F-10F7-9BB4-A4F812907ADE}"/>
          </ac:spMkLst>
        </pc:spChg>
        <pc:picChg chg="add mod">
          <ac:chgData name="Tsutsui, Shintaro (SEC)" userId="cbfb7218-e140-4fcb-a0e4-743e24dd1b38" providerId="ADAL" clId="{5CBAE3B1-C690-4F06-8E2C-EF16C1647179}" dt="2025-06-05T22:50:29.732" v="68" actId="1076"/>
          <ac:picMkLst>
            <pc:docMk/>
            <pc:sldMk cId="4201278626" sldId="257"/>
            <ac:picMk id="5" creationId="{0032A11C-0D88-8377-D977-DCC854A414B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175DBE-D7CB-F015-1655-F5E06F167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562EB15-0774-00D9-3DBE-C5300F6A5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608ADA-EFD1-6E23-FD42-8A6DE2496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2DCA-6474-4037-AE5E-BE7A07AC9FD2}" type="datetimeFigureOut">
              <a:rPr kumimoji="1" lang="ja-JP" altLang="en-US" smtClean="0"/>
              <a:t>2025/6/6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15FE31-EEDE-AA31-4C26-53E4272AF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56B16D-921B-98CE-6A6A-DACAE0BF2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9745-1383-490D-9904-AF4D40E7FD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7197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02C9FE-288F-9A8D-CF30-7CC60EE89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AC0810A-AE27-E568-A903-54CB2D6E6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E0BB4C-061E-EB6D-D18D-6FEB01CB8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2DCA-6474-4037-AE5E-BE7A07AC9FD2}" type="datetimeFigureOut">
              <a:rPr kumimoji="1" lang="ja-JP" altLang="en-US" smtClean="0"/>
              <a:t>2025/6/6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D3B108-F8EB-B472-AF86-9105E12F9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CD87F6-2C4A-EFE6-E82E-06166A6E1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9745-1383-490D-9904-AF4D40E7FD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703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C734EA4-8FA0-9D8B-7BF8-02E11D6827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FDB51CD-8D1E-1A57-D97F-A684FA3C7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0E57E3-62F3-5E31-0FBB-57CCC01CA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2DCA-6474-4037-AE5E-BE7A07AC9FD2}" type="datetimeFigureOut">
              <a:rPr kumimoji="1" lang="ja-JP" altLang="en-US" smtClean="0"/>
              <a:t>2025/6/6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E99153-7606-D8A7-515B-4DAFC84C3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0EEF8B-0247-E892-3797-690326E07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9745-1383-490D-9904-AF4D40E7FD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29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566323-EB35-6C0E-E94A-1C2FA48B5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518216-2152-4DAE-5A62-BF17DDE41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205BB3-8A2E-1EBF-27AD-2CA36C626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2DCA-6474-4037-AE5E-BE7A07AC9FD2}" type="datetimeFigureOut">
              <a:rPr kumimoji="1" lang="ja-JP" altLang="en-US" smtClean="0"/>
              <a:t>2025/6/6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89F392-2D83-1E3C-7588-E11E3BC6A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DF681A-D44D-AF10-6117-15CC1585F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9745-1383-490D-9904-AF4D40E7FD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4516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ECBE8B-313B-EA93-3366-8DA1ADD73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49A165-1693-4177-DFF4-0DCD60C4E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3E28B1-6CD3-465B-F1B8-57B4EA8B7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2DCA-6474-4037-AE5E-BE7A07AC9FD2}" type="datetimeFigureOut">
              <a:rPr kumimoji="1" lang="ja-JP" altLang="en-US" smtClean="0"/>
              <a:t>2025/6/6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668EA6-0D39-5187-1724-F32B9AE5A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920E3A-E836-5581-7263-4A517A139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9745-1383-490D-9904-AF4D40E7FD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997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0C8BF7-05E5-E551-A01B-5CB145CBC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7AA63F-3FF5-5951-2C6D-F31A415545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8E26049-EA77-0051-57B9-ACB867B8C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B1FC061-3610-F6E3-9504-906564A95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2DCA-6474-4037-AE5E-BE7A07AC9FD2}" type="datetimeFigureOut">
              <a:rPr kumimoji="1" lang="ja-JP" altLang="en-US" smtClean="0"/>
              <a:t>2025/6/6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4DF6E76-AB55-3FAB-BC74-D09955B43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CB3740B-6383-DCAC-65DD-91FDBDA02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9745-1383-490D-9904-AF4D40E7FD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028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D84227-2B31-1B05-BAC4-CB3E50E08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C3C5BCC-22BF-4023-D5CF-5A269AB1E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FCDECF4-D47B-8EA5-065E-1B0BC246C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E0A70CC-AC19-65F9-6288-2E58B128AC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A5918C2-F051-20D4-EDD7-BACC971484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7B4303B-7754-8DED-BF26-2E095C042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2DCA-6474-4037-AE5E-BE7A07AC9FD2}" type="datetimeFigureOut">
              <a:rPr kumimoji="1" lang="ja-JP" altLang="en-US" smtClean="0"/>
              <a:t>2025/6/6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FB55C67-B7BE-EDDE-E711-2037D0BAF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A460B3A-8D65-237B-D7E1-5501B234E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9745-1383-490D-9904-AF4D40E7FD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4080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58F60F-0FB0-7590-147C-87ED252D6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D98227C-508A-D5DA-35A5-1C3A7E869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2DCA-6474-4037-AE5E-BE7A07AC9FD2}" type="datetimeFigureOut">
              <a:rPr kumimoji="1" lang="ja-JP" altLang="en-US" smtClean="0"/>
              <a:t>2025/6/6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790EC4B-61F4-6D1A-772F-56B14ACE2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56CB118-8C4B-B58E-C020-2C90E8DAD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9745-1383-490D-9904-AF4D40E7FD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8442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9B20C27-4975-AE4F-F678-FEAE704B1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2DCA-6474-4037-AE5E-BE7A07AC9FD2}" type="datetimeFigureOut">
              <a:rPr kumimoji="1" lang="ja-JP" altLang="en-US" smtClean="0"/>
              <a:t>2025/6/6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EAE4097-D606-3E7E-12C6-67369C8AE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A88D404-4A85-620F-D6D2-64315CCC3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9745-1383-490D-9904-AF4D40E7FD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056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49A81A-231F-E4F7-59C2-A8E979D6E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3365F0-83BD-1577-19E2-BE0CF50FD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7193294-D994-C759-6FE8-7B9BDB52F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4F88F1-F0F5-4B35-10C8-501B83526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2DCA-6474-4037-AE5E-BE7A07AC9FD2}" type="datetimeFigureOut">
              <a:rPr kumimoji="1" lang="ja-JP" altLang="en-US" smtClean="0"/>
              <a:t>2025/6/6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BAB2CE-A636-4CE4-CC7A-B21A8CBBF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D93EAC-E349-00DA-3B10-7DDCFD7D1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9745-1383-490D-9904-AF4D40E7FD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8385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CE1D97-7A4D-51BD-93B8-B8806B0DC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64556C8-8448-778E-069F-94999829DE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044BB52-C14A-719A-EF9C-5A1FDA716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A948A5-2849-40E9-73CB-E990825A8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2DCA-6474-4037-AE5E-BE7A07AC9FD2}" type="datetimeFigureOut">
              <a:rPr kumimoji="1" lang="ja-JP" altLang="en-US" smtClean="0"/>
              <a:t>2025/6/6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534C88-98C9-591B-4BB1-7447CB8B3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9F7D894-0C50-B6EA-DEFD-BE144F590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9745-1383-490D-9904-AF4D40E7FD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1079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31B8416-C4B1-9543-B032-1AC06EE27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66E06C-A5D2-2DF6-3B9E-1D808786F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204E35-5E79-71CE-5779-BE5EF5353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CA2DCA-6474-4037-AE5E-BE7A07AC9FD2}" type="datetimeFigureOut">
              <a:rPr kumimoji="1" lang="ja-JP" altLang="en-US" smtClean="0"/>
              <a:t>2025/6/6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3BC30E-263B-5B4A-1A47-19232AFFD3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338E70-FA35-9C76-78E3-7096A2A0F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219745-1383-490D-9904-AF4D40E7FD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1597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github.com/public-shintaro/lecture-ai-engineering-fina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F35A0B-A981-8875-F650-AF073D13BC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テスト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7664E46-F9C7-50A0-D6EF-ADF689B22A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Public </a:t>
            </a:r>
            <a:r>
              <a:rPr kumimoji="1" lang="en-US" altLang="ja-JP" dirty="0" err="1"/>
              <a:t>shintaro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0146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160493-FAE6-ED75-EEC1-8DE25CB8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サンプルです。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364817-413F-10F7-9BB4-A4F812907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これはサンプルです</a:t>
            </a:r>
            <a:endParaRPr kumimoji="1" lang="en-US" altLang="ja-JP" dirty="0"/>
          </a:p>
          <a:p>
            <a:r>
              <a:rPr lang="en-US" altLang="ja-JP" dirty="0">
                <a:hlinkClick r:id="rId2"/>
              </a:rPr>
              <a:t>public-</a:t>
            </a:r>
            <a:r>
              <a:rPr lang="en-US" altLang="ja-JP" dirty="0" err="1">
                <a:hlinkClick r:id="rId2"/>
              </a:rPr>
              <a:t>shintaro</a:t>
            </a:r>
            <a:r>
              <a:rPr lang="en-US" altLang="ja-JP" dirty="0">
                <a:hlinkClick r:id="rId2"/>
              </a:rPr>
              <a:t>/lecture-ai-engineering-final</a:t>
            </a:r>
            <a:endParaRPr kumimoji="1" lang="ja-JP" altLang="en-US" dirty="0"/>
          </a:p>
        </p:txBody>
      </p:sp>
      <p:pic>
        <p:nvPicPr>
          <p:cNvPr id="5" name="図 4" descr="歯ブラシの列">
            <a:extLst>
              <a:ext uri="{FF2B5EF4-FFF2-40B4-BE49-F238E27FC236}">
                <a16:creationId xmlns:a16="http://schemas.microsoft.com/office/drawing/2014/main" id="{0032A11C-0D88-8377-D977-DCC854A414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776" y="2979174"/>
            <a:ext cx="3974691" cy="264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78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1f8e20e6-048a-4bad-a26b-318dd1cd4d47}" enabled="1" method="Privileged" siteId="{66c65d8a-9158-4521-a2d8-664963db48e4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</Words>
  <Application>Microsoft Office PowerPoint</Application>
  <PresentationFormat>ワイド画面</PresentationFormat>
  <Paragraphs>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テスト</vt:lpstr>
      <vt:lpstr>サンプルです。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Tsutsui, Shintaro (SEC)</dc:creator>
  <cp:lastModifiedBy>Tsutsui, Shintaro (SEC)</cp:lastModifiedBy>
  <cp:revision>1</cp:revision>
  <dcterms:created xsi:type="dcterms:W3CDTF">2025-06-05T22:48:59Z</dcterms:created>
  <dcterms:modified xsi:type="dcterms:W3CDTF">2025-06-05T22:50:32Z</dcterms:modified>
</cp:coreProperties>
</file>