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61" r:id="rId4"/>
    <p:sldId id="262" r:id="rId5"/>
    <p:sldId id="265" r:id="rId6"/>
    <p:sldId id="263" r:id="rId7"/>
    <p:sldId id="264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12411-1604-447F-AE02-54BC036CCC18}" v="16" dt="2023-05-03T23:47:55.228"/>
    <p1510:client id="{8C5EBC5E-ED7E-18D6-493D-14B6FFB37324}" v="3" dt="2023-05-03T16:38:41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9D366-1600-48F3-A3B6-17BEB591392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B4AB6-6A5D-4273-9784-51C830AA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cademicBdlg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459" y="207095"/>
            <a:ext cx="11663082" cy="64536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6445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80866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989"/>
            <a:ext cx="10363200" cy="1470025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35390"/>
            <a:ext cx="85344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776" y="819398"/>
            <a:ext cx="896448" cy="7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4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01601"/>
            <a:ext cx="768773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8844"/>
            <a:ext cx="10972799" cy="464732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4767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670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07098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46861"/>
            <a:ext cx="5386917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2307098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946861"/>
            <a:ext cx="5389033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938" y="208038"/>
            <a:ext cx="11672125" cy="64419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60470" y="2093434"/>
            <a:ext cx="10071060" cy="2671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60470" y="2742924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003514" y="2758222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2872522"/>
            <a:ext cx="9192768" cy="1143000"/>
          </a:xfrm>
        </p:spPr>
        <p:txBody>
          <a:bodyPr>
            <a:normAutofit/>
          </a:bodyPr>
          <a:lstStyle>
            <a:lvl1pPr>
              <a:defRPr sz="3400"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6" name="Picture 15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468" y="1424596"/>
            <a:ext cx="1303064" cy="13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5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117107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71075"/>
            <a:ext cx="6815667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2406317"/>
            <a:ext cx="4011084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06905"/>
            <a:ext cx="73152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7983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22834"/>
            <a:ext cx="109728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203205" y="6575107"/>
            <a:ext cx="9400417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>
              <a:ln w="3175" cmpd="sng">
                <a:solidFill>
                  <a:srgbClr val="000000"/>
                </a:solidFill>
              </a:ln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23" y="231831"/>
            <a:ext cx="11424356" cy="92629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83823" y="383114"/>
            <a:ext cx="120848" cy="58240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Public Health 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348" y="4235388"/>
            <a:ext cx="9055223" cy="1614995"/>
          </a:xfrm>
        </p:spPr>
        <p:txBody>
          <a:bodyPr>
            <a:normAutofit fontScale="70000" lnSpcReduction="20000"/>
          </a:bodyPr>
          <a:lstStyle/>
          <a:p>
            <a:r>
              <a:rPr lang="en-US" b="1">
                <a:ea typeface="+mn-lt"/>
                <a:cs typeface="+mn-lt"/>
              </a:rPr>
              <a:t>Spring 2023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Team Members: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Sidharth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Baveja</a:t>
            </a:r>
            <a:r>
              <a:rPr lang="en-US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, Fisher Coburn,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Dheep</a:t>
            </a:r>
            <a:r>
              <a:rPr lang="en-US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 Manish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Dalamal</a:t>
            </a:r>
            <a:endParaRPr lang="en-US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Pouyan Forghani,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Komal</a:t>
            </a:r>
            <a:r>
              <a:rPr lang="en-US">
                <a:solidFill>
                  <a:schemeClr val="bg1">
                    <a:lumMod val="75000"/>
                  </a:schemeClr>
                </a:solidFill>
                <a:cs typeface="Calibri"/>
              </a:rPr>
              <a:t> Ilyas, Chinmay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cs typeface="Calibri"/>
              </a:rPr>
              <a:t>Ajit</a:t>
            </a:r>
            <a:r>
              <a:rPr lang="en-US">
                <a:solidFill>
                  <a:schemeClr val="bg1">
                    <a:lumMod val="75000"/>
                  </a:schemeClr>
                </a:solidFill>
                <a:cs typeface="Calibri"/>
              </a:rPr>
              <a:t> 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cs typeface="Calibri"/>
              </a:rPr>
              <a:t>Sawkar</a:t>
            </a:r>
            <a:endParaRPr lang="en-US">
              <a:solidFill>
                <a:schemeClr val="bg1">
                  <a:lumMod val="75000"/>
                </a:schemeClr>
              </a:solidFill>
              <a:cs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2717" y="3859215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7126-CF40-4F71-A6A7-E8FE74AB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EDB0-CCB5-4CD5-B50F-F274419F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The Public Health App is a web-based application that allows healthcare providers to screen patients' health determinants and connect patients to relevant resources based on their need and their location.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02474-0249-42A5-B9BB-B1973C7D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F08ED-5098-4092-AC27-4E32B41B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A4AE-B923-4136-9221-E79793A6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5E0A-2D77-4D4D-A4E6-06AF66B71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User Authentication </a:t>
            </a:r>
            <a:r>
              <a:rPr lang="en-US" sz="2800"/>
              <a:t>(secure sign-up/sign-in)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A multilingual survey database </a:t>
            </a:r>
            <a:r>
              <a:rPr lang="en-US" sz="2800"/>
              <a:t>(updatable by the client)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Survey submission functionality </a:t>
            </a:r>
            <a:r>
              <a:rPr lang="en-US" sz="2800"/>
              <a:t>(for users)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Maintaining previous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Survey response evaluation </a:t>
            </a:r>
            <a:r>
              <a:rPr lang="en-US" sz="2800"/>
              <a:t>(scoring scale provided by the client)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Personalized local resources recommendation </a:t>
            </a:r>
            <a:r>
              <a:rPr lang="en-US" sz="2800"/>
              <a:t>(based on the app’s database and search results on external engines)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9FE0-9912-4996-A3C4-47A9C29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19749-DE77-48AB-8C99-99374B1A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51AE-A221-4973-9D46-31E3373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1220-E609-4428-9EC7-CDFB7D4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Patients</a:t>
            </a:r>
            <a:r>
              <a:rPr lang="en-US"/>
              <a:t> who suffer from certain symptoms and want to categorize their issues and find related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Doctors</a:t>
            </a:r>
            <a:r>
              <a:rPr lang="en-US"/>
              <a:t> who want to better utilize the time for each appointment by delegating the public health screening to the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Others</a:t>
            </a:r>
            <a:r>
              <a:rPr lang="en-US"/>
              <a:t> who are interested in finding local resources that can help improve their existing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6222-F116-40D0-AB58-347348E2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8A357-8982-4DCD-A241-8CB6BA0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99B7-F3ED-43FB-9CCD-D9789AA1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705B-90C8-4183-8B33-457CD10C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Pre-appointment screening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Resource finding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Self-monitoring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Health determinants tracking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DF19-6851-465F-9457-B3E17178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EDFBF-643C-48A3-84C5-AA2B3B1F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8B5-6125-486A-898E-69C9CF3D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5268-3D41-461C-8BB0-F73B287A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Users 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register and sign in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Choose a survey </a:t>
            </a:r>
            <a:r>
              <a:rPr lang="en-US"/>
              <a:t>from the surveys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Fill out</a:t>
            </a:r>
            <a:r>
              <a:rPr lang="en-US"/>
              <a:t> the survey and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submit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See the 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result</a:t>
            </a:r>
            <a:r>
              <a:rPr lang="en-US">
                <a:latin typeface="Arial"/>
                <a:cs typeface="Arial"/>
              </a:rPr>
              <a:t> and corresponding 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resources</a:t>
            </a:r>
            <a:r>
              <a:rPr lang="en-US">
                <a:latin typeface="Arial"/>
                <a:cs typeface="Arial"/>
              </a:rPr>
              <a:t> nearby </a:t>
            </a:r>
            <a:r>
              <a:rPr lang="en-US" sz="2800">
                <a:latin typeface="Arial"/>
                <a:cs typeface="Arial"/>
              </a:rPr>
              <a:t>(based on the survey evaluation and the user’s zip code)</a:t>
            </a:r>
          </a:p>
          <a:p>
            <a:pPr marL="514350" indent="-514350">
              <a:buFont typeface="Calibri"/>
              <a:buAutoNum type="arabicPeriod"/>
            </a:pP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181572-EE0E-401D-A963-6DC10761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7ADF1-CE3C-49EF-81F5-1C25E8C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37E6-DE35-4645-84A6-3FB5EA5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for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10FD-6E62-46EB-BCF8-BF1870AF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Can add, remove, and modify the app’s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surveys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Can modify the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scoring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Can add, remove, and modify the app’s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local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Can modify the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search terms </a:t>
            </a:r>
            <a:r>
              <a:rPr lang="en-US"/>
              <a:t>on the external search engines</a:t>
            </a:r>
          </a:p>
          <a:p>
            <a:r>
              <a:rPr lang="en-US" sz="2800"/>
              <a:t>(all via database management tools on the deployed web app)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FFEC-5137-4A2B-8BCE-F1B9FBAB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BE7D7-2A12-4DDB-AB09-15B98800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1A9A-AFA9-4AE4-A9C8-E5BD5638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AE96-9DE4-4142-83E8-1B82CC9A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Release Process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Database incompatibility</a:t>
            </a:r>
            <a:r>
              <a:rPr lang="en-US"/>
              <a:t> issues between SQLite and PostgreSQL</a:t>
            </a:r>
          </a:p>
          <a:p>
            <a:br>
              <a:rPr lang="en-US"/>
            </a:b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Issues with any other tools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Gem incompatibility </a:t>
            </a:r>
            <a:r>
              <a:rPr lang="en-US"/>
              <a:t>issues between Heroku’s default Gems and other gems used for development and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Getting acclimated with the role of GitHub </a:t>
            </a:r>
            <a:r>
              <a:rPr lang="en-US">
                <a:latin typeface="Arial"/>
                <a:cs typeface="Arial"/>
              </a:rPr>
              <a:t>in a large development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3047-A319-46A2-81AE-D7ED2C56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F2788-A35F-46A8-A57B-89DBC7BE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attention.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B4972-25AA-4AB9-8EEB-5A180DB8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30EFC-472F-41CA-A3BC-2E431058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Public Health App</vt:lpstr>
      <vt:lpstr>High-Level Summary</vt:lpstr>
      <vt:lpstr>Main Features</vt:lpstr>
      <vt:lpstr>Target Users</vt:lpstr>
      <vt:lpstr>Use Cases</vt:lpstr>
      <vt:lpstr>How to use it?</vt:lpstr>
      <vt:lpstr>Flexibility for the Client</vt:lpstr>
      <vt:lpstr>Challenges Encountered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2023-05-01T16:28:02Z</dcterms:created>
  <dcterms:modified xsi:type="dcterms:W3CDTF">2023-05-04T22:15:24Z</dcterms:modified>
</cp:coreProperties>
</file>