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59" r:id="rId3"/>
    <p:sldId id="264" r:id="rId4"/>
    <p:sldId id="265" r:id="rId5"/>
    <p:sldId id="266" r:id="rId6"/>
    <p:sldId id="267" r:id="rId7"/>
    <p:sldId id="268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oo lee" initials="w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0" d="100"/>
          <a:sy n="120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2-12T10:08:34.867" idx="1">
    <p:pos x="10" y="10"/>
    <p:text>방법2같은경우는 DI이다. maven에 pom넣는거 생각하면될듯,  외부에서 가져오는 방법인데
필드로 this.b=  여기에 외부에서 가져온다거나, construct에 처음부터 셋팅할수있다.
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2-12T10:12:23.698" idx="2">
    <p:pos x="10" y="10"/>
    <p:text>외부에서 B라는 객체를 가져와서 넣는다. 
IOC 컨테이너는  제품을 만들때 쓰는 하나하나의 부품(부품화시켜놓은것을 담아놓는것)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스프링 프로젝트 만들기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smtClean="0">
                <a:solidFill>
                  <a:srgbClr val="0070C0"/>
                </a:solidFill>
                <a:latin typeface="+mj-ea"/>
                <a:ea typeface="+mj-ea"/>
              </a:rPr>
              <a:t>2</a:t>
            </a:r>
            <a:r>
              <a:rPr lang="ko-KR" altLang="en-US" sz="2000" spc="-15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스프링 프로젝트 만들기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이클립스에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스프링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프로그인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설치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(STS)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처음 만들어 보는 스프링 프로젝트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DI(Dependency Injection)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와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IOC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컨테이너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782515" y="3147648"/>
            <a:ext cx="5917223" cy="3077308"/>
          </a:xfrm>
          <a:prstGeom prst="roundRect">
            <a:avLst>
              <a:gd name="adj" fmla="val 5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DI(</a:t>
            </a:r>
            <a:r>
              <a:rPr lang="en-US" altLang="ko-KR" sz="1600" b="1" dirty="0" smtClean="0">
                <a:latin typeface="+mn-ea"/>
              </a:rPr>
              <a:t>Dependency Injection)</a:t>
            </a:r>
            <a:r>
              <a:rPr lang="ko-KR" altLang="en-US" sz="1600" b="1" dirty="0" smtClean="0">
                <a:latin typeface="+mn-ea"/>
              </a:rPr>
              <a:t>와 </a:t>
            </a:r>
            <a:r>
              <a:rPr lang="en-US" altLang="ko-KR" sz="1600" b="1" dirty="0" smtClean="0">
                <a:latin typeface="+mn-ea"/>
              </a:rPr>
              <a:t>IOC</a:t>
            </a:r>
            <a:r>
              <a:rPr lang="ko-KR" altLang="en-US" sz="1600" b="1" dirty="0" smtClean="0">
                <a:latin typeface="+mn-ea"/>
              </a:rPr>
              <a:t>컨테이너</a:t>
            </a:r>
            <a:endParaRPr lang="ko-KR" altLang="en-US" sz="1600" b="1" dirty="0">
              <a:latin typeface="+mn-ea"/>
              <a:ea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837593" y="1522950"/>
            <a:ext cx="3437792" cy="1397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A</a:t>
            </a:r>
            <a:r>
              <a:rPr lang="ko-KR" altLang="en-US" sz="2800" dirty="0" smtClean="0"/>
              <a:t>객체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066193" y="3462458"/>
            <a:ext cx="1490296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r>
              <a:rPr lang="en-US" altLang="ko-KR" dirty="0" smtClean="0"/>
              <a:t>ew B()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70789" y="3462458"/>
            <a:ext cx="1490296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r>
              <a:rPr lang="en-US" altLang="ko-KR" dirty="0" smtClean="0"/>
              <a:t>ew C()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066193" y="2221798"/>
            <a:ext cx="3094892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setter() or construct()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18" idx="0"/>
          </p:cNvCxnSpPr>
          <p:nvPr/>
        </p:nvCxnSpPr>
        <p:spPr>
          <a:xfrm flipV="1">
            <a:off x="2811341" y="2727214"/>
            <a:ext cx="10990" cy="7352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415937" y="2727214"/>
            <a:ext cx="10990" cy="7352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76499" y="4455469"/>
            <a:ext cx="2529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kern="1200" dirty="0" smtClean="0">
                <a:solidFill>
                  <a:schemeClr val="bg1"/>
                </a:solidFill>
                <a:effectLst/>
                <a:latin typeface="+mn-ea"/>
                <a:ea typeface="+mn-ea"/>
              </a:rPr>
              <a:t>IOC</a:t>
            </a:r>
            <a:r>
              <a:rPr lang="ko-KR" altLang="en-US" sz="2800" kern="1200" dirty="0" smtClean="0">
                <a:solidFill>
                  <a:schemeClr val="bg1"/>
                </a:solidFill>
                <a:effectLst/>
                <a:latin typeface="+mn-ea"/>
                <a:ea typeface="+mn-ea"/>
              </a:rPr>
              <a:t>컨테이너</a:t>
            </a:r>
            <a:endParaRPr lang="ko-KR" altLang="en-US" sz="2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5161085" y="2727214"/>
            <a:ext cx="1353466" cy="73524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1092445" y="5213576"/>
            <a:ext cx="1490296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r>
              <a:rPr lang="en-US" altLang="ko-KR" dirty="0" smtClean="0"/>
              <a:t>ew X()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405795" y="5618840"/>
            <a:ext cx="1490296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r>
              <a:rPr lang="en-US" altLang="ko-KR" dirty="0" smtClean="0"/>
              <a:t>ew Y()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415937" y="5046056"/>
            <a:ext cx="1490296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r>
              <a:rPr lang="en-US" altLang="ko-KR" dirty="0" smtClean="0"/>
              <a:t>ew Z()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95317" y="2579640"/>
            <a:ext cx="208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인터페이스를 통한 부품화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5903918" y="4349456"/>
            <a:ext cx="1353466" cy="73524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44271" y="4178470"/>
            <a:ext cx="208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인터페이스를 통한 부품화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3263" y="5763291"/>
            <a:ext cx="4882391" cy="46166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결국 스프링이란</a:t>
            </a:r>
            <a:r>
              <a:rPr lang="en-US" altLang="ko-KR" sz="1200" b="1" dirty="0" smtClean="0">
                <a:latin typeface="+mn-ea"/>
              </a:rPr>
              <a:t>?</a:t>
            </a:r>
          </a:p>
          <a:p>
            <a:r>
              <a:rPr lang="ko-KR" altLang="en-US" sz="1200" b="1" dirty="0" smtClean="0">
                <a:latin typeface="+mn-ea"/>
              </a:rPr>
              <a:t>부품을 생성하고 조립하는 라이브러리 집합체 라고 할 수 있습니다</a:t>
            </a:r>
            <a:r>
              <a:rPr lang="en-US" altLang="ko-KR" sz="1200" b="1" dirty="0" smtClean="0">
                <a:latin typeface="+mn-ea"/>
              </a:rPr>
              <a:t>.</a:t>
            </a: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856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이클립스에</a:t>
            </a:r>
            <a:r>
              <a:rPr lang="ko-KR" altLang="en-US" sz="1600" b="1" dirty="0">
                <a:latin typeface="+mn-ea"/>
              </a:rPr>
              <a:t> 스프링 </a:t>
            </a:r>
            <a:r>
              <a:rPr lang="ko-KR" altLang="en-US" sz="1600" b="1" dirty="0" err="1" smtClean="0">
                <a:latin typeface="+mn-ea"/>
              </a:rPr>
              <a:t>플로그인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설치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-US" altLang="ko-KR" sz="1600" b="1" dirty="0" smtClean="0">
                <a:latin typeface="+mn-ea"/>
              </a:rPr>
              <a:t>Spring Tool Suite)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이클립스에서</a:t>
            </a:r>
            <a:r>
              <a:rPr lang="ko-KR" altLang="en-US" sz="1100" dirty="0" smtClean="0">
                <a:latin typeface="+mn-ea"/>
              </a:rPr>
              <a:t> 스프링 프로젝트를 만들기 위해서는 스프링 </a:t>
            </a:r>
            <a:r>
              <a:rPr lang="ko-KR" altLang="en-US" sz="1100" dirty="0" err="1" smtClean="0">
                <a:latin typeface="+mn-ea"/>
              </a:rPr>
              <a:t>플로그인이</a:t>
            </a:r>
            <a:r>
              <a:rPr lang="ko-KR" altLang="en-US" sz="1100" dirty="0" smtClean="0">
                <a:latin typeface="+mn-ea"/>
              </a:rPr>
              <a:t> 필요 합니다</a:t>
            </a:r>
            <a:r>
              <a:rPr lang="en-US" altLang="ko-KR" sz="1100" dirty="0" smtClean="0">
                <a:latin typeface="+mn-ea"/>
              </a:rPr>
              <a:t>. 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1673" y="2019866"/>
            <a:ext cx="3724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이클립스</a:t>
            </a:r>
            <a:r>
              <a:rPr lang="ko-KR" altLang="en-US" sz="1100" dirty="0" smtClean="0">
                <a:latin typeface="+mn-ea"/>
              </a:rPr>
              <a:t> 실행 및 </a:t>
            </a:r>
            <a:r>
              <a:rPr lang="en-US" altLang="ko-KR" sz="1100" dirty="0" smtClean="0">
                <a:latin typeface="+mn-ea"/>
              </a:rPr>
              <a:t>Marketplace…. </a:t>
            </a:r>
            <a:r>
              <a:rPr lang="ko-KR" altLang="en-US" sz="1100" dirty="0" smtClean="0">
                <a:latin typeface="+mn-ea"/>
              </a:rPr>
              <a:t>진입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73" y="2334358"/>
            <a:ext cx="3609975" cy="37719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07356" y="2019866"/>
            <a:ext cx="3724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STS </a:t>
            </a:r>
            <a:r>
              <a:rPr lang="ko-KR" altLang="en-US" sz="1100" dirty="0" smtClean="0">
                <a:latin typeface="+mn-ea"/>
              </a:rPr>
              <a:t>플러그인 검색 하기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356" y="2391340"/>
            <a:ext cx="5534025" cy="38195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44162" y="5388079"/>
            <a:ext cx="2757486" cy="4086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01413" y="3485537"/>
            <a:ext cx="2087181" cy="4086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01413" y="3894142"/>
            <a:ext cx="5152387" cy="15922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35" y="2281476"/>
            <a:ext cx="4573575" cy="43610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이클립스에</a:t>
            </a:r>
            <a:r>
              <a:rPr lang="ko-KR" altLang="en-US" sz="1600" b="1" dirty="0">
                <a:latin typeface="+mn-ea"/>
              </a:rPr>
              <a:t> 스프링 </a:t>
            </a:r>
            <a:r>
              <a:rPr lang="ko-KR" altLang="en-US" sz="1600" b="1" dirty="0" err="1" smtClean="0">
                <a:latin typeface="+mn-ea"/>
              </a:rPr>
              <a:t>플로그인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설치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-US" altLang="ko-KR" sz="1600" b="1" dirty="0" smtClean="0">
                <a:latin typeface="+mn-ea"/>
              </a:rPr>
              <a:t>Spring Tool Suite)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이클립스에서</a:t>
            </a:r>
            <a:r>
              <a:rPr lang="ko-KR" altLang="en-US" sz="1100" dirty="0" smtClean="0">
                <a:latin typeface="+mn-ea"/>
              </a:rPr>
              <a:t> 스프링 프로젝트를 만들기 위해서는 스프링 </a:t>
            </a:r>
            <a:r>
              <a:rPr lang="ko-KR" altLang="en-US" sz="1100" dirty="0" err="1" smtClean="0">
                <a:latin typeface="+mn-ea"/>
              </a:rPr>
              <a:t>플로그인이</a:t>
            </a:r>
            <a:r>
              <a:rPr lang="ko-KR" altLang="en-US" sz="1100" dirty="0" smtClean="0">
                <a:latin typeface="+mn-ea"/>
              </a:rPr>
              <a:t> 필요 합니다</a:t>
            </a:r>
            <a:r>
              <a:rPr lang="en-US" altLang="ko-KR" sz="1100" dirty="0" smtClean="0">
                <a:latin typeface="+mn-ea"/>
              </a:rPr>
              <a:t>. 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1673" y="2019866"/>
            <a:ext cx="3724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프로그인</a:t>
            </a:r>
            <a:r>
              <a:rPr lang="ko-KR" altLang="en-US" sz="1100" dirty="0" smtClean="0">
                <a:latin typeface="+mn-ea"/>
              </a:rPr>
              <a:t> 항목들 모두 선택 하고 </a:t>
            </a:r>
            <a:r>
              <a:rPr lang="en-US" altLang="ko-KR" sz="1100" dirty="0" smtClean="0">
                <a:latin typeface="+mn-ea"/>
              </a:rPr>
              <a:t>Confirm </a:t>
            </a:r>
            <a:r>
              <a:rPr lang="ko-KR" altLang="en-US" sz="1100" dirty="0" smtClean="0">
                <a:latin typeface="+mn-ea"/>
              </a:rPr>
              <a:t>버튼 클릭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07356" y="2019866"/>
            <a:ext cx="3724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약관에 동의 후 진행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75086" y="6152047"/>
            <a:ext cx="1002322" cy="4086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356" y="2277539"/>
            <a:ext cx="5675641" cy="436890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155723" y="5293930"/>
            <a:ext cx="2362199" cy="3243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067192" y="6214557"/>
            <a:ext cx="888023" cy="3243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3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356" y="2327352"/>
            <a:ext cx="5105400" cy="14763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이클립스에</a:t>
            </a:r>
            <a:r>
              <a:rPr lang="ko-KR" altLang="en-US" sz="1600" b="1" dirty="0">
                <a:latin typeface="+mn-ea"/>
              </a:rPr>
              <a:t> 스프링 </a:t>
            </a:r>
            <a:r>
              <a:rPr lang="ko-KR" altLang="en-US" sz="1600" b="1" dirty="0" err="1" smtClean="0">
                <a:latin typeface="+mn-ea"/>
              </a:rPr>
              <a:t>플로그인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설치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-US" altLang="ko-KR" sz="1600" b="1" dirty="0" smtClean="0">
                <a:latin typeface="+mn-ea"/>
              </a:rPr>
              <a:t>Spring Tool Suite)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이클립스에서</a:t>
            </a:r>
            <a:r>
              <a:rPr lang="ko-KR" altLang="en-US" sz="1100" dirty="0" smtClean="0">
                <a:latin typeface="+mn-ea"/>
              </a:rPr>
              <a:t> 스프링 프로젝트를 만들기 위해서는 스프링 </a:t>
            </a:r>
            <a:r>
              <a:rPr lang="ko-KR" altLang="en-US" sz="1100" dirty="0" err="1" smtClean="0">
                <a:latin typeface="+mn-ea"/>
              </a:rPr>
              <a:t>플로그인이</a:t>
            </a:r>
            <a:r>
              <a:rPr lang="ko-KR" altLang="en-US" sz="1100" dirty="0" smtClean="0">
                <a:latin typeface="+mn-ea"/>
              </a:rPr>
              <a:t> 필요 합니다</a:t>
            </a:r>
            <a:r>
              <a:rPr lang="en-US" altLang="ko-KR" sz="1100" dirty="0" smtClean="0">
                <a:latin typeface="+mn-ea"/>
              </a:rPr>
              <a:t>. 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1673" y="2019866"/>
            <a:ext cx="3724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설치 </a:t>
            </a:r>
            <a:r>
              <a:rPr lang="ko-KR" altLang="en-US" sz="1100" dirty="0" err="1" smtClean="0">
                <a:latin typeface="+mn-ea"/>
              </a:rPr>
              <a:t>진행중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07356" y="2019866"/>
            <a:ext cx="3724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설치 완료 후 </a:t>
            </a:r>
            <a:r>
              <a:rPr lang="ko-KR" altLang="en-US" sz="1100" dirty="0" err="1" smtClean="0">
                <a:latin typeface="+mn-ea"/>
              </a:rPr>
              <a:t>재부팅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08830" y="3327027"/>
            <a:ext cx="1081455" cy="3243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66" y="2358993"/>
            <a:ext cx="4203595" cy="185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이클립스에</a:t>
            </a:r>
            <a:r>
              <a:rPr lang="ko-KR" altLang="en-US" sz="1600" b="1" dirty="0">
                <a:latin typeface="+mn-ea"/>
              </a:rPr>
              <a:t> 스프링 </a:t>
            </a:r>
            <a:r>
              <a:rPr lang="ko-KR" altLang="en-US" sz="1600" b="1" dirty="0" err="1" smtClean="0">
                <a:latin typeface="+mn-ea"/>
              </a:rPr>
              <a:t>플로그인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설치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-US" altLang="ko-KR" sz="1600" b="1" dirty="0" smtClean="0">
                <a:latin typeface="+mn-ea"/>
              </a:rPr>
              <a:t>Spring Tool Suite)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이클립스에서</a:t>
            </a:r>
            <a:r>
              <a:rPr lang="ko-KR" altLang="en-US" sz="1100" dirty="0" smtClean="0">
                <a:latin typeface="+mn-ea"/>
              </a:rPr>
              <a:t> 스프링 프로젝트를 만들기 위해서는 스프링 </a:t>
            </a:r>
            <a:r>
              <a:rPr lang="ko-KR" altLang="en-US" sz="1100" dirty="0" err="1" smtClean="0">
                <a:latin typeface="+mn-ea"/>
              </a:rPr>
              <a:t>플로그인이</a:t>
            </a:r>
            <a:r>
              <a:rPr lang="ko-KR" altLang="en-US" sz="1100" dirty="0" smtClean="0">
                <a:latin typeface="+mn-ea"/>
              </a:rPr>
              <a:t> 필요 합니다</a:t>
            </a:r>
            <a:r>
              <a:rPr lang="en-US" altLang="ko-KR" sz="1100" dirty="0" smtClean="0">
                <a:latin typeface="+mn-ea"/>
              </a:rPr>
              <a:t>. 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1673" y="2019866"/>
            <a:ext cx="3724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Overview </a:t>
            </a:r>
            <a:r>
              <a:rPr lang="ko-KR" altLang="en-US" sz="1100" dirty="0" smtClean="0">
                <a:latin typeface="+mn-ea"/>
              </a:rPr>
              <a:t>및 프로젝트 준비 완료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12" y="2338685"/>
            <a:ext cx="6468066" cy="31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3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처음 만들어 보는 스프링 프로젝트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프로그래밍 언어를 처음 접할 때는 최대한 쉽게 접근 해야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이유는 처음부터 많은 내용과 깊이 내용을 학습하여 하다 보면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잘못된 학습으로 이어질 수 있으며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조기에 지쳐서 학습에 흥미를 잃어 버릴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하여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앞으로의 스프링 강의는 아주 쉽고 기초를 튼튼히 하기 위한 커리큘럼으로 진행 할 예정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스프링을 최대한 쉽게 접근하려는 또 다른 의도는 기초부분에 대한 학습이 튼튼하게 되면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추후에 스스로 스프링 </a:t>
            </a:r>
            <a:r>
              <a:rPr lang="ko-KR" altLang="en-US" sz="1100" dirty="0" err="1" smtClean="0">
                <a:latin typeface="+mn-ea"/>
              </a:rPr>
              <a:t>레퍼런스</a:t>
            </a:r>
            <a:r>
              <a:rPr lang="ko-KR" altLang="en-US" sz="1100" dirty="0" smtClean="0">
                <a:latin typeface="+mn-ea"/>
              </a:rPr>
              <a:t> 문서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err="1" smtClean="0">
                <a:latin typeface="+mn-ea"/>
              </a:rPr>
              <a:t>웹문서</a:t>
            </a:r>
            <a:r>
              <a:rPr lang="ko-KR" altLang="en-US" sz="1100" dirty="0" smtClean="0">
                <a:latin typeface="+mn-ea"/>
              </a:rPr>
              <a:t> 포함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들을 참고로 해서 스스로 학습 할 수 있기 때문 입니다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64" y="2817631"/>
            <a:ext cx="5391150" cy="3248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5296" y="2477620"/>
            <a:ext cx="546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프로젝트 생성 하기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(legacy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로 되어있음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813" y="2817631"/>
            <a:ext cx="4164235" cy="394382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61671" y="3608381"/>
            <a:ext cx="907805" cy="3243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37439" y="3608380"/>
            <a:ext cx="907805" cy="3243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996578" y="3788141"/>
            <a:ext cx="907805" cy="2299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447914" y="4291503"/>
            <a:ext cx="1001494" cy="2299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646183" y="6347558"/>
            <a:ext cx="1001494" cy="2818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435969" y="4448908"/>
            <a:ext cx="369277" cy="219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3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처음 만들어 보는 스프링 </a:t>
            </a:r>
            <a:r>
              <a:rPr lang="ko-KR" altLang="en-US" sz="1600" b="1" dirty="0" smtClean="0">
                <a:latin typeface="+mn-ea"/>
              </a:rPr>
              <a:t>프로젝트 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Spring MVC Project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설정하기</a:t>
            </a:r>
            <a:endParaRPr lang="ko-KR" altLang="en-US" sz="16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86" y="1297828"/>
            <a:ext cx="3623599" cy="543877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527765" y="2082436"/>
            <a:ext cx="1083553" cy="2299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10886" y="3263533"/>
            <a:ext cx="1295401" cy="2299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17302" y="6370149"/>
            <a:ext cx="1083553" cy="2299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730" y="2190873"/>
            <a:ext cx="2600325" cy="24860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03769" y="1820826"/>
            <a:ext cx="216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프로젝트 생성 완료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5530361" y="3323981"/>
            <a:ext cx="369277" cy="219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9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처음 만들어 보는 스프링 프로젝트</a:t>
            </a:r>
            <a:endParaRPr lang="ko-KR" altLang="en-US" sz="1600" b="1" dirty="0">
              <a:latin typeface="+mn-ea"/>
              <a:ea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558680"/>
            <a:ext cx="9911439" cy="50594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0699" y="1297070"/>
            <a:ext cx="5007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프로젝트를 이용한 사칙연산 프로그래밍 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spring_2_2_ex1_springex)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5404" y="5510169"/>
            <a:ext cx="4917141" cy="11079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위에서 아주 간단한 스프링 프로젝트를 만들어 보았습니다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사실 너무 간단하고 스프링 기법들이 적용 안되어 스프링 프로젝트라고 하기에는 많이 부족합니다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프로젝트를 생성하는 방법에 대해서 살펴 보았으니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앞으로는 스프링이라는 </a:t>
            </a:r>
            <a:r>
              <a:rPr lang="ko-KR" altLang="en-US" sz="1100" dirty="0" err="1" smtClean="0">
                <a:latin typeface="+mn-ea"/>
              </a:rPr>
              <a:t>프로그래밍틀의</a:t>
            </a:r>
            <a:r>
              <a:rPr lang="ko-KR" altLang="en-US" sz="1100" dirty="0" smtClean="0">
                <a:latin typeface="+mn-ea"/>
              </a:rPr>
              <a:t> 특징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사용법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을 하나씩 학습해 보도록 하겠습니다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979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DI(</a:t>
            </a:r>
            <a:r>
              <a:rPr lang="en-US" altLang="ko-KR" sz="1600" b="1" dirty="0" smtClean="0">
                <a:latin typeface="+mn-ea"/>
              </a:rPr>
              <a:t>Dependency Injection)</a:t>
            </a:r>
            <a:r>
              <a:rPr lang="ko-KR" altLang="en-US" sz="1600" b="1" dirty="0" smtClean="0">
                <a:latin typeface="+mn-ea"/>
              </a:rPr>
              <a:t>와 </a:t>
            </a:r>
            <a:r>
              <a:rPr lang="en-US" altLang="ko-KR" sz="1600" b="1" dirty="0" smtClean="0">
                <a:latin typeface="+mn-ea"/>
              </a:rPr>
              <a:t>IOC</a:t>
            </a:r>
            <a:r>
              <a:rPr lang="ko-KR" altLang="en-US" sz="1600" b="1" dirty="0" smtClean="0">
                <a:latin typeface="+mn-ea"/>
              </a:rPr>
              <a:t>컨테이너</a:t>
            </a:r>
            <a:endParaRPr lang="ko-KR" altLang="en-US" sz="1600" b="1" dirty="0">
              <a:latin typeface="+mn-ea"/>
              <a:ea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133074" y="2221515"/>
            <a:ext cx="3437792" cy="3165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A</a:t>
            </a:r>
            <a:r>
              <a:rPr lang="ko-KR" altLang="en-US" sz="2800" dirty="0" smtClean="0"/>
              <a:t>객체</a:t>
            </a:r>
            <a:endParaRPr lang="en-US" altLang="ko-KR" sz="2800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396181" y="3356667"/>
            <a:ext cx="1353260" cy="13532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B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851970" y="3356667"/>
            <a:ext cx="1353260" cy="13532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4807" y="5463545"/>
            <a:ext cx="3546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A</a:t>
            </a:r>
            <a:r>
              <a:rPr lang="ko-KR" altLang="en-US" sz="1100" b="1" dirty="0" smtClean="0">
                <a:latin typeface="+mn-ea"/>
              </a:rPr>
              <a:t>객체는 </a:t>
            </a:r>
            <a:r>
              <a:rPr lang="en-US" altLang="ko-KR" sz="1100" b="1" dirty="0" smtClean="0">
                <a:latin typeface="+mn-ea"/>
              </a:rPr>
              <a:t>B/C</a:t>
            </a:r>
            <a:r>
              <a:rPr lang="ko-KR" altLang="en-US" sz="1100" b="1" dirty="0" smtClean="0">
                <a:latin typeface="+mn-ea"/>
              </a:rPr>
              <a:t>객체에 의존 한다</a:t>
            </a:r>
            <a:r>
              <a:rPr lang="en-US" altLang="ko-KR" sz="1100" b="1" dirty="0" smtClean="0">
                <a:latin typeface="+mn-ea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998677" y="1287336"/>
            <a:ext cx="3437792" cy="1397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A</a:t>
            </a:r>
            <a:r>
              <a:rPr lang="ko-KR" altLang="en-US" sz="2800" dirty="0" smtClean="0"/>
              <a:t>객체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227277" y="1986184"/>
            <a:ext cx="1490296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r>
              <a:rPr lang="en-US" altLang="ko-KR" dirty="0" smtClean="0"/>
              <a:t>ew B()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831873" y="1986184"/>
            <a:ext cx="1490296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r>
              <a:rPr lang="en-US" altLang="ko-KR" dirty="0" smtClean="0"/>
              <a:t>ew C()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998677" y="3989050"/>
            <a:ext cx="3437792" cy="1397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A</a:t>
            </a:r>
            <a:r>
              <a:rPr lang="ko-KR" altLang="en-US" sz="2800" dirty="0" smtClean="0"/>
              <a:t>객체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227277" y="5928558"/>
            <a:ext cx="1490296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r>
              <a:rPr lang="en-US" altLang="ko-KR" dirty="0" smtClean="0"/>
              <a:t>ew B()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831873" y="5928558"/>
            <a:ext cx="1490296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r>
              <a:rPr lang="en-US" altLang="ko-KR" dirty="0" smtClean="0"/>
              <a:t>ew C()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227277" y="4687898"/>
            <a:ext cx="3094892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setter() or construct()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18" idx="0"/>
          </p:cNvCxnSpPr>
          <p:nvPr/>
        </p:nvCxnSpPr>
        <p:spPr>
          <a:xfrm flipV="1">
            <a:off x="7972425" y="5193314"/>
            <a:ext cx="10990" cy="7352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9577021" y="5193314"/>
            <a:ext cx="10990" cy="7352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01693" y="2695423"/>
            <a:ext cx="3546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A</a:t>
            </a:r>
            <a:r>
              <a:rPr lang="ko-KR" altLang="en-US" sz="1100" b="1" dirty="0" smtClean="0">
                <a:latin typeface="+mn-ea"/>
              </a:rPr>
              <a:t>객체가 </a:t>
            </a:r>
            <a:r>
              <a:rPr lang="en-US" altLang="ko-KR" sz="1100" b="1" dirty="0" smtClean="0">
                <a:latin typeface="+mn-ea"/>
              </a:rPr>
              <a:t>B/C</a:t>
            </a:r>
            <a:r>
              <a:rPr lang="ko-KR" altLang="en-US" sz="1100" b="1" dirty="0" smtClean="0">
                <a:latin typeface="+mn-ea"/>
              </a:rPr>
              <a:t>객체를 직접 생성 한다</a:t>
            </a:r>
            <a:r>
              <a:rPr lang="en-US" altLang="ko-KR" sz="1100" b="1" dirty="0" smtClean="0">
                <a:latin typeface="+mn-ea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98677" y="6470370"/>
            <a:ext cx="3546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B/C</a:t>
            </a:r>
            <a:r>
              <a:rPr lang="ko-KR" altLang="en-US" sz="1100" b="1" dirty="0" smtClean="0">
                <a:latin typeface="+mn-ea"/>
              </a:rPr>
              <a:t>객체 외부에 생성하여 </a:t>
            </a:r>
            <a:r>
              <a:rPr lang="en-US" altLang="ko-KR" sz="1100" b="1" dirty="0" smtClean="0">
                <a:latin typeface="+mn-ea"/>
              </a:rPr>
              <a:t>A</a:t>
            </a:r>
            <a:r>
              <a:rPr lang="ko-KR" altLang="en-US" sz="1100" b="1" dirty="0" smtClean="0">
                <a:latin typeface="+mn-ea"/>
              </a:rPr>
              <a:t>객체에 넣어 준다</a:t>
            </a:r>
            <a:r>
              <a:rPr lang="en-US" altLang="ko-KR" sz="1100" b="1" dirty="0" smtClean="0">
                <a:latin typeface="+mn-ea"/>
              </a:rPr>
              <a:t>.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4833973" y="2685032"/>
            <a:ext cx="1920788" cy="844749"/>
          </a:xfrm>
          <a:prstGeom prst="straightConnector1">
            <a:avLst/>
          </a:prstGeom>
          <a:ln w="25400" cmpd="dbl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885237" y="3989050"/>
            <a:ext cx="1747804" cy="396137"/>
          </a:xfrm>
          <a:prstGeom prst="straightConnector1">
            <a:avLst/>
          </a:prstGeom>
          <a:ln w="25400" cmpd="dbl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98010" y="2845796"/>
            <a:ext cx="71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방법</a:t>
            </a:r>
            <a:r>
              <a:rPr lang="en-US" altLang="ko-KR" sz="1100" dirty="0" smtClean="0">
                <a:latin typeface="+mn-ea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98010" y="4187118"/>
            <a:ext cx="71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방법</a:t>
            </a:r>
            <a:r>
              <a:rPr lang="en-US" altLang="ko-KR" sz="1100" dirty="0" smtClean="0">
                <a:latin typeface="+mn-ea"/>
              </a:rPr>
              <a:t>2</a:t>
            </a:r>
          </a:p>
        </p:txBody>
      </p:sp>
      <p:sp>
        <p:nvSpPr>
          <p:cNvPr id="36" name="포인트가 5개인 별 35"/>
          <p:cNvSpPr/>
          <p:nvPr/>
        </p:nvSpPr>
        <p:spPr>
          <a:xfrm>
            <a:off x="10114170" y="3654127"/>
            <a:ext cx="644598" cy="644598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439</Words>
  <Application>Microsoft Office PowerPoint</Application>
  <PresentationFormat>사용자 지정</PresentationFormat>
  <Paragraphs>80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woo lee</cp:lastModifiedBy>
  <cp:revision>342</cp:revision>
  <dcterms:created xsi:type="dcterms:W3CDTF">2014-12-01T08:37:15Z</dcterms:created>
  <dcterms:modified xsi:type="dcterms:W3CDTF">2019-12-12T01:12:42Z</dcterms:modified>
</cp:coreProperties>
</file>