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59" r:id="rId3"/>
    <p:sldId id="264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9" d="100"/>
          <a:sy n="79" d="100"/>
        </p:scale>
        <p:origin x="-1674" y="-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4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DI(Dependency Injection)-II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4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DI(Dependency Injection)- 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스프링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프로퍼티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설정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스프링 컨테이너의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스프링 </a:t>
            </a:r>
            <a:r>
              <a:rPr lang="ko-KR" altLang="en-US" sz="1600" b="1" dirty="0" err="1" smtClean="0">
                <a:latin typeface="+mn-ea"/>
              </a:rPr>
              <a:t>프로퍼티</a:t>
            </a:r>
            <a:r>
              <a:rPr lang="ko-KR" altLang="en-US" sz="1600" b="1" dirty="0" smtClean="0">
                <a:latin typeface="+mn-ea"/>
              </a:rPr>
              <a:t> 설정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</a:t>
            </a:r>
            <a:r>
              <a:rPr lang="ko-KR" altLang="en-US" sz="1100" dirty="0" err="1" smtClean="0">
                <a:latin typeface="+mn-ea"/>
              </a:rPr>
              <a:t>프로퍼티</a:t>
            </a:r>
            <a:r>
              <a:rPr lang="ko-KR" altLang="en-US" sz="1100" dirty="0" smtClean="0">
                <a:latin typeface="+mn-ea"/>
              </a:rPr>
              <a:t> 설정에 대한 기본적인 사항들을 학습합니다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기본적이라고 하지만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가장 많이 쓰이고 꼭 알고 있어야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spring_4_1_ex1_springex)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751796"/>
            <a:ext cx="3848100" cy="4400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867" y="1845687"/>
            <a:ext cx="3190875" cy="11049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621" y="3094821"/>
            <a:ext cx="4410075" cy="3057525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>
            <a:off x="3039035" y="1981200"/>
            <a:ext cx="3478586" cy="33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8886" y="2203465"/>
            <a:ext cx="918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기초데이터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142146" y="2610788"/>
            <a:ext cx="3341998" cy="145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21997" y="3489995"/>
            <a:ext cx="918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List </a:t>
            </a:r>
            <a:r>
              <a:rPr lang="ko-KR" altLang="en-US" sz="1100" dirty="0" smtClean="0">
                <a:latin typeface="+mn-ea"/>
              </a:rPr>
              <a:t>타입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3576918" y="2815729"/>
            <a:ext cx="2940703" cy="266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2473" y="4232311"/>
            <a:ext cx="1322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다른 </a:t>
            </a:r>
            <a:r>
              <a:rPr lang="ko-KR" altLang="en-US" sz="1100" dirty="0" err="1" smtClean="0">
                <a:latin typeface="+mn-ea"/>
              </a:rPr>
              <a:t>빈객체</a:t>
            </a:r>
            <a:r>
              <a:rPr lang="ko-KR" altLang="en-US" sz="1100" dirty="0" smtClean="0">
                <a:latin typeface="+mn-ea"/>
              </a:rPr>
              <a:t> 참조</a:t>
            </a:r>
            <a:endParaRPr lang="en-US" altLang="ko-KR" sz="11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스프링 </a:t>
            </a:r>
            <a:r>
              <a:rPr lang="ko-KR" altLang="en-US" sz="1600" b="1" dirty="0" smtClean="0">
                <a:latin typeface="+mn-ea"/>
              </a:rPr>
              <a:t>컨테이너의 이해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컨테이너를 생성하고 컴포넌트를 사용하는 방법에 대해서 학습합니다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(spring_4_1_ex1_springex)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952625"/>
            <a:ext cx="6467475" cy="112395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7073154" y="2348753"/>
            <a:ext cx="1613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92273" y="2217948"/>
            <a:ext cx="1866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컨테이너 생성</a:t>
            </a:r>
            <a:r>
              <a:rPr lang="en-US" altLang="ko-KR" sz="1100" dirty="0" smtClean="0">
                <a:latin typeface="+mn-ea"/>
              </a:rPr>
              <a:t>(IOC)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7073154" y="2590800"/>
            <a:ext cx="1613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92273" y="2459995"/>
            <a:ext cx="2628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+mn-ea"/>
              </a:rPr>
              <a:t>스프링 컨테이너에서 컴포넌트 </a:t>
            </a:r>
            <a:r>
              <a:rPr lang="ko-KR" altLang="en-US" sz="1100" dirty="0" err="1" smtClean="0">
                <a:latin typeface="+mn-ea"/>
              </a:rPr>
              <a:t>가져옮</a:t>
            </a:r>
            <a:endParaRPr lang="en-US" altLang="ko-KR" sz="11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835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3473" y="4603858"/>
            <a:ext cx="861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Xml,yml</a:t>
            </a:r>
            <a:r>
              <a:rPr lang="en-US" altLang="ko-KR" dirty="0" smtClean="0"/>
              <a:t> </a:t>
            </a:r>
            <a:r>
              <a:rPr lang="ko-KR" altLang="en-US" smtClean="0"/>
              <a:t>등등의 것</a:t>
            </a:r>
            <a:r>
              <a:rPr lang="ko-KR" altLang="en-US"/>
              <a:t>이</a:t>
            </a:r>
            <a:r>
              <a:rPr lang="ko-KR" altLang="en-US" smtClean="0"/>
              <a:t> </a:t>
            </a:r>
            <a:r>
              <a:rPr lang="ko-KR" altLang="en-US" dirty="0" err="1" smtClean="0"/>
              <a:t>추상화된것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AbstractApplicationContext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6997" y="2033430"/>
            <a:ext cx="302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AbstractApplicationContext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3669631" y="2402762"/>
            <a:ext cx="1696453" cy="1154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5366084" y="2498332"/>
            <a:ext cx="0" cy="1058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81093" y="3701126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yml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55243" y="370112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xml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5521033" y="2498332"/>
            <a:ext cx="710939" cy="1058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31971" y="371698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77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92</Words>
  <Application>Microsoft Office PowerPoint</Application>
  <PresentationFormat>사용자 지정</PresentationFormat>
  <Paragraphs>25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woo lee</cp:lastModifiedBy>
  <cp:revision>365</cp:revision>
  <dcterms:created xsi:type="dcterms:W3CDTF">2014-12-01T08:37:15Z</dcterms:created>
  <dcterms:modified xsi:type="dcterms:W3CDTF">2019-12-12T11:03:23Z</dcterms:modified>
</cp:coreProperties>
</file>