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1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530353" y="176272"/>
            <a:ext cx="405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생명 주기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(life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cycle)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와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범위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(scope)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생명 주기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(life cycle)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와 범위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(scope)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컨테이너 생명 주기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빈 생명 주기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빈 범위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컨테이너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 생명 주기에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24354" y="2154116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생성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24354" y="3094547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설정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24354" y="4034978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사용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4354" y="4975409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종료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99239" y="2743198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699239" y="3686906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10963" y="4632852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27" y="2529618"/>
            <a:ext cx="5448300" cy="2314575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4158762" y="2417885"/>
            <a:ext cx="1182565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158762" y="3129716"/>
            <a:ext cx="1107830" cy="15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158762" y="3399711"/>
            <a:ext cx="1107830" cy="8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196129" y="3959468"/>
            <a:ext cx="1039690" cy="33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196129" y="4769133"/>
            <a:ext cx="1070463" cy="4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6744" y="6035040"/>
            <a:ext cx="389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Refresh()</a:t>
            </a:r>
            <a:r>
              <a:rPr lang="ko-KR" altLang="en-US" dirty="0" smtClean="0"/>
              <a:t>를 사용하는</a:t>
            </a:r>
            <a:r>
              <a:rPr lang="en-US" altLang="ko-KR" dirty="0"/>
              <a:t> </a:t>
            </a:r>
            <a:r>
              <a:rPr lang="ko-KR" altLang="en-US" dirty="0" smtClean="0"/>
              <a:t>이유는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path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재가동시켜줘야 </a:t>
            </a:r>
            <a:r>
              <a:rPr lang="ko-KR" altLang="en-US" dirty="0" err="1" smtClean="0"/>
              <a:t>적용됌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53" y="3144324"/>
            <a:ext cx="4408265" cy="1275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생명 </a:t>
            </a:r>
            <a:r>
              <a:rPr lang="ko-KR" altLang="en-US" sz="1600" b="1" dirty="0" smtClean="0">
                <a:latin typeface="+mn-ea"/>
              </a:rPr>
              <a:t>주기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+mn-ea"/>
              </a:rPr>
              <a:t>다음장이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 더 간단함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빈 생명 주기에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(spring_7_2_ex1_springex)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2237495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1) </a:t>
            </a:r>
            <a:r>
              <a:rPr lang="en-US" altLang="ko-KR" sz="1100" b="1" dirty="0"/>
              <a:t>implements </a:t>
            </a:r>
            <a:r>
              <a:rPr lang="en-US" altLang="ko-KR" sz="2400" b="1" dirty="0" err="1"/>
              <a:t>InitializingBean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DisposableBean</a:t>
            </a:r>
            <a:r>
              <a:rPr lang="en-US" altLang="ko-KR" sz="24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1" y="2907926"/>
            <a:ext cx="4391025" cy="2476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919055" y="2699160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0427" y="3157558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초기화 과정에서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0426" y="4354170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소멸 과정에서 생성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75973" y="3288363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175972" y="4484975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3"/>
          </p:cNvCxnSpPr>
          <p:nvPr/>
        </p:nvCxnSpPr>
        <p:spPr>
          <a:xfrm>
            <a:off x="6778423" y="3288363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3"/>
          </p:cNvCxnSpPr>
          <p:nvPr/>
        </p:nvCxnSpPr>
        <p:spPr>
          <a:xfrm flipV="1">
            <a:off x="6778423" y="4292060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52753" y="4615780"/>
            <a:ext cx="3563368" cy="938719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[</a:t>
            </a:r>
            <a:r>
              <a:rPr lang="ko-KR" altLang="en-US" sz="1100" dirty="0" smtClean="0">
                <a:latin typeface="+mn-ea"/>
              </a:rPr>
              <a:t>참고 하세요</a:t>
            </a:r>
            <a:r>
              <a:rPr lang="en-US" altLang="ko-KR" sz="1100" dirty="0" smtClean="0">
                <a:latin typeface="+mn-ea"/>
              </a:rPr>
              <a:t>]</a:t>
            </a:r>
          </a:p>
          <a:p>
            <a:r>
              <a:rPr lang="en-US" altLang="ko-KR" sz="1100" dirty="0" err="1">
                <a:latin typeface="+mn-ea"/>
              </a:rPr>
              <a:t>c</a:t>
            </a:r>
            <a:r>
              <a:rPr lang="en-US" altLang="ko-KR" sz="1100" dirty="0" err="1" smtClean="0">
                <a:latin typeface="+mn-ea"/>
              </a:rPr>
              <a:t>tx.close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의 경우 컨테이너가 소멸 하는 단계입니다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컨테이너가 소멸 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빈은 자동 소멸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빈만 소멸하게 한다면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student.destroy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API</a:t>
            </a:r>
            <a:r>
              <a:rPr lang="ko-KR" altLang="en-US" sz="1100" dirty="0" smtClean="0">
                <a:latin typeface="+mn-ea"/>
              </a:rPr>
              <a:t>를 이용하면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한번 해보세요</a:t>
            </a:r>
            <a:r>
              <a:rPr lang="en-US" altLang="ko-KR" sz="1100" dirty="0" smtClean="0">
                <a:latin typeface="+mn-ea"/>
              </a:rPr>
              <a:t>.^^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1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53" y="2520067"/>
            <a:ext cx="4408265" cy="1275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613238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2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2400" b="1" dirty="0" smtClean="0"/>
              <a:t>@</a:t>
            </a:r>
            <a:r>
              <a:rPr lang="en-US" altLang="ko-KR" sz="2400" b="1" dirty="0" err="1" smtClean="0"/>
              <a:t>PostConstruct</a:t>
            </a:r>
            <a:r>
              <a:rPr lang="en-US" altLang="ko-KR" sz="2400" b="1" dirty="0"/>
              <a:t>, @</a:t>
            </a:r>
            <a:r>
              <a:rPr lang="en-US" altLang="ko-KR" sz="2400" b="1" dirty="0" err="1"/>
              <a:t>PreDestroy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19055" y="2074903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0427" y="2533301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초기화 과정에서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0426" y="3729913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소멸 과정에서 생성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75973" y="2664106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175972" y="3860718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3"/>
          </p:cNvCxnSpPr>
          <p:nvPr/>
        </p:nvCxnSpPr>
        <p:spPr>
          <a:xfrm>
            <a:off x="6778423" y="2664106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3"/>
          </p:cNvCxnSpPr>
          <p:nvPr/>
        </p:nvCxnSpPr>
        <p:spPr>
          <a:xfrm flipV="1">
            <a:off x="6778423" y="3667803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2" y="2536832"/>
            <a:ext cx="3324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범위</a:t>
            </a:r>
            <a:r>
              <a:rPr lang="en-US" altLang="ko-KR" sz="1600" b="1" dirty="0" smtClean="0">
                <a:latin typeface="+mn-ea"/>
              </a:rPr>
              <a:t>(scope)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컨테이너가 생성되고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스프링 빈이 생성 될 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생성된 스프링 빈은 </a:t>
            </a:r>
            <a:r>
              <a:rPr lang="en-US" altLang="ko-KR" sz="1100" dirty="0" smtClean="0">
                <a:latin typeface="+mn-ea"/>
              </a:rPr>
              <a:t>scope</a:t>
            </a:r>
            <a:r>
              <a:rPr lang="ko-KR" altLang="en-US" sz="1100" dirty="0" smtClean="0">
                <a:latin typeface="+mn-ea"/>
              </a:rPr>
              <a:t>을 가지고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/>
              <a:t>범위란 쉽게 생각해서 해당하는 객체가 어디까지 영향을 미치는지 결정하는 것이라고 생각하면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(spring_7_3_ex1_springex)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40193"/>
            <a:ext cx="4290186" cy="771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0" y="3079990"/>
            <a:ext cx="3975310" cy="3361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38" y="3109015"/>
            <a:ext cx="2700062" cy="119652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27642" y="2020529"/>
            <a:ext cx="1251060" cy="292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7008" y="3109015"/>
            <a:ext cx="3570870" cy="1694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77008" y="4100562"/>
            <a:ext cx="3570870" cy="5304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65500" y="5560653"/>
            <a:ext cx="3570870" cy="8806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910538" y="4063527"/>
            <a:ext cx="3570870" cy="24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217</Words>
  <Application>Microsoft Office PowerPoint</Application>
  <PresentationFormat>사용자 지정</PresentationFormat>
  <Paragraphs>37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467</cp:revision>
  <dcterms:created xsi:type="dcterms:W3CDTF">2014-12-01T08:37:15Z</dcterms:created>
  <dcterms:modified xsi:type="dcterms:W3CDTF">2019-12-14T06:57:30Z</dcterms:modified>
</cp:coreProperties>
</file>