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59" r:id="rId3"/>
    <p:sldId id="264" r:id="rId4"/>
    <p:sldId id="269" r:id="rId5"/>
    <p:sldId id="266" r:id="rId6"/>
    <p:sldId id="267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5" r:id="rId22"/>
    <p:sldId id="281" r:id="rId23"/>
    <p:sldId id="26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4" d="100"/>
          <a:sy n="124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530353" y="176272"/>
            <a:ext cx="4050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8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외부 파일을 이용한 설정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외부 파일을 이용한 설정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Environment </a:t>
            </a:r>
            <a:r>
              <a:rPr lang="ko-KR" altLang="en-US" sz="1200" dirty="0" smtClean="0"/>
              <a:t>객체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프로퍼티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파일을 이용한 설정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프로파일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(profile)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속성을 이용한 설정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42251" y="103270"/>
            <a:ext cx="8616363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package </a:t>
            </a:r>
            <a:r>
              <a:rPr lang="en-US" altLang="ko-KR" sz="800" dirty="0" err="1"/>
              <a:t>com.lec.ex</a:t>
            </a:r>
            <a:r>
              <a:rPr lang="en-US" altLang="ko-KR" sz="800" dirty="0"/>
              <a:t>;</a:t>
            </a:r>
          </a:p>
          <a:p>
            <a:endParaRPr lang="en-US" altLang="ko-KR" sz="800" dirty="0"/>
          </a:p>
          <a:p>
            <a:r>
              <a:rPr lang="en-US" altLang="ko-KR" sz="800" dirty="0"/>
              <a:t>import </a:t>
            </a:r>
            <a:r>
              <a:rPr lang="en-US" altLang="ko-KR" sz="800" dirty="0" err="1"/>
              <a:t>org.springframework.beans.factory.DisposableBean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import </a:t>
            </a:r>
            <a:r>
              <a:rPr lang="en-US" altLang="ko-KR" sz="800" dirty="0" err="1"/>
              <a:t>org.springframework.beans.factory.InitializingBean</a:t>
            </a:r>
            <a:r>
              <a:rPr lang="en-US" altLang="ko-KR" sz="800" dirty="0"/>
              <a:t>;</a:t>
            </a:r>
          </a:p>
          <a:p>
            <a:endParaRPr lang="en-US" altLang="ko-KR" sz="800" dirty="0"/>
          </a:p>
          <a:p>
            <a:r>
              <a:rPr lang="en-US" altLang="ko-KR" sz="800" dirty="0"/>
              <a:t>public class </a:t>
            </a:r>
            <a:r>
              <a:rPr lang="en-US" altLang="ko-KR" sz="800" dirty="0" err="1"/>
              <a:t>AdminConnection</a:t>
            </a:r>
            <a:r>
              <a:rPr lang="en-US" altLang="ko-KR" sz="800" dirty="0"/>
              <a:t> implements </a:t>
            </a:r>
            <a:r>
              <a:rPr lang="en-US" altLang="ko-KR" sz="800" dirty="0" err="1"/>
              <a:t>InitializingBean</a:t>
            </a:r>
            <a:r>
              <a:rPr lang="en-US" altLang="ko-KR" sz="800" dirty="0"/>
              <a:t>, </a:t>
            </a:r>
            <a:r>
              <a:rPr lang="en-US" altLang="ko-KR" sz="800" dirty="0" err="1"/>
              <a:t>DisposableBean</a:t>
            </a:r>
            <a:r>
              <a:rPr lang="en-US" altLang="ko-KR" sz="800" dirty="0"/>
              <a:t> {</a:t>
            </a:r>
          </a:p>
          <a:p>
            <a:endParaRPr lang="en-US" altLang="ko-KR" sz="800" dirty="0"/>
          </a:p>
          <a:p>
            <a:r>
              <a:rPr lang="en-US" altLang="ko-KR" sz="800" dirty="0"/>
              <a:t>	private String </a:t>
            </a:r>
            <a:r>
              <a:rPr lang="en-US" altLang="ko-KR" sz="800" dirty="0" err="1"/>
              <a:t>adminId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	private String </a:t>
            </a:r>
            <a:r>
              <a:rPr lang="en-US" altLang="ko-KR" sz="800" dirty="0" err="1"/>
              <a:t>adminPw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	private String </a:t>
            </a:r>
            <a:r>
              <a:rPr lang="en-US" altLang="ko-KR" sz="800" dirty="0" err="1"/>
              <a:t>sub_adminId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	private String </a:t>
            </a:r>
            <a:r>
              <a:rPr lang="en-US" altLang="ko-KR" sz="800" dirty="0" err="1"/>
              <a:t>sub_adminPw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	</a:t>
            </a:r>
          </a:p>
          <a:p>
            <a:r>
              <a:rPr lang="en-US" altLang="ko-KR" sz="800" dirty="0"/>
              <a:t>	public void </a:t>
            </a:r>
            <a:r>
              <a:rPr lang="en-US" altLang="ko-KR" sz="800" dirty="0" err="1"/>
              <a:t>setAdminId</a:t>
            </a:r>
            <a:r>
              <a:rPr lang="en-US" altLang="ko-KR" sz="800" dirty="0"/>
              <a:t>(String </a:t>
            </a:r>
            <a:r>
              <a:rPr lang="en-US" altLang="ko-KR" sz="800" dirty="0" err="1"/>
              <a:t>adminId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this.adminId</a:t>
            </a:r>
            <a:r>
              <a:rPr lang="en-US" altLang="ko-KR" sz="800" dirty="0"/>
              <a:t> = </a:t>
            </a:r>
            <a:r>
              <a:rPr lang="en-US" altLang="ko-KR" sz="800" dirty="0" err="1"/>
              <a:t>adminId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	}</a:t>
            </a:r>
          </a:p>
          <a:p>
            <a:r>
              <a:rPr lang="en-US" altLang="ko-KR" sz="800" dirty="0"/>
              <a:t>	</a:t>
            </a:r>
          </a:p>
          <a:p>
            <a:r>
              <a:rPr lang="en-US" altLang="ko-KR" sz="800" dirty="0"/>
              <a:t>	public void </a:t>
            </a:r>
            <a:r>
              <a:rPr lang="en-US" altLang="ko-KR" sz="800" dirty="0" err="1"/>
              <a:t>setAdminPw</a:t>
            </a:r>
            <a:r>
              <a:rPr lang="en-US" altLang="ko-KR" sz="800" dirty="0"/>
              <a:t>(String </a:t>
            </a:r>
            <a:r>
              <a:rPr lang="en-US" altLang="ko-KR" sz="800" dirty="0" err="1"/>
              <a:t>adminPw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this.adminPw</a:t>
            </a:r>
            <a:r>
              <a:rPr lang="en-US" altLang="ko-KR" sz="800" dirty="0"/>
              <a:t> = </a:t>
            </a:r>
            <a:r>
              <a:rPr lang="en-US" altLang="ko-KR" sz="800" dirty="0" err="1"/>
              <a:t>adminPw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	}</a:t>
            </a:r>
          </a:p>
          <a:p>
            <a:r>
              <a:rPr lang="en-US" altLang="ko-KR" sz="800" dirty="0"/>
              <a:t>	</a:t>
            </a:r>
          </a:p>
          <a:p>
            <a:r>
              <a:rPr lang="en-US" altLang="ko-KR" sz="800" dirty="0"/>
              <a:t>	public void </a:t>
            </a:r>
            <a:r>
              <a:rPr lang="en-US" altLang="ko-KR" sz="800" dirty="0" err="1"/>
              <a:t>setSub_adminId</a:t>
            </a:r>
            <a:r>
              <a:rPr lang="en-US" altLang="ko-KR" sz="800" dirty="0"/>
              <a:t>(String </a:t>
            </a:r>
            <a:r>
              <a:rPr lang="en-US" altLang="ko-KR" sz="800" dirty="0" err="1"/>
              <a:t>sub_adminId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this.sub_adminId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sub_adminId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	}</a:t>
            </a:r>
          </a:p>
          <a:p>
            <a:r>
              <a:rPr lang="en-US" altLang="ko-KR" sz="800" dirty="0"/>
              <a:t>	</a:t>
            </a:r>
          </a:p>
          <a:p>
            <a:r>
              <a:rPr lang="en-US" altLang="ko-KR" sz="800" dirty="0"/>
              <a:t>	public void </a:t>
            </a:r>
            <a:r>
              <a:rPr lang="en-US" altLang="ko-KR" sz="800" dirty="0" err="1"/>
              <a:t>setSub_adminPw</a:t>
            </a:r>
            <a:r>
              <a:rPr lang="en-US" altLang="ko-KR" sz="800" dirty="0"/>
              <a:t>(String </a:t>
            </a:r>
            <a:r>
              <a:rPr lang="en-US" altLang="ko-KR" sz="800" dirty="0" err="1"/>
              <a:t>sub_adminPw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this.sub_adminPw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sub_adminPw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	}</a:t>
            </a:r>
          </a:p>
          <a:p>
            <a:r>
              <a:rPr lang="en-US" altLang="ko-KR" sz="800" dirty="0"/>
              <a:t>	</a:t>
            </a:r>
          </a:p>
          <a:p>
            <a:r>
              <a:rPr lang="en-US" altLang="ko-KR" sz="800" dirty="0"/>
              <a:t>	public String </a:t>
            </a:r>
            <a:r>
              <a:rPr lang="en-US" altLang="ko-KR" sz="800" dirty="0" err="1"/>
              <a:t>getAdminId</a:t>
            </a:r>
            <a:r>
              <a:rPr lang="en-US" altLang="ko-KR" sz="800" dirty="0"/>
              <a:t>() {</a:t>
            </a:r>
          </a:p>
          <a:p>
            <a:r>
              <a:rPr lang="en-US" altLang="ko-KR" sz="800" dirty="0"/>
              <a:t>		return </a:t>
            </a:r>
            <a:r>
              <a:rPr lang="en-US" altLang="ko-KR" sz="800" dirty="0" err="1"/>
              <a:t>adminId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	}</a:t>
            </a:r>
          </a:p>
          <a:p>
            <a:r>
              <a:rPr lang="en-US" altLang="ko-KR" sz="800" dirty="0"/>
              <a:t>	</a:t>
            </a:r>
          </a:p>
          <a:p>
            <a:r>
              <a:rPr lang="en-US" altLang="ko-KR" sz="800" dirty="0"/>
              <a:t>	public String </a:t>
            </a:r>
            <a:r>
              <a:rPr lang="en-US" altLang="ko-KR" sz="800" dirty="0" err="1"/>
              <a:t>getAdminPw</a:t>
            </a:r>
            <a:r>
              <a:rPr lang="en-US" altLang="ko-KR" sz="800" dirty="0"/>
              <a:t>() {</a:t>
            </a:r>
          </a:p>
          <a:p>
            <a:r>
              <a:rPr lang="en-US" altLang="ko-KR" sz="800" dirty="0"/>
              <a:t>		return </a:t>
            </a:r>
            <a:r>
              <a:rPr lang="en-US" altLang="ko-KR" sz="800" dirty="0" err="1"/>
              <a:t>adminPw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	}</a:t>
            </a:r>
          </a:p>
          <a:p>
            <a:r>
              <a:rPr lang="en-US" altLang="ko-KR" sz="800" dirty="0"/>
              <a:t>	</a:t>
            </a:r>
          </a:p>
          <a:p>
            <a:r>
              <a:rPr lang="en-US" altLang="ko-KR" sz="800" dirty="0"/>
              <a:t>	public String </a:t>
            </a:r>
            <a:r>
              <a:rPr lang="en-US" altLang="ko-KR" sz="800" dirty="0" err="1"/>
              <a:t>getSub_adminId</a:t>
            </a:r>
            <a:r>
              <a:rPr lang="en-US" altLang="ko-KR" sz="800" dirty="0"/>
              <a:t>() {</a:t>
            </a:r>
          </a:p>
          <a:p>
            <a:r>
              <a:rPr lang="en-US" altLang="ko-KR" sz="800" dirty="0"/>
              <a:t>		return </a:t>
            </a:r>
            <a:r>
              <a:rPr lang="en-US" altLang="ko-KR" sz="800" dirty="0" err="1"/>
              <a:t>sub_adminId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	}</a:t>
            </a:r>
          </a:p>
          <a:p>
            <a:r>
              <a:rPr lang="en-US" altLang="ko-KR" sz="800" dirty="0"/>
              <a:t>	</a:t>
            </a:r>
          </a:p>
          <a:p>
            <a:r>
              <a:rPr lang="en-US" altLang="ko-KR" sz="800" dirty="0"/>
              <a:t>	public String </a:t>
            </a:r>
            <a:r>
              <a:rPr lang="en-US" altLang="ko-KR" sz="800" dirty="0" err="1"/>
              <a:t>getSub_adminPw</a:t>
            </a:r>
            <a:r>
              <a:rPr lang="en-US" altLang="ko-KR" sz="800" dirty="0"/>
              <a:t>() {</a:t>
            </a:r>
          </a:p>
          <a:p>
            <a:r>
              <a:rPr lang="en-US" altLang="ko-KR" sz="800" dirty="0"/>
              <a:t>		return </a:t>
            </a:r>
            <a:r>
              <a:rPr lang="en-US" altLang="ko-KR" sz="800" dirty="0" err="1"/>
              <a:t>sub_adminPw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	}</a:t>
            </a:r>
          </a:p>
          <a:p>
            <a:r>
              <a:rPr lang="en-US" altLang="ko-KR" sz="800" dirty="0"/>
              <a:t>	</a:t>
            </a:r>
          </a:p>
          <a:p>
            <a:r>
              <a:rPr lang="en-US" altLang="ko-KR" sz="800" dirty="0"/>
              <a:t>	@Override</a:t>
            </a:r>
          </a:p>
          <a:p>
            <a:r>
              <a:rPr lang="en-US" altLang="ko-KR" sz="800" dirty="0"/>
              <a:t>	public void </a:t>
            </a:r>
            <a:r>
              <a:rPr lang="en-US" altLang="ko-KR" sz="800" dirty="0" err="1"/>
              <a:t>afterPropertiesSet</a:t>
            </a:r>
            <a:r>
              <a:rPr lang="en-US" altLang="ko-KR" sz="800" dirty="0"/>
              <a:t>() throws Exception {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System.out.println</a:t>
            </a:r>
            <a:r>
              <a:rPr lang="en-US" altLang="ko-KR" sz="800" dirty="0"/>
              <a:t>("</a:t>
            </a:r>
            <a:r>
              <a:rPr lang="en-US" altLang="ko-KR" sz="800" dirty="0" err="1"/>
              <a:t>afterPropertiesSet</a:t>
            </a:r>
            <a:r>
              <a:rPr lang="en-US" altLang="ko-KR" sz="800" dirty="0"/>
              <a:t>()");</a:t>
            </a:r>
          </a:p>
          <a:p>
            <a:r>
              <a:rPr lang="en-US" altLang="ko-KR" sz="800" dirty="0"/>
              <a:t>	}</a:t>
            </a:r>
          </a:p>
          <a:p>
            <a:endParaRPr lang="en-US" altLang="ko-KR" sz="800" dirty="0"/>
          </a:p>
          <a:p>
            <a:r>
              <a:rPr lang="en-US" altLang="ko-KR" sz="800" dirty="0"/>
              <a:t>	@Override</a:t>
            </a:r>
          </a:p>
          <a:p>
            <a:r>
              <a:rPr lang="en-US" altLang="ko-KR" sz="800" dirty="0"/>
              <a:t>	public void destroy() throws Exception {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System.out.println</a:t>
            </a:r>
            <a:r>
              <a:rPr lang="en-US" altLang="ko-KR" sz="800" dirty="0"/>
              <a:t>("destroy()");</a:t>
            </a:r>
          </a:p>
          <a:p>
            <a:r>
              <a:rPr lang="en-US" altLang="ko-KR" sz="800" dirty="0"/>
              <a:t>	}</a:t>
            </a:r>
          </a:p>
          <a:p>
            <a:endParaRPr lang="en-US" altLang="ko-KR" sz="800" dirty="0"/>
          </a:p>
          <a:p>
            <a:r>
              <a:rPr lang="en-US" altLang="ko-KR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591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42250" y="1714749"/>
            <a:ext cx="86163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&lt;?xml version=</a:t>
            </a:r>
            <a:r>
              <a:rPr lang="en-US" altLang="ko-KR" sz="800" i="1" dirty="0"/>
              <a:t>"1.0" encoding="UTF-8"?&gt;</a:t>
            </a:r>
          </a:p>
          <a:p>
            <a:r>
              <a:rPr lang="en-US" altLang="ko-KR" sz="800" dirty="0"/>
              <a:t>&lt;beans </a:t>
            </a:r>
            <a:r>
              <a:rPr lang="en-US" altLang="ko-KR" sz="800" dirty="0" err="1"/>
              <a:t>xmlns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"http://www.springframework.org/schema/beans"</a:t>
            </a:r>
          </a:p>
          <a:p>
            <a:r>
              <a:rPr lang="en-US" altLang="ko-KR" sz="800" dirty="0" err="1"/>
              <a:t>xmlns:xsi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"http://www.w3.org/2001/XMLSchema-instance"</a:t>
            </a:r>
          </a:p>
          <a:p>
            <a:r>
              <a:rPr lang="en-US" altLang="ko-KR" sz="800" dirty="0" err="1"/>
              <a:t>xmlns:context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"http://www.springframework.org/schema/context"</a:t>
            </a:r>
          </a:p>
          <a:p>
            <a:r>
              <a:rPr lang="en-US" altLang="ko-KR" sz="800" dirty="0" err="1"/>
              <a:t>xsi:schemaLocation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"http://www.springframework.org/schema/beans http://www.springframework.org/schema/beans/spring-beans.xsd</a:t>
            </a:r>
          </a:p>
          <a:p>
            <a:r>
              <a:rPr lang="en-US" altLang="ko-KR" sz="800" i="1" dirty="0"/>
              <a:t>http://www.springframework.org/schema/context http://www.springframework.org/schema/context/spring-context-3.2.xsd"&gt;</a:t>
            </a:r>
          </a:p>
          <a:p>
            <a:endParaRPr lang="ko-KR" altLang="en-US" sz="800" dirty="0"/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context:property-placeholder</a:t>
            </a:r>
            <a:r>
              <a:rPr lang="en-US" altLang="ko-KR" sz="800" dirty="0"/>
              <a:t> location=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classpath:admin.properties</a:t>
            </a:r>
            <a:r>
              <a:rPr lang="en-US" altLang="ko-KR" sz="800" i="1" dirty="0"/>
              <a:t>, </a:t>
            </a:r>
            <a:r>
              <a:rPr lang="en-US" altLang="ko-KR" sz="800" i="1" dirty="0" err="1"/>
              <a:t>classpath:sub_admin.properties</a:t>
            </a:r>
            <a:r>
              <a:rPr lang="en-US" altLang="ko-KR" sz="800" i="1" dirty="0"/>
              <a:t>" /&gt;</a:t>
            </a:r>
          </a:p>
          <a:p>
            <a:endParaRPr lang="ko-KR" altLang="en-US" sz="800" dirty="0"/>
          </a:p>
          <a:p>
            <a:r>
              <a:rPr lang="en-US" altLang="ko-KR" sz="800" dirty="0"/>
              <a:t>&lt;bean id=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adminConnection</a:t>
            </a:r>
            <a:r>
              <a:rPr lang="en-US" altLang="ko-KR" sz="800" i="1" dirty="0"/>
              <a:t>" class="</a:t>
            </a:r>
            <a:r>
              <a:rPr lang="en-US" altLang="ko-KR" sz="800" i="1" dirty="0" err="1"/>
              <a:t>com.lec.ex.AdminConnection</a:t>
            </a:r>
            <a:r>
              <a:rPr lang="en-US" altLang="ko-KR" sz="800" i="1" dirty="0"/>
              <a:t>" &gt;</a:t>
            </a:r>
          </a:p>
          <a:p>
            <a:r>
              <a:rPr lang="en-US" altLang="ko-KR" sz="800" dirty="0"/>
              <a:t>&lt;property name=</a:t>
            </a:r>
            <a:r>
              <a:rPr lang="en-US" altLang="ko-KR" sz="800" i="1" dirty="0"/>
              <a:t>"</a:t>
            </a:r>
            <a:r>
              <a:rPr lang="en-US" altLang="ko-KR" sz="800" i="1" u="sng" dirty="0" err="1"/>
              <a:t>adminId</a:t>
            </a:r>
            <a:r>
              <a:rPr lang="en-US" altLang="ko-KR" sz="800" i="1" u="sng" dirty="0"/>
              <a:t>"&gt;</a:t>
            </a:r>
          </a:p>
          <a:p>
            <a:r>
              <a:rPr lang="en-US" altLang="ko-KR" sz="800" dirty="0"/>
              <a:t>&lt;value&gt;${admin.id}&lt;/value&gt;</a:t>
            </a:r>
          </a:p>
          <a:p>
            <a:r>
              <a:rPr lang="en-US" altLang="ko-KR" sz="800" dirty="0"/>
              <a:t>&lt;/property&gt;</a:t>
            </a:r>
          </a:p>
          <a:p>
            <a:r>
              <a:rPr lang="en-US" altLang="ko-KR" sz="800" dirty="0"/>
              <a:t>&lt;property name=</a:t>
            </a:r>
            <a:r>
              <a:rPr lang="en-US" altLang="ko-KR" sz="800" i="1" dirty="0"/>
              <a:t>"</a:t>
            </a:r>
            <a:r>
              <a:rPr lang="en-US" altLang="ko-KR" sz="800" i="1" u="sng" dirty="0" err="1"/>
              <a:t>adminPw</a:t>
            </a:r>
            <a:r>
              <a:rPr lang="en-US" altLang="ko-KR" sz="800" i="1" u="sng" dirty="0"/>
              <a:t>"&gt;</a:t>
            </a:r>
          </a:p>
          <a:p>
            <a:r>
              <a:rPr lang="en-US" altLang="ko-KR" sz="800" dirty="0"/>
              <a:t>&lt;value&gt;${admin.pw}&lt;/value&gt;</a:t>
            </a:r>
          </a:p>
          <a:p>
            <a:r>
              <a:rPr lang="en-US" altLang="ko-KR" sz="800" dirty="0"/>
              <a:t>&lt;/property&gt;</a:t>
            </a:r>
          </a:p>
          <a:p>
            <a:r>
              <a:rPr lang="en-US" altLang="ko-KR" sz="800" dirty="0"/>
              <a:t>&lt;property name=</a:t>
            </a:r>
            <a:r>
              <a:rPr lang="en-US" altLang="ko-KR" sz="800" i="1" dirty="0"/>
              <a:t>"</a:t>
            </a:r>
            <a:r>
              <a:rPr lang="en-US" altLang="ko-KR" sz="800" i="1" u="sng" dirty="0" err="1"/>
              <a:t>sub_adminId</a:t>
            </a:r>
            <a:r>
              <a:rPr lang="en-US" altLang="ko-KR" sz="800" i="1" u="sng" dirty="0"/>
              <a:t>"&gt;</a:t>
            </a:r>
          </a:p>
          <a:p>
            <a:r>
              <a:rPr lang="en-US" altLang="ko-KR" sz="800" dirty="0"/>
              <a:t>&lt;value&gt;${sub_admin.id}&lt;/value&gt;</a:t>
            </a:r>
          </a:p>
          <a:p>
            <a:r>
              <a:rPr lang="en-US" altLang="ko-KR" sz="800" dirty="0"/>
              <a:t>&lt;/property&gt;</a:t>
            </a:r>
          </a:p>
          <a:p>
            <a:r>
              <a:rPr lang="en-US" altLang="ko-KR" sz="800" dirty="0"/>
              <a:t>&lt;property name=</a:t>
            </a:r>
            <a:r>
              <a:rPr lang="en-US" altLang="ko-KR" sz="800" i="1" dirty="0"/>
              <a:t>"</a:t>
            </a:r>
            <a:r>
              <a:rPr lang="en-US" altLang="ko-KR" sz="800" i="1" u="sng" dirty="0" err="1"/>
              <a:t>sub_adminPw</a:t>
            </a:r>
            <a:r>
              <a:rPr lang="en-US" altLang="ko-KR" sz="800" i="1" u="sng" dirty="0"/>
              <a:t>"&gt;</a:t>
            </a:r>
          </a:p>
          <a:p>
            <a:r>
              <a:rPr lang="en-US" altLang="ko-KR" sz="800" dirty="0"/>
              <a:t>&lt;value&gt;${sub_admin.pw}&lt;/value&gt;</a:t>
            </a:r>
          </a:p>
          <a:p>
            <a:r>
              <a:rPr lang="en-US" altLang="ko-KR" sz="800" dirty="0"/>
              <a:t>&lt;/property&gt;</a:t>
            </a:r>
          </a:p>
          <a:p>
            <a:r>
              <a:rPr lang="en-US" altLang="ko-KR" sz="800" dirty="0"/>
              <a:t>&lt;/bean&gt;</a:t>
            </a:r>
          </a:p>
          <a:p>
            <a:endParaRPr lang="ko-KR" altLang="en-US" sz="800" dirty="0"/>
          </a:p>
          <a:p>
            <a:r>
              <a:rPr lang="en-US" altLang="ko-KR" sz="800" dirty="0"/>
              <a:t>&lt;/beans&gt;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7543" y="753035"/>
            <a:ext cx="368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resources/applicationContext.xml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4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67543" y="753035"/>
            <a:ext cx="276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resource/</a:t>
            </a:r>
            <a:r>
              <a:rPr lang="en-US" altLang="ko-KR" dirty="0" err="1" smtClean="0"/>
              <a:t>admin.property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8907" y="1313970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admin.id=</a:t>
            </a:r>
            <a:r>
              <a:rPr lang="en-US" altLang="ko-KR" u="sng" dirty="0" err="1"/>
              <a:t>abcde</a:t>
            </a:r>
            <a:endParaRPr lang="en-US" altLang="ko-KR" u="sng" dirty="0"/>
          </a:p>
          <a:p>
            <a:r>
              <a:rPr lang="en-US" altLang="ko-KR" dirty="0"/>
              <a:t>admin.pw=123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3101" y="2342350"/>
            <a:ext cx="32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resource/</a:t>
            </a:r>
            <a:r>
              <a:rPr lang="en-US" altLang="ko-KR" dirty="0" err="1" smtClean="0"/>
              <a:t>sub_admin.property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4465" y="2903285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sub_admin.id=</a:t>
            </a:r>
            <a:r>
              <a:rPr lang="en-US" altLang="ko-KR" u="sng" dirty="0" err="1" smtClean="0"/>
              <a:t>arewe</a:t>
            </a:r>
            <a:endParaRPr lang="en-US" altLang="ko-KR" u="sng" dirty="0"/>
          </a:p>
          <a:p>
            <a:r>
              <a:rPr lang="en-US" altLang="ko-KR" dirty="0" smtClean="0"/>
              <a:t>sub_admin.pw=12563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7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28691" y="2612571"/>
            <a:ext cx="87393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java</a:t>
            </a:r>
            <a:r>
              <a:rPr lang="ko-KR" altLang="en-US" sz="6600" dirty="0" smtClean="0"/>
              <a:t>파일을 </a:t>
            </a:r>
            <a:r>
              <a:rPr lang="ko-KR" altLang="en-US" sz="6600" dirty="0" err="1" smtClean="0"/>
              <a:t>이용한설정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5034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18875" y="1186719"/>
            <a:ext cx="747912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package </a:t>
            </a:r>
            <a:r>
              <a:rPr lang="en-US" altLang="ko-KR" sz="800" b="1" dirty="0" err="1"/>
              <a:t>com.lec.ex</a:t>
            </a:r>
            <a:r>
              <a:rPr lang="en-US" altLang="ko-KR" sz="800" b="1" dirty="0"/>
              <a:t>;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import org.springframework.context.annotation.AnnotationConfigApplicationContext;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public class </a:t>
            </a:r>
            <a:r>
              <a:rPr lang="en-US" altLang="ko-KR" sz="800" b="1" dirty="0" err="1"/>
              <a:t>MainClass</a:t>
            </a:r>
            <a:r>
              <a:rPr lang="en-US" altLang="ko-KR" sz="800" b="1" dirty="0"/>
              <a:t> {</a:t>
            </a:r>
          </a:p>
          <a:p>
            <a:r>
              <a:rPr lang="en-US" altLang="ko-KR" sz="800" b="1" dirty="0"/>
              <a:t>public static void main(String[] </a:t>
            </a:r>
            <a:r>
              <a:rPr lang="en-US" altLang="ko-KR" sz="800" b="1" dirty="0" err="1"/>
              <a:t>args</a:t>
            </a:r>
            <a:r>
              <a:rPr lang="en-US" altLang="ko-KR" sz="800" b="1" dirty="0"/>
              <a:t>) {</a:t>
            </a:r>
          </a:p>
          <a:p>
            <a:endParaRPr lang="ko-KR" altLang="en-US" sz="800" dirty="0"/>
          </a:p>
          <a:p>
            <a:r>
              <a:rPr lang="en-US" altLang="ko-KR" sz="800" dirty="0" err="1"/>
              <a:t>AnnotationConfigApplicationContext</a:t>
            </a:r>
            <a:r>
              <a:rPr lang="en-US" altLang="ko-KR" sz="800" dirty="0"/>
              <a:t> </a:t>
            </a:r>
            <a:r>
              <a:rPr lang="en-US" altLang="ko-KR" sz="800" dirty="0" err="1"/>
              <a:t>ctx</a:t>
            </a:r>
            <a:r>
              <a:rPr lang="en-US" altLang="ko-KR" sz="800" dirty="0"/>
              <a:t> = </a:t>
            </a:r>
            <a:r>
              <a:rPr lang="en-US" altLang="ko-KR" sz="800" b="1" dirty="0"/>
              <a:t>new </a:t>
            </a:r>
            <a:r>
              <a:rPr lang="en-US" altLang="ko-KR" sz="800" b="1" dirty="0" err="1"/>
              <a:t>AnnotationConfigApplicationContext</a:t>
            </a:r>
            <a:r>
              <a:rPr lang="en-US" altLang="ko-KR" sz="800" b="1" dirty="0"/>
              <a:t>(</a:t>
            </a:r>
            <a:r>
              <a:rPr lang="en-US" altLang="ko-KR" sz="800" b="1" dirty="0" err="1"/>
              <a:t>ApplicationConfig.class</a:t>
            </a:r>
            <a:r>
              <a:rPr lang="en-US" altLang="ko-KR" sz="800" b="1" dirty="0"/>
              <a:t>);</a:t>
            </a:r>
          </a:p>
          <a:p>
            <a:r>
              <a:rPr lang="en-US" altLang="ko-KR" sz="800" dirty="0" err="1"/>
              <a:t>AdminConnection</a:t>
            </a:r>
            <a:r>
              <a:rPr lang="en-US" altLang="ko-KR" sz="800" dirty="0"/>
              <a:t> </a:t>
            </a:r>
            <a:r>
              <a:rPr lang="en-US" altLang="ko-KR" sz="800" u="sng" dirty="0"/>
              <a:t>connection = </a:t>
            </a:r>
            <a:r>
              <a:rPr lang="en-US" altLang="ko-KR" sz="800" u="sng" dirty="0" err="1"/>
              <a:t>ctx.getBean</a:t>
            </a:r>
            <a:r>
              <a:rPr lang="en-US" altLang="ko-KR" sz="800" u="sng" dirty="0"/>
              <a:t>("</a:t>
            </a:r>
            <a:r>
              <a:rPr lang="en-US" altLang="ko-KR" sz="800" u="sng" dirty="0" err="1"/>
              <a:t>adminConfig</a:t>
            </a:r>
            <a:r>
              <a:rPr lang="en-US" altLang="ko-KR" sz="800" u="sng" dirty="0"/>
              <a:t>", </a:t>
            </a:r>
            <a:r>
              <a:rPr lang="en-US" altLang="ko-KR" sz="800" u="sng" dirty="0" err="1"/>
              <a:t>AdminConnection.</a:t>
            </a:r>
            <a:r>
              <a:rPr lang="en-US" altLang="ko-KR" sz="800" b="1" u="sng" dirty="0" err="1"/>
              <a:t>class</a:t>
            </a:r>
            <a:r>
              <a:rPr lang="en-US" altLang="ko-KR" sz="800" b="1" u="sng" dirty="0"/>
              <a:t>);</a:t>
            </a:r>
          </a:p>
          <a:p>
            <a:endParaRPr lang="ko-KR" altLang="en-US" sz="800" dirty="0"/>
          </a:p>
          <a:p>
            <a:endParaRPr lang="ko-KR" altLang="en-US" sz="800" dirty="0"/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987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11409" y="393207"/>
            <a:ext cx="6096000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dirty="0"/>
              <a:t>package </a:t>
            </a:r>
            <a:r>
              <a:rPr lang="en-US" altLang="ko-KR" sz="800" b="1" dirty="0" err="1"/>
              <a:t>com.lec.ex</a:t>
            </a:r>
            <a:r>
              <a:rPr lang="en-US" altLang="ko-KR" sz="800" b="1" dirty="0"/>
              <a:t>;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import </a:t>
            </a:r>
            <a:r>
              <a:rPr lang="en-US" altLang="ko-KR" sz="800" b="1" dirty="0" err="1"/>
              <a:t>org.springframework.beans.factory.DisposableBean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import </a:t>
            </a:r>
            <a:r>
              <a:rPr lang="en-US" altLang="ko-KR" sz="800" b="1" dirty="0" err="1"/>
              <a:t>org.springframework.beans.factory.InitializingBean</a:t>
            </a:r>
            <a:r>
              <a:rPr lang="en-US" altLang="ko-KR" sz="800" b="1" dirty="0"/>
              <a:t>;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public class </a:t>
            </a:r>
            <a:r>
              <a:rPr lang="en-US" altLang="ko-KR" sz="800" b="1" dirty="0" err="1"/>
              <a:t>AdminConnection</a:t>
            </a:r>
            <a:r>
              <a:rPr lang="en-US" altLang="ko-KR" sz="800" b="1" dirty="0"/>
              <a:t> implements </a:t>
            </a:r>
            <a:r>
              <a:rPr lang="en-US" altLang="ko-KR" sz="800" b="1" dirty="0" err="1"/>
              <a:t>InitializingBean,DisposableBean</a:t>
            </a:r>
            <a:r>
              <a:rPr lang="en-US" altLang="ko-KR" sz="800" b="1" dirty="0"/>
              <a:t> {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private String </a:t>
            </a:r>
            <a:r>
              <a:rPr lang="en-US" altLang="ko-KR" sz="800" b="1" dirty="0" err="1"/>
              <a:t>adminId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private String </a:t>
            </a:r>
            <a:r>
              <a:rPr lang="en-US" altLang="ko-KR" sz="800" b="1" dirty="0" err="1"/>
              <a:t>adminPw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private String </a:t>
            </a:r>
            <a:r>
              <a:rPr lang="en-US" altLang="ko-KR" sz="800" b="1" dirty="0" err="1"/>
              <a:t>sub_adminId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private String </a:t>
            </a:r>
            <a:r>
              <a:rPr lang="en-US" altLang="ko-KR" sz="800" b="1" u="sng" dirty="0" err="1"/>
              <a:t>sub_adminPw</a:t>
            </a:r>
            <a:r>
              <a:rPr lang="en-US" altLang="ko-KR" sz="800" b="1" u="sng" dirty="0"/>
              <a:t>;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public String </a:t>
            </a:r>
            <a:r>
              <a:rPr lang="en-US" altLang="ko-KR" sz="800" b="1" dirty="0" err="1"/>
              <a:t>getAdminId</a:t>
            </a:r>
            <a:r>
              <a:rPr lang="en-US" altLang="ko-KR" sz="800" b="1" dirty="0"/>
              <a:t>() {</a:t>
            </a:r>
          </a:p>
          <a:p>
            <a:r>
              <a:rPr lang="en-US" altLang="ko-KR" sz="800" b="1" dirty="0"/>
              <a:t>return </a:t>
            </a:r>
            <a:r>
              <a:rPr lang="en-US" altLang="ko-KR" sz="800" b="1" dirty="0" err="1"/>
              <a:t>adminId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b="1" dirty="0"/>
              <a:t>public void </a:t>
            </a:r>
            <a:r>
              <a:rPr lang="en-US" altLang="ko-KR" sz="800" b="1" dirty="0" err="1"/>
              <a:t>setAdminId</a:t>
            </a:r>
            <a:r>
              <a:rPr lang="en-US" altLang="ko-KR" sz="800" b="1" dirty="0"/>
              <a:t>(String </a:t>
            </a:r>
            <a:r>
              <a:rPr lang="en-US" altLang="ko-KR" sz="800" b="1" dirty="0" err="1"/>
              <a:t>adminId</a:t>
            </a:r>
            <a:r>
              <a:rPr lang="en-US" altLang="ko-KR" sz="800" b="1" dirty="0"/>
              <a:t>) {</a:t>
            </a:r>
          </a:p>
          <a:p>
            <a:r>
              <a:rPr lang="en-US" altLang="ko-KR" sz="800" b="1" dirty="0" err="1"/>
              <a:t>this.adminId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adminId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b="1" dirty="0"/>
              <a:t>public String </a:t>
            </a:r>
            <a:r>
              <a:rPr lang="en-US" altLang="ko-KR" sz="800" b="1" dirty="0" err="1"/>
              <a:t>getAdminPw</a:t>
            </a:r>
            <a:r>
              <a:rPr lang="en-US" altLang="ko-KR" sz="800" b="1" dirty="0"/>
              <a:t>() {</a:t>
            </a:r>
          </a:p>
          <a:p>
            <a:r>
              <a:rPr lang="en-US" altLang="ko-KR" sz="800" b="1" dirty="0"/>
              <a:t>return </a:t>
            </a:r>
            <a:r>
              <a:rPr lang="en-US" altLang="ko-KR" sz="800" b="1" dirty="0" err="1"/>
              <a:t>adminPw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b="1" dirty="0"/>
              <a:t>public void </a:t>
            </a:r>
            <a:r>
              <a:rPr lang="en-US" altLang="ko-KR" sz="800" b="1" dirty="0" err="1"/>
              <a:t>setAdminPw</a:t>
            </a:r>
            <a:r>
              <a:rPr lang="en-US" altLang="ko-KR" sz="800" b="1" dirty="0"/>
              <a:t>(String </a:t>
            </a:r>
            <a:r>
              <a:rPr lang="en-US" altLang="ko-KR" sz="800" b="1" dirty="0" err="1"/>
              <a:t>adminPw</a:t>
            </a:r>
            <a:r>
              <a:rPr lang="en-US" altLang="ko-KR" sz="800" b="1" dirty="0"/>
              <a:t>) {</a:t>
            </a:r>
          </a:p>
          <a:p>
            <a:r>
              <a:rPr lang="en-US" altLang="ko-KR" sz="800" b="1" dirty="0" err="1"/>
              <a:t>this.adminPw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adminPw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b="1" dirty="0"/>
              <a:t>public String </a:t>
            </a:r>
            <a:r>
              <a:rPr lang="en-US" altLang="ko-KR" sz="800" b="1" dirty="0" err="1"/>
              <a:t>getSub_adminId</a:t>
            </a:r>
            <a:r>
              <a:rPr lang="en-US" altLang="ko-KR" sz="800" b="1" dirty="0"/>
              <a:t>() {</a:t>
            </a:r>
          </a:p>
          <a:p>
            <a:r>
              <a:rPr lang="en-US" altLang="ko-KR" sz="800" b="1" dirty="0"/>
              <a:t>return </a:t>
            </a:r>
            <a:r>
              <a:rPr lang="en-US" altLang="ko-KR" sz="800" b="1" dirty="0" err="1"/>
              <a:t>sub_adminId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b="1" dirty="0"/>
              <a:t>public void </a:t>
            </a:r>
            <a:r>
              <a:rPr lang="en-US" altLang="ko-KR" sz="800" b="1" dirty="0" err="1"/>
              <a:t>setSub_adminId</a:t>
            </a:r>
            <a:r>
              <a:rPr lang="en-US" altLang="ko-KR" sz="800" b="1" dirty="0"/>
              <a:t>(String </a:t>
            </a:r>
            <a:r>
              <a:rPr lang="en-US" altLang="ko-KR" sz="800" b="1" dirty="0" err="1"/>
              <a:t>sub_adminId</a:t>
            </a:r>
            <a:r>
              <a:rPr lang="en-US" altLang="ko-KR" sz="800" b="1" dirty="0"/>
              <a:t>) {</a:t>
            </a:r>
          </a:p>
          <a:p>
            <a:r>
              <a:rPr lang="en-US" altLang="ko-KR" sz="800" b="1" dirty="0" err="1"/>
              <a:t>this.sub_adminId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sub_adminId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@Override</a:t>
            </a:r>
          </a:p>
          <a:p>
            <a:r>
              <a:rPr lang="en-US" altLang="ko-KR" sz="800" b="1" dirty="0"/>
              <a:t>public void </a:t>
            </a:r>
            <a:r>
              <a:rPr lang="en-US" altLang="ko-KR" sz="800" b="1" dirty="0" err="1"/>
              <a:t>afterPropertiesSet</a:t>
            </a:r>
            <a:r>
              <a:rPr lang="en-US" altLang="ko-KR" sz="800" b="1" dirty="0"/>
              <a:t>() throws Exception {</a:t>
            </a:r>
          </a:p>
          <a:p>
            <a:r>
              <a:rPr lang="en-US" altLang="ko-KR" sz="800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</a:t>
            </a:r>
            <a:r>
              <a:rPr lang="en-US" altLang="ko-KR" sz="800" b="1" i="1" dirty="0" err="1"/>
              <a:t>afterPropertiesSet</a:t>
            </a:r>
            <a:r>
              <a:rPr lang="en-US" altLang="ko-KR" sz="800" b="1" i="1" dirty="0"/>
              <a:t>()");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@Override</a:t>
            </a:r>
          </a:p>
          <a:p>
            <a:r>
              <a:rPr lang="en-US" altLang="ko-KR" sz="800" b="1" dirty="0"/>
              <a:t>public void destroy() throws Exception {</a:t>
            </a:r>
          </a:p>
          <a:p>
            <a:r>
              <a:rPr lang="en-US" altLang="ko-KR" sz="800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("destroy()");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8973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42252" y="698140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dirty="0"/>
              <a:t>package </a:t>
            </a:r>
            <a:r>
              <a:rPr lang="en-US" altLang="ko-KR" sz="800" b="1" dirty="0" err="1"/>
              <a:t>com.lec.ex</a:t>
            </a:r>
            <a:r>
              <a:rPr lang="en-US" altLang="ko-KR" sz="800" b="1" dirty="0"/>
              <a:t>;</a:t>
            </a:r>
          </a:p>
          <a:p>
            <a:endParaRPr lang="ko-KR" altLang="en-US" sz="800" dirty="0"/>
          </a:p>
          <a:p>
            <a:endParaRPr lang="ko-KR" altLang="en-US" sz="800" dirty="0"/>
          </a:p>
          <a:p>
            <a:endParaRPr lang="ko-KR" altLang="en-US" sz="800" dirty="0"/>
          </a:p>
          <a:p>
            <a:r>
              <a:rPr lang="en-US" altLang="ko-KR" sz="800" b="1" dirty="0"/>
              <a:t>import </a:t>
            </a:r>
            <a:r>
              <a:rPr lang="en-US" altLang="ko-KR" sz="800" b="1" dirty="0" err="1"/>
              <a:t>org.springframework.beans.factory.annotation.Value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import </a:t>
            </a:r>
            <a:r>
              <a:rPr lang="en-US" altLang="ko-KR" sz="800" b="1" dirty="0" err="1"/>
              <a:t>org.springframework.context.annotation.Bean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import </a:t>
            </a:r>
            <a:r>
              <a:rPr lang="en-US" altLang="ko-KR" sz="800" b="1" dirty="0" err="1"/>
              <a:t>org.springframework.context.annotation.Configuration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import org.springframework.context.support.PropertySourcesPlaceholderConfigurer;</a:t>
            </a:r>
          </a:p>
          <a:p>
            <a:r>
              <a:rPr lang="en-US" altLang="ko-KR" sz="800" b="1" dirty="0"/>
              <a:t>import </a:t>
            </a:r>
            <a:r>
              <a:rPr lang="en-US" altLang="ko-KR" sz="800" b="1" dirty="0" err="1"/>
              <a:t>org.springframework.core.io.ClassPathResource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import </a:t>
            </a:r>
            <a:r>
              <a:rPr lang="en-US" altLang="ko-KR" sz="800" b="1" dirty="0" err="1"/>
              <a:t>org.springframework.core.io.Resource</a:t>
            </a:r>
            <a:r>
              <a:rPr lang="en-US" altLang="ko-KR" sz="800" b="1" dirty="0"/>
              <a:t>;</a:t>
            </a:r>
          </a:p>
          <a:p>
            <a:r>
              <a:rPr lang="ko-KR" altLang="en-US" sz="800" dirty="0"/>
              <a:t> </a:t>
            </a:r>
          </a:p>
          <a:p>
            <a:r>
              <a:rPr lang="ko-KR" altLang="en-US" sz="800" dirty="0"/>
              <a:t> </a:t>
            </a:r>
          </a:p>
          <a:p>
            <a:endParaRPr lang="ko-KR" altLang="en-US" sz="800" dirty="0"/>
          </a:p>
          <a:p>
            <a:r>
              <a:rPr lang="en-US" altLang="ko-KR" sz="800" dirty="0"/>
              <a:t>@Configuration</a:t>
            </a:r>
          </a:p>
          <a:p>
            <a:r>
              <a:rPr lang="en-US" altLang="ko-KR" sz="800" b="1" dirty="0"/>
              <a:t>public class </a:t>
            </a:r>
            <a:r>
              <a:rPr lang="en-US" altLang="ko-KR" sz="800" b="1" dirty="0" err="1"/>
              <a:t>ApplicationConfig</a:t>
            </a:r>
            <a:r>
              <a:rPr lang="en-US" altLang="ko-KR" sz="800" b="1" dirty="0"/>
              <a:t> {</a:t>
            </a:r>
          </a:p>
          <a:p>
            <a:r>
              <a:rPr lang="en-US" altLang="ko-KR" sz="800" dirty="0"/>
              <a:t>@Value("${admin.id")</a:t>
            </a:r>
          </a:p>
          <a:p>
            <a:r>
              <a:rPr lang="en-US" altLang="ko-KR" sz="800" b="1" dirty="0"/>
              <a:t>private String </a:t>
            </a:r>
            <a:r>
              <a:rPr lang="en-US" altLang="ko-KR" sz="800" b="1" dirty="0" err="1"/>
              <a:t>adminId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@Value("${admin.pw")</a:t>
            </a:r>
          </a:p>
          <a:p>
            <a:r>
              <a:rPr lang="en-US" altLang="ko-KR" sz="800" b="1" dirty="0"/>
              <a:t>private String </a:t>
            </a:r>
            <a:r>
              <a:rPr lang="en-US" altLang="ko-KR" sz="800" b="1" dirty="0" err="1"/>
              <a:t>adminPw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@Value("${sub_admin.id")</a:t>
            </a:r>
          </a:p>
          <a:p>
            <a:r>
              <a:rPr lang="en-US" altLang="ko-KR" sz="800" b="1" dirty="0"/>
              <a:t>private String </a:t>
            </a:r>
            <a:r>
              <a:rPr lang="en-US" altLang="ko-KR" sz="800" b="1" dirty="0" err="1"/>
              <a:t>sub_adminId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@Value("${sub_admin.pw")</a:t>
            </a:r>
          </a:p>
          <a:p>
            <a:r>
              <a:rPr lang="en-US" altLang="ko-KR" sz="800" b="1" dirty="0"/>
              <a:t>private String </a:t>
            </a:r>
            <a:r>
              <a:rPr lang="en-US" altLang="ko-KR" sz="800" b="1" dirty="0" err="1"/>
              <a:t>sub_adminPw</a:t>
            </a:r>
            <a:r>
              <a:rPr lang="en-US" altLang="ko-KR" sz="800" b="1" dirty="0"/>
              <a:t>;</a:t>
            </a:r>
          </a:p>
          <a:p>
            <a:endParaRPr lang="ko-KR" altLang="en-US" sz="800" dirty="0"/>
          </a:p>
          <a:p>
            <a:r>
              <a:rPr lang="en-US" altLang="ko-KR" sz="800" dirty="0"/>
              <a:t>@Bean</a:t>
            </a:r>
          </a:p>
          <a:p>
            <a:r>
              <a:rPr lang="en-US" altLang="ko-KR" sz="800" b="1" dirty="0"/>
              <a:t>public static </a:t>
            </a:r>
            <a:r>
              <a:rPr lang="en-US" altLang="ko-KR" sz="800" b="1" dirty="0" err="1"/>
              <a:t>PropertySourcesPlaceholderConfigurer</a:t>
            </a:r>
            <a:r>
              <a:rPr lang="en-US" altLang="ko-KR" sz="800" b="1" dirty="0"/>
              <a:t> Properties() {</a:t>
            </a:r>
          </a:p>
          <a:p>
            <a:r>
              <a:rPr lang="en-US" altLang="ko-KR" sz="800" dirty="0" err="1"/>
              <a:t>PropertySourcesPlaceholderConfigurer</a:t>
            </a:r>
            <a:r>
              <a:rPr lang="en-US" altLang="ko-KR" sz="800" dirty="0"/>
              <a:t> </a:t>
            </a:r>
            <a:r>
              <a:rPr lang="en-US" altLang="ko-KR" sz="800" dirty="0" err="1"/>
              <a:t>configuer</a:t>
            </a:r>
            <a:r>
              <a:rPr lang="en-US" altLang="ko-KR" sz="800" dirty="0"/>
              <a:t> = </a:t>
            </a:r>
            <a:r>
              <a:rPr lang="en-US" altLang="ko-KR" sz="800" b="1" dirty="0"/>
              <a:t>new </a:t>
            </a:r>
            <a:r>
              <a:rPr lang="en-US" altLang="ko-KR" sz="800" b="1" dirty="0" err="1"/>
              <a:t>PropertySourcesPlaceholderConfigurer</a:t>
            </a:r>
            <a:r>
              <a:rPr lang="en-US" altLang="ko-KR" sz="800" b="1" dirty="0"/>
              <a:t>();</a:t>
            </a:r>
          </a:p>
          <a:p>
            <a:endParaRPr lang="ko-KR" altLang="en-US" sz="800" dirty="0"/>
          </a:p>
          <a:p>
            <a:r>
              <a:rPr lang="en-US" altLang="ko-KR" sz="800" dirty="0"/>
              <a:t>Resource[] locations = </a:t>
            </a:r>
            <a:r>
              <a:rPr lang="en-US" altLang="ko-KR" sz="800" b="1" dirty="0"/>
              <a:t>new Resource[2];</a:t>
            </a:r>
          </a:p>
          <a:p>
            <a:r>
              <a:rPr lang="en-US" altLang="ko-KR" sz="800" dirty="0"/>
              <a:t>locations[0] = </a:t>
            </a:r>
            <a:r>
              <a:rPr lang="en-US" altLang="ko-KR" sz="800" b="1" dirty="0"/>
              <a:t>new </a:t>
            </a:r>
            <a:r>
              <a:rPr lang="en-US" altLang="ko-KR" sz="800" b="1" dirty="0" err="1"/>
              <a:t>ClassPathResource</a:t>
            </a:r>
            <a:r>
              <a:rPr lang="en-US" altLang="ko-KR" sz="800" b="1" dirty="0"/>
              <a:t>("</a:t>
            </a:r>
            <a:r>
              <a:rPr lang="en-US" altLang="ko-KR" sz="800" b="1" dirty="0" err="1"/>
              <a:t>admin.properties</a:t>
            </a:r>
            <a:r>
              <a:rPr lang="en-US" altLang="ko-KR" sz="800" b="1" dirty="0"/>
              <a:t>");</a:t>
            </a:r>
          </a:p>
          <a:p>
            <a:r>
              <a:rPr lang="en-US" altLang="ko-KR" sz="800" dirty="0"/>
              <a:t>locations[1] = </a:t>
            </a:r>
            <a:r>
              <a:rPr lang="en-US" altLang="ko-KR" sz="800" b="1" dirty="0"/>
              <a:t>new </a:t>
            </a:r>
            <a:r>
              <a:rPr lang="en-US" altLang="ko-KR" sz="800" b="1" dirty="0" err="1"/>
              <a:t>ClassPathResource</a:t>
            </a:r>
            <a:r>
              <a:rPr lang="en-US" altLang="ko-KR" sz="800" b="1" dirty="0"/>
              <a:t>("</a:t>
            </a:r>
            <a:r>
              <a:rPr lang="en-US" altLang="ko-KR" sz="800" b="1" dirty="0" err="1"/>
              <a:t>sub_admin.properties</a:t>
            </a:r>
            <a:r>
              <a:rPr lang="en-US" altLang="ko-KR" sz="800" b="1" dirty="0"/>
              <a:t>");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return </a:t>
            </a:r>
            <a:r>
              <a:rPr lang="en-US" altLang="ko-KR" sz="800" b="1" dirty="0" err="1"/>
              <a:t>configuer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@Bean</a:t>
            </a:r>
          </a:p>
          <a:p>
            <a:r>
              <a:rPr lang="en-US" altLang="ko-KR" sz="800" b="1" dirty="0"/>
              <a:t>public </a:t>
            </a:r>
            <a:r>
              <a:rPr lang="en-US" altLang="ko-KR" sz="800" b="1" dirty="0" err="1"/>
              <a:t>AdminConnection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adminConfig</a:t>
            </a:r>
            <a:r>
              <a:rPr lang="en-US" altLang="ko-KR" sz="800" b="1" dirty="0"/>
              <a:t>() {</a:t>
            </a:r>
          </a:p>
          <a:p>
            <a:r>
              <a:rPr lang="en-US" altLang="ko-KR" sz="800" dirty="0" err="1"/>
              <a:t>AdminConnection</a:t>
            </a:r>
            <a:r>
              <a:rPr lang="en-US" altLang="ko-KR" sz="800" dirty="0"/>
              <a:t> </a:t>
            </a:r>
            <a:r>
              <a:rPr lang="en-US" altLang="ko-KR" sz="800" dirty="0" err="1"/>
              <a:t>adminConnection</a:t>
            </a:r>
            <a:r>
              <a:rPr lang="en-US" altLang="ko-KR" sz="800" dirty="0"/>
              <a:t> = </a:t>
            </a:r>
            <a:r>
              <a:rPr lang="en-US" altLang="ko-KR" sz="800" b="1" dirty="0"/>
              <a:t>new </a:t>
            </a:r>
            <a:r>
              <a:rPr lang="en-US" altLang="ko-KR" sz="800" b="1" dirty="0" err="1"/>
              <a:t>AdminConnection</a:t>
            </a:r>
            <a:r>
              <a:rPr lang="en-US" altLang="ko-KR" sz="800" b="1" dirty="0"/>
              <a:t>();</a:t>
            </a:r>
          </a:p>
          <a:p>
            <a:r>
              <a:rPr lang="en-US" altLang="ko-KR" sz="800" dirty="0" err="1"/>
              <a:t>adminConnection.setAdminId</a:t>
            </a:r>
            <a:r>
              <a:rPr lang="en-US" altLang="ko-KR" sz="800" dirty="0"/>
              <a:t>(</a:t>
            </a:r>
            <a:r>
              <a:rPr lang="en-US" altLang="ko-KR" sz="800" dirty="0" err="1"/>
              <a:t>adminId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adminConnection.setAdminId</a:t>
            </a:r>
            <a:r>
              <a:rPr lang="en-US" altLang="ko-KR" sz="800" dirty="0"/>
              <a:t>(</a:t>
            </a:r>
            <a:r>
              <a:rPr lang="en-US" altLang="ko-KR" sz="800" dirty="0" err="1"/>
              <a:t>adminPw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adminConnection.setAdminId</a:t>
            </a:r>
            <a:r>
              <a:rPr lang="en-US" altLang="ko-KR" sz="800" dirty="0"/>
              <a:t>(</a:t>
            </a:r>
            <a:r>
              <a:rPr lang="en-US" altLang="ko-KR" sz="800" dirty="0" err="1"/>
              <a:t>sub_adminId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adminConnection.setAdminId</a:t>
            </a:r>
            <a:r>
              <a:rPr lang="en-US" altLang="ko-KR" sz="800" dirty="0"/>
              <a:t>(</a:t>
            </a:r>
            <a:r>
              <a:rPr lang="en-US" altLang="ko-KR" sz="800" dirty="0" err="1"/>
              <a:t>sub_adminId</a:t>
            </a:r>
            <a:r>
              <a:rPr lang="en-US" altLang="ko-KR" sz="800" dirty="0"/>
              <a:t>);</a:t>
            </a:r>
          </a:p>
          <a:p>
            <a:r>
              <a:rPr lang="en-US" altLang="ko-KR" sz="800" b="1" dirty="0"/>
              <a:t>return </a:t>
            </a:r>
            <a:r>
              <a:rPr lang="en-US" altLang="ko-KR" sz="800" b="1" dirty="0" err="1"/>
              <a:t>adminConnection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endParaRPr lang="ko-KR" altLang="en-US" sz="800" dirty="0"/>
          </a:p>
          <a:p>
            <a:r>
              <a:rPr lang="en-US" altLang="ko-KR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67543" y="753035"/>
            <a:ext cx="276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resource/</a:t>
            </a:r>
            <a:r>
              <a:rPr lang="en-US" altLang="ko-KR" dirty="0" err="1" smtClean="0"/>
              <a:t>admin.property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8907" y="1313970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admin.id=</a:t>
            </a:r>
            <a:r>
              <a:rPr lang="en-US" altLang="ko-KR" u="sng" dirty="0" err="1"/>
              <a:t>abcde</a:t>
            </a:r>
            <a:endParaRPr lang="en-US" altLang="ko-KR" u="sng" dirty="0"/>
          </a:p>
          <a:p>
            <a:r>
              <a:rPr lang="en-US" altLang="ko-KR" dirty="0"/>
              <a:t>admin.pw=123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3101" y="2342350"/>
            <a:ext cx="32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resource/</a:t>
            </a:r>
            <a:r>
              <a:rPr lang="en-US" altLang="ko-KR" dirty="0" err="1" smtClean="0"/>
              <a:t>sub_admin.property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4465" y="2903285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sub_admin.id=</a:t>
            </a:r>
            <a:r>
              <a:rPr lang="en-US" altLang="ko-KR" u="sng" dirty="0" err="1" smtClean="0"/>
              <a:t>arewe</a:t>
            </a:r>
            <a:endParaRPr lang="en-US" altLang="ko-KR" u="sng" dirty="0"/>
          </a:p>
          <a:p>
            <a:r>
              <a:rPr lang="en-US" altLang="ko-KR" dirty="0" smtClean="0"/>
              <a:t>sub_admin.pw=12563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42252" y="315045"/>
            <a:ext cx="733312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package </a:t>
            </a:r>
            <a:r>
              <a:rPr lang="en-US" altLang="ko-KR" sz="800" dirty="0" err="1"/>
              <a:t>com.javalec.ex</a:t>
            </a:r>
            <a:r>
              <a:rPr lang="en-US" altLang="ko-KR" sz="800" dirty="0"/>
              <a:t>;</a:t>
            </a:r>
          </a:p>
          <a:p>
            <a:endParaRPr lang="en-US" altLang="ko-KR" sz="800" dirty="0"/>
          </a:p>
          <a:p>
            <a:r>
              <a:rPr lang="en-US" altLang="ko-KR" sz="800" dirty="0"/>
              <a:t>import </a:t>
            </a:r>
            <a:r>
              <a:rPr lang="en-US" altLang="ko-KR" sz="800" dirty="0" err="1"/>
              <a:t>java.util.Scanner</a:t>
            </a:r>
            <a:r>
              <a:rPr lang="en-US" altLang="ko-KR" sz="800" dirty="0"/>
              <a:t>;</a:t>
            </a:r>
          </a:p>
          <a:p>
            <a:endParaRPr lang="en-US" altLang="ko-KR" sz="800" dirty="0"/>
          </a:p>
          <a:p>
            <a:r>
              <a:rPr lang="en-US" altLang="ko-KR" sz="800" dirty="0"/>
              <a:t>import org.springframework.context.support.GenericXmlApplicationContext;</a:t>
            </a:r>
          </a:p>
          <a:p>
            <a:endParaRPr lang="en-US" altLang="ko-KR" sz="800" dirty="0"/>
          </a:p>
          <a:p>
            <a:r>
              <a:rPr lang="en-US" altLang="ko-KR" sz="800" dirty="0"/>
              <a:t>public class </a:t>
            </a:r>
            <a:r>
              <a:rPr lang="en-US" altLang="ko-KR" sz="800" dirty="0" err="1"/>
              <a:t>MainClass</a:t>
            </a:r>
            <a:r>
              <a:rPr lang="en-US" altLang="ko-KR" sz="800" dirty="0"/>
              <a:t> {</a:t>
            </a:r>
          </a:p>
          <a:p>
            <a:endParaRPr lang="en-US" altLang="ko-KR" sz="800" dirty="0"/>
          </a:p>
          <a:p>
            <a:r>
              <a:rPr lang="en-US" altLang="ko-KR" sz="800" dirty="0"/>
              <a:t>	public static void main(String[] </a:t>
            </a:r>
            <a:r>
              <a:rPr lang="en-US" altLang="ko-KR" sz="800" dirty="0" err="1"/>
              <a:t>args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/>
              <a:t> 	</a:t>
            </a:r>
          </a:p>
          <a:p>
            <a:r>
              <a:rPr lang="en-US" altLang="ko-KR" sz="800" dirty="0"/>
              <a:t>		String </a:t>
            </a:r>
            <a:r>
              <a:rPr lang="en-US" altLang="ko-KR" sz="800" dirty="0" err="1"/>
              <a:t>config</a:t>
            </a:r>
            <a:r>
              <a:rPr lang="en-US" altLang="ko-KR" sz="800" dirty="0"/>
              <a:t> = null;</a:t>
            </a:r>
          </a:p>
          <a:p>
            <a:r>
              <a:rPr lang="en-US" altLang="ko-KR" sz="800" dirty="0"/>
              <a:t>		Scanner </a:t>
            </a:r>
            <a:r>
              <a:rPr lang="en-US" altLang="ko-KR" sz="800" dirty="0" err="1"/>
              <a:t>scanner</a:t>
            </a:r>
            <a:r>
              <a:rPr lang="en-US" altLang="ko-KR" sz="800" dirty="0"/>
              <a:t> = new Scanner(System.in);</a:t>
            </a:r>
          </a:p>
          <a:p>
            <a:r>
              <a:rPr lang="en-US" altLang="ko-KR" sz="800" dirty="0"/>
              <a:t>		String </a:t>
            </a:r>
            <a:r>
              <a:rPr lang="en-US" altLang="ko-KR" sz="800" dirty="0" err="1"/>
              <a:t>str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scanner.next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		if(</a:t>
            </a:r>
            <a:r>
              <a:rPr lang="en-US" altLang="ko-KR" sz="800" dirty="0" err="1"/>
              <a:t>str.equals</a:t>
            </a:r>
            <a:r>
              <a:rPr lang="en-US" altLang="ko-KR" sz="800" dirty="0"/>
              <a:t>("</a:t>
            </a:r>
            <a:r>
              <a:rPr lang="en-US" altLang="ko-KR" sz="800" dirty="0" err="1"/>
              <a:t>dev</a:t>
            </a:r>
            <a:r>
              <a:rPr lang="en-US" altLang="ko-KR" sz="800" dirty="0"/>
              <a:t>")) {</a:t>
            </a:r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config</a:t>
            </a:r>
            <a:r>
              <a:rPr lang="en-US" altLang="ko-KR" sz="800" dirty="0"/>
              <a:t> = "</a:t>
            </a:r>
            <a:r>
              <a:rPr lang="en-US" altLang="ko-KR" sz="800" dirty="0" err="1"/>
              <a:t>dev</a:t>
            </a:r>
            <a:r>
              <a:rPr lang="en-US" altLang="ko-KR" sz="800" dirty="0"/>
              <a:t>";</a:t>
            </a:r>
          </a:p>
          <a:p>
            <a:r>
              <a:rPr lang="en-US" altLang="ko-KR" sz="800" dirty="0"/>
              <a:t>		} else if(</a:t>
            </a:r>
            <a:r>
              <a:rPr lang="en-US" altLang="ko-KR" sz="800" dirty="0" err="1"/>
              <a:t>str.equals</a:t>
            </a:r>
            <a:r>
              <a:rPr lang="en-US" altLang="ko-KR" sz="800" dirty="0"/>
              <a:t>("run")) {</a:t>
            </a:r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config</a:t>
            </a:r>
            <a:r>
              <a:rPr lang="en-US" altLang="ko-KR" sz="800" dirty="0"/>
              <a:t> = "run";</a:t>
            </a:r>
          </a:p>
          <a:p>
            <a:r>
              <a:rPr lang="en-US" altLang="ko-KR" sz="800" dirty="0"/>
              <a:t>		}</a:t>
            </a:r>
          </a:p>
          <a:p>
            <a:r>
              <a:rPr lang="en-US" altLang="ko-KR" sz="800" dirty="0"/>
              <a:t>		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scanner.close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		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GenericXmlApplicationContext</a:t>
            </a:r>
            <a:r>
              <a:rPr lang="en-US" altLang="ko-KR" sz="800" dirty="0"/>
              <a:t> </a:t>
            </a:r>
            <a:r>
              <a:rPr lang="en-US" altLang="ko-KR" sz="800" dirty="0" err="1"/>
              <a:t>ctx</a:t>
            </a:r>
            <a:r>
              <a:rPr lang="en-US" altLang="ko-KR" sz="800" dirty="0"/>
              <a:t> = new </a:t>
            </a:r>
            <a:r>
              <a:rPr lang="en-US" altLang="ko-KR" sz="800" dirty="0" err="1"/>
              <a:t>GenericXmlApplicationContext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ctx.getEnvironment</a:t>
            </a:r>
            <a:r>
              <a:rPr lang="en-US" altLang="ko-KR" sz="800" dirty="0"/>
              <a:t>().</a:t>
            </a:r>
            <a:r>
              <a:rPr lang="en-US" altLang="ko-KR" sz="800" dirty="0" err="1"/>
              <a:t>setActiveProfiles</a:t>
            </a:r>
            <a:r>
              <a:rPr lang="en-US" altLang="ko-KR" sz="800" dirty="0"/>
              <a:t>(</a:t>
            </a:r>
            <a:r>
              <a:rPr lang="en-US" altLang="ko-KR" sz="800" dirty="0" err="1"/>
              <a:t>config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ctx.load</a:t>
            </a:r>
            <a:r>
              <a:rPr lang="en-US" altLang="ko-KR" sz="800" dirty="0"/>
              <a:t>("applicationCTX_dev.xml", "applicationCTX_run.xml");</a:t>
            </a:r>
          </a:p>
          <a:p>
            <a:r>
              <a:rPr lang="en-US" altLang="ko-KR" sz="800" dirty="0"/>
              <a:t>		</a:t>
            </a:r>
          </a:p>
          <a:p>
            <a:r>
              <a:rPr lang="en-US" altLang="ko-KR" sz="800" dirty="0"/>
              <a:t>		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ServerInfo</a:t>
            </a:r>
            <a:r>
              <a:rPr lang="en-US" altLang="ko-KR" sz="800" dirty="0"/>
              <a:t> info = </a:t>
            </a:r>
            <a:r>
              <a:rPr lang="en-US" altLang="ko-KR" sz="800" dirty="0" err="1"/>
              <a:t>ctx.getBean</a:t>
            </a:r>
            <a:r>
              <a:rPr lang="en-US" altLang="ko-KR" sz="800" dirty="0"/>
              <a:t>("</a:t>
            </a:r>
            <a:r>
              <a:rPr lang="en-US" altLang="ko-KR" sz="800" dirty="0" err="1"/>
              <a:t>serverInfo</a:t>
            </a:r>
            <a:r>
              <a:rPr lang="en-US" altLang="ko-KR" sz="800" dirty="0"/>
              <a:t>", </a:t>
            </a:r>
            <a:r>
              <a:rPr lang="en-US" altLang="ko-KR" sz="800" dirty="0" err="1"/>
              <a:t>ServerInfo.class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System.out.println</a:t>
            </a:r>
            <a:r>
              <a:rPr lang="en-US" altLang="ko-KR" sz="800" dirty="0"/>
              <a:t>("</a:t>
            </a:r>
            <a:r>
              <a:rPr lang="en-US" altLang="ko-KR" sz="800" dirty="0" err="1"/>
              <a:t>ip</a:t>
            </a:r>
            <a:r>
              <a:rPr lang="en-US" altLang="ko-KR" sz="800" dirty="0"/>
              <a:t> : " + </a:t>
            </a:r>
            <a:r>
              <a:rPr lang="en-US" altLang="ko-KR" sz="800" dirty="0" err="1"/>
              <a:t>info.getIpNum</a:t>
            </a:r>
            <a:r>
              <a:rPr lang="en-US" altLang="ko-KR" sz="800" dirty="0"/>
              <a:t>());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System.out.println</a:t>
            </a:r>
            <a:r>
              <a:rPr lang="en-US" altLang="ko-KR" sz="800" dirty="0"/>
              <a:t>("port : " + </a:t>
            </a:r>
            <a:r>
              <a:rPr lang="en-US" altLang="ko-KR" sz="800" dirty="0" err="1"/>
              <a:t>info.getPortNum</a:t>
            </a:r>
            <a:r>
              <a:rPr lang="en-US" altLang="ko-KR" sz="800" dirty="0"/>
              <a:t>());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ctx.close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		</a:t>
            </a:r>
          </a:p>
          <a:p>
            <a:r>
              <a:rPr lang="en-US" altLang="ko-KR" sz="800" dirty="0"/>
              <a:t>	}</a:t>
            </a:r>
          </a:p>
          <a:p>
            <a:r>
              <a:rPr lang="en-US" altLang="ko-KR" sz="800" dirty="0"/>
              <a:t>	</a:t>
            </a:r>
          </a:p>
          <a:p>
            <a:r>
              <a:rPr lang="en-US" altLang="ko-KR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8193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42252" y="315045"/>
            <a:ext cx="73331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package </a:t>
            </a:r>
            <a:r>
              <a:rPr lang="en-US" altLang="ko-KR" sz="800" b="1" dirty="0" err="1"/>
              <a:t>com.javalec.ex</a:t>
            </a:r>
            <a:r>
              <a:rPr lang="en-US" altLang="ko-KR" sz="800" b="1" dirty="0"/>
              <a:t>;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public class </a:t>
            </a:r>
            <a:r>
              <a:rPr lang="en-US" altLang="ko-KR" sz="800" b="1" dirty="0" err="1"/>
              <a:t>ServerInfo</a:t>
            </a:r>
            <a:r>
              <a:rPr lang="en-US" altLang="ko-KR" sz="800" b="1" dirty="0"/>
              <a:t> {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private String </a:t>
            </a:r>
            <a:r>
              <a:rPr lang="en-US" altLang="ko-KR" sz="800" b="1" dirty="0" err="1"/>
              <a:t>ipNum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private String </a:t>
            </a:r>
            <a:r>
              <a:rPr lang="en-US" altLang="ko-KR" sz="800" b="1" dirty="0" err="1"/>
              <a:t>portNum</a:t>
            </a:r>
            <a:r>
              <a:rPr lang="en-US" altLang="ko-KR" sz="800" b="1" dirty="0"/>
              <a:t>;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public String </a:t>
            </a:r>
            <a:r>
              <a:rPr lang="en-US" altLang="ko-KR" sz="800" b="1" dirty="0" err="1"/>
              <a:t>getIpNum</a:t>
            </a:r>
            <a:r>
              <a:rPr lang="en-US" altLang="ko-KR" sz="800" b="1" dirty="0"/>
              <a:t>() {</a:t>
            </a:r>
          </a:p>
          <a:p>
            <a:r>
              <a:rPr lang="en-US" altLang="ko-KR" sz="800" b="1" dirty="0"/>
              <a:t>return </a:t>
            </a:r>
            <a:r>
              <a:rPr lang="en-US" altLang="ko-KR" sz="800" b="1" dirty="0" err="1"/>
              <a:t>ipNum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b="1" dirty="0"/>
              <a:t>public void </a:t>
            </a:r>
            <a:r>
              <a:rPr lang="en-US" altLang="ko-KR" sz="800" b="1" dirty="0" err="1"/>
              <a:t>setIpNum</a:t>
            </a:r>
            <a:r>
              <a:rPr lang="en-US" altLang="ko-KR" sz="800" b="1" dirty="0"/>
              <a:t>(String </a:t>
            </a:r>
            <a:r>
              <a:rPr lang="en-US" altLang="ko-KR" sz="800" b="1" dirty="0" err="1"/>
              <a:t>ipNum</a:t>
            </a:r>
            <a:r>
              <a:rPr lang="en-US" altLang="ko-KR" sz="800" b="1" dirty="0"/>
              <a:t>) {</a:t>
            </a:r>
          </a:p>
          <a:p>
            <a:r>
              <a:rPr lang="en-US" altLang="ko-KR" sz="800" b="1" dirty="0" err="1"/>
              <a:t>this.ipNum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ipNum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b="1" dirty="0"/>
              <a:t>public String </a:t>
            </a:r>
            <a:r>
              <a:rPr lang="en-US" altLang="ko-KR" sz="800" b="1" dirty="0" err="1"/>
              <a:t>getPortNum</a:t>
            </a:r>
            <a:r>
              <a:rPr lang="en-US" altLang="ko-KR" sz="800" b="1" dirty="0"/>
              <a:t>() {</a:t>
            </a:r>
          </a:p>
          <a:p>
            <a:r>
              <a:rPr lang="en-US" altLang="ko-KR" sz="800" b="1" dirty="0"/>
              <a:t>return </a:t>
            </a:r>
            <a:r>
              <a:rPr lang="en-US" altLang="ko-KR" sz="800" b="1" dirty="0" err="1"/>
              <a:t>portNum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b="1" dirty="0"/>
              <a:t>public void </a:t>
            </a:r>
            <a:r>
              <a:rPr lang="en-US" altLang="ko-KR" sz="800" b="1" dirty="0" err="1"/>
              <a:t>setPortNum</a:t>
            </a:r>
            <a:r>
              <a:rPr lang="en-US" altLang="ko-KR" sz="800" b="1" dirty="0"/>
              <a:t>(String </a:t>
            </a:r>
            <a:r>
              <a:rPr lang="en-US" altLang="ko-KR" sz="800" b="1" dirty="0" err="1"/>
              <a:t>portNum</a:t>
            </a:r>
            <a:r>
              <a:rPr lang="en-US" altLang="ko-KR" sz="800" b="1" dirty="0"/>
              <a:t>) {</a:t>
            </a:r>
          </a:p>
          <a:p>
            <a:r>
              <a:rPr lang="en-US" altLang="ko-KR" sz="800" b="1" dirty="0" err="1"/>
              <a:t>this.portNum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portNum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90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Environment </a:t>
            </a:r>
            <a:r>
              <a:rPr lang="ko-KR" altLang="en-US" sz="1600" b="1" dirty="0">
                <a:latin typeface="+mn-ea"/>
              </a:rPr>
              <a:t>객체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Environment</a:t>
            </a:r>
            <a:r>
              <a:rPr lang="ko-KR" altLang="en-US" sz="1100" dirty="0" smtClean="0">
                <a:latin typeface="+mn-ea"/>
              </a:rPr>
              <a:t>객체를 이용해서 스프링 빈 설정을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(spring_8_1_ex1_springex)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96471" y="2772523"/>
            <a:ext cx="1846729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Context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03463" y="2772520"/>
            <a:ext cx="1846729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807997" y="2772521"/>
            <a:ext cx="2151356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PropertySources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41812" y="3216273"/>
            <a:ext cx="1640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3402" y="3216273"/>
            <a:ext cx="1559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ctx.getEnvironment</a:t>
            </a:r>
            <a:r>
              <a:rPr lang="en-US" altLang="ko-KR" sz="1100" dirty="0"/>
              <a:t>()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575612" y="3229717"/>
            <a:ext cx="209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15952" y="3233326"/>
            <a:ext cx="2052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env.getPropertySources</a:t>
            </a:r>
            <a:r>
              <a:rPr lang="en-US" altLang="ko-KR" sz="1100" dirty="0"/>
              <a:t>()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68871" y="3684473"/>
            <a:ext cx="2438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u="sng" dirty="0" err="1" smtClean="0"/>
              <a:t>프로퍼티</a:t>
            </a:r>
            <a:r>
              <a:rPr lang="ko-KR" altLang="en-US" sz="1100" u="sng" dirty="0" smtClean="0"/>
              <a:t> 추가 및 추출</a:t>
            </a:r>
            <a:endParaRPr lang="en-US" altLang="ko-KR" sz="1100" u="sng" dirty="0" smtClean="0"/>
          </a:p>
          <a:p>
            <a:pPr algn="ctr"/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추가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propertySources.addLast</a:t>
            </a:r>
            <a:r>
              <a:rPr lang="en-US" altLang="ko-KR" sz="1100" dirty="0" smtClean="0"/>
              <a:t>()</a:t>
            </a:r>
          </a:p>
          <a:p>
            <a:pPr algn="ctr"/>
            <a:r>
              <a:rPr lang="ko-KR" altLang="en-US" sz="1100" dirty="0" smtClean="0"/>
              <a:t>추출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env.getProperty</a:t>
            </a:r>
            <a:r>
              <a:rPr lang="en-US" altLang="ko-KR" sz="11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65841" y="734285"/>
            <a:ext cx="85856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&lt;?xml version=</a:t>
            </a:r>
            <a:r>
              <a:rPr lang="en-US" altLang="ko-KR" i="1" dirty="0"/>
              <a:t>"1.0" encoding="UTF-8"?&gt;</a:t>
            </a:r>
          </a:p>
          <a:p>
            <a:r>
              <a:rPr lang="en-US" altLang="ko-KR" dirty="0"/>
              <a:t>&lt;beans </a:t>
            </a:r>
            <a:r>
              <a:rPr lang="en-US" altLang="ko-KR" dirty="0" err="1"/>
              <a:t>xmlns</a:t>
            </a:r>
            <a:r>
              <a:rPr lang="en-US" altLang="ko-KR" dirty="0"/>
              <a:t>=</a:t>
            </a:r>
            <a:r>
              <a:rPr lang="en-US" altLang="ko-KR" i="1" dirty="0"/>
              <a:t>"http://www.springframework.org/schema/beans"</a:t>
            </a:r>
          </a:p>
          <a:p>
            <a:r>
              <a:rPr lang="en-US" altLang="ko-KR" dirty="0" err="1"/>
              <a:t>xmlns:xsi</a:t>
            </a:r>
            <a:r>
              <a:rPr lang="en-US" altLang="ko-KR" dirty="0"/>
              <a:t>=</a:t>
            </a:r>
            <a:r>
              <a:rPr lang="en-US" altLang="ko-KR" i="1" dirty="0"/>
              <a:t>"http://www.w3.org/2001/XMLSchema-instance"</a:t>
            </a:r>
          </a:p>
          <a:p>
            <a:r>
              <a:rPr lang="en-US" altLang="ko-KR" dirty="0" err="1"/>
              <a:t>xsi:schemaLocation</a:t>
            </a:r>
            <a:r>
              <a:rPr lang="en-US" altLang="ko-KR" dirty="0"/>
              <a:t>=</a:t>
            </a:r>
            <a:r>
              <a:rPr lang="en-US" altLang="ko-KR" i="1" dirty="0"/>
              <a:t>"http://www.springframework.org/schema/beans http://www.springframework.org/schema/beans/spring-beans.xsd"</a:t>
            </a:r>
          </a:p>
          <a:p>
            <a:r>
              <a:rPr lang="en-US" altLang="ko-KR" dirty="0"/>
              <a:t>profile=</a:t>
            </a:r>
            <a:r>
              <a:rPr lang="en-US" altLang="ko-KR" i="1" dirty="0"/>
              <a:t>"</a:t>
            </a:r>
            <a:r>
              <a:rPr lang="en-US" altLang="ko-KR" i="1" dirty="0" err="1"/>
              <a:t>dev</a:t>
            </a:r>
            <a:r>
              <a:rPr lang="en-US" altLang="ko-KR" i="1" dirty="0"/>
              <a:t>"&gt;</a:t>
            </a:r>
          </a:p>
          <a:p>
            <a:endParaRPr lang="ko-KR" altLang="en-US" dirty="0"/>
          </a:p>
          <a:p>
            <a:r>
              <a:rPr lang="en-US" altLang="ko-KR" dirty="0"/>
              <a:t>&lt;bean id=</a:t>
            </a:r>
            <a:r>
              <a:rPr lang="en-US" altLang="ko-KR" i="1" dirty="0"/>
              <a:t>"</a:t>
            </a:r>
            <a:r>
              <a:rPr lang="en-US" altLang="ko-KR" i="1" dirty="0" err="1"/>
              <a:t>serverInfo</a:t>
            </a:r>
            <a:r>
              <a:rPr lang="en-US" altLang="ko-KR" i="1" dirty="0"/>
              <a:t>" class="</a:t>
            </a:r>
            <a:r>
              <a:rPr lang="en-US" altLang="ko-KR" i="1" dirty="0" err="1"/>
              <a:t>com.javalec.ex.ServerInfo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dirty="0" err="1"/>
              <a:t>ipNum</a:t>
            </a:r>
            <a:r>
              <a:rPr lang="en-US" altLang="ko-KR" i="1" dirty="0"/>
              <a:t>" value="</a:t>
            </a:r>
            <a:r>
              <a:rPr lang="en-US" altLang="ko-KR" i="1" dirty="0" err="1"/>
              <a:t>localhost</a:t>
            </a:r>
            <a:r>
              <a:rPr lang="en-US" altLang="ko-KR" i="1" dirty="0"/>
              <a:t>"&gt;&lt;/property&gt;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dirty="0" err="1"/>
              <a:t>portNum</a:t>
            </a:r>
            <a:r>
              <a:rPr lang="en-US" altLang="ko-KR" i="1" dirty="0"/>
              <a:t>" value="8181"&gt;&lt;/property&gt;</a:t>
            </a:r>
          </a:p>
          <a:p>
            <a:r>
              <a:rPr lang="en-US" altLang="ko-KR" dirty="0"/>
              <a:t>&lt;/bean&gt;</a:t>
            </a:r>
          </a:p>
          <a:p>
            <a:endParaRPr lang="ko-KR" altLang="en-US" dirty="0"/>
          </a:p>
          <a:p>
            <a:r>
              <a:rPr lang="en-US" altLang="ko-KR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11886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9462" y="889844"/>
            <a:ext cx="86445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&lt;?xml version=</a:t>
            </a:r>
            <a:r>
              <a:rPr lang="en-US" altLang="ko-KR" i="1" dirty="0"/>
              <a:t>"1.0" encoding="UTF-8"?&gt;</a:t>
            </a:r>
          </a:p>
          <a:p>
            <a:r>
              <a:rPr lang="en-US" altLang="ko-KR" dirty="0"/>
              <a:t>&lt;beans </a:t>
            </a:r>
            <a:r>
              <a:rPr lang="en-US" altLang="ko-KR" dirty="0" err="1"/>
              <a:t>xmlns</a:t>
            </a:r>
            <a:r>
              <a:rPr lang="en-US" altLang="ko-KR" dirty="0"/>
              <a:t>=</a:t>
            </a:r>
            <a:r>
              <a:rPr lang="en-US" altLang="ko-KR" i="1" dirty="0"/>
              <a:t>"http://www.springframework.org/schema/beans"</a:t>
            </a:r>
          </a:p>
          <a:p>
            <a:r>
              <a:rPr lang="en-US" altLang="ko-KR" dirty="0" err="1"/>
              <a:t>xmlns:xsi</a:t>
            </a:r>
            <a:r>
              <a:rPr lang="en-US" altLang="ko-KR" dirty="0"/>
              <a:t>=</a:t>
            </a:r>
            <a:r>
              <a:rPr lang="en-US" altLang="ko-KR" i="1" dirty="0"/>
              <a:t>"http://www.w3.org/2001/XMLSchema-instance"</a:t>
            </a:r>
          </a:p>
          <a:p>
            <a:r>
              <a:rPr lang="en-US" altLang="ko-KR" dirty="0" err="1"/>
              <a:t>xsi:schemaLocation</a:t>
            </a:r>
            <a:r>
              <a:rPr lang="en-US" altLang="ko-KR" dirty="0"/>
              <a:t>=</a:t>
            </a:r>
            <a:r>
              <a:rPr lang="en-US" altLang="ko-KR" i="1" dirty="0"/>
              <a:t>"http://www.springframework.org/schema/beans http://www.springframework.org/schema/beans/spring-beans.xsd"</a:t>
            </a:r>
          </a:p>
          <a:p>
            <a:r>
              <a:rPr lang="en-US" altLang="ko-KR" dirty="0"/>
              <a:t>profile=</a:t>
            </a:r>
            <a:r>
              <a:rPr lang="en-US" altLang="ko-KR" i="1" dirty="0"/>
              <a:t>"run"&gt;</a:t>
            </a:r>
          </a:p>
          <a:p>
            <a:endParaRPr lang="ko-KR" altLang="en-US" dirty="0"/>
          </a:p>
          <a:p>
            <a:r>
              <a:rPr lang="en-US" altLang="ko-KR" dirty="0"/>
              <a:t>&lt;bean id=</a:t>
            </a:r>
            <a:r>
              <a:rPr lang="en-US" altLang="ko-KR" i="1" dirty="0"/>
              <a:t>"</a:t>
            </a:r>
            <a:r>
              <a:rPr lang="en-US" altLang="ko-KR" i="1" dirty="0" err="1"/>
              <a:t>serverInfo</a:t>
            </a:r>
            <a:r>
              <a:rPr lang="en-US" altLang="ko-KR" i="1" dirty="0"/>
              <a:t>" class="</a:t>
            </a:r>
            <a:r>
              <a:rPr lang="en-US" altLang="ko-KR" i="1" dirty="0" err="1"/>
              <a:t>com.javalec.ex.ServerInfo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dirty="0" err="1"/>
              <a:t>ipNum</a:t>
            </a:r>
            <a:r>
              <a:rPr lang="en-US" altLang="ko-KR" i="1" dirty="0"/>
              <a:t>" value="213.186.229.29"&gt;&lt;/property&gt;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dirty="0" err="1"/>
              <a:t>portNum</a:t>
            </a:r>
            <a:r>
              <a:rPr lang="en-US" altLang="ko-KR" i="1" dirty="0"/>
              <a:t>" value="80"&gt;&lt;/property&gt;</a:t>
            </a:r>
          </a:p>
          <a:p>
            <a:r>
              <a:rPr lang="en-US" altLang="ko-KR" dirty="0"/>
              <a:t>&lt;/bean&gt;</a:t>
            </a:r>
          </a:p>
          <a:p>
            <a:endParaRPr lang="ko-KR" altLang="en-US" dirty="0"/>
          </a:p>
          <a:p>
            <a:r>
              <a:rPr lang="en-US" altLang="ko-KR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2354486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1920"/>
            <a:ext cx="11577811" cy="482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27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프로파일</a:t>
            </a:r>
            <a:r>
              <a:rPr lang="en-US" altLang="ko-KR" sz="1600" b="1" dirty="0">
                <a:latin typeface="+mn-ea"/>
              </a:rPr>
              <a:t>(profile) </a:t>
            </a:r>
            <a:r>
              <a:rPr lang="ko-KR" altLang="en-US" sz="1600" b="1" dirty="0">
                <a:latin typeface="+mn-ea"/>
              </a:rPr>
              <a:t>속성을 이용한 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동일한 스프링 빈을 여러 개 만들어 놓고 상황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환경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에 따라서 적절한 스프링 빈을 사용할 수 있습니다</a:t>
            </a:r>
            <a:r>
              <a:rPr lang="en-US" altLang="ko-KR" sz="1100" dirty="0" smtClean="0">
                <a:latin typeface="+mn-ea"/>
              </a:rPr>
              <a:t>. profile </a:t>
            </a:r>
            <a:r>
              <a:rPr lang="ko-KR" altLang="en-US" sz="1100" dirty="0" smtClean="0">
                <a:latin typeface="+mn-ea"/>
              </a:rPr>
              <a:t>속성을 사용하면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476629" y="2365844"/>
            <a:ext cx="3155577" cy="3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39849" y="2934171"/>
            <a:ext cx="1654162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XML</a:t>
            </a:r>
            <a:r>
              <a:rPr lang="ko-KR" altLang="en-US" sz="1400" dirty="0" smtClean="0"/>
              <a:t>설정 파일</a:t>
            </a:r>
            <a:r>
              <a:rPr lang="en-US" altLang="ko-KR" sz="1400" dirty="0" smtClean="0"/>
              <a:t>1</a:t>
            </a:r>
          </a:p>
          <a:p>
            <a:pPr algn="ctr"/>
            <a:r>
              <a:rPr lang="en-US" altLang="ko-KR" sz="1400" dirty="0"/>
              <a:t>profile=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dev</a:t>
            </a:r>
            <a:r>
              <a:rPr lang="en-US" altLang="ko-KR" sz="1400" i="1" dirty="0"/>
              <a:t>"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39849" y="4203703"/>
            <a:ext cx="1654161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XML</a:t>
            </a:r>
            <a:r>
              <a:rPr lang="ko-KR" altLang="en-US" sz="1400" dirty="0" smtClean="0"/>
              <a:t>설정 파일</a:t>
            </a:r>
            <a:r>
              <a:rPr lang="en-US" altLang="ko-KR" sz="1400" dirty="0" smtClean="0"/>
              <a:t>2</a:t>
            </a:r>
          </a:p>
          <a:p>
            <a:pPr algn="ctr"/>
            <a:r>
              <a:rPr lang="en-US" altLang="ko-KR" sz="1400" dirty="0"/>
              <a:t>profile</a:t>
            </a:r>
            <a:r>
              <a:rPr lang="en-US" altLang="ko-KR" sz="1400" dirty="0" smtClean="0"/>
              <a:t>=</a:t>
            </a:r>
            <a:r>
              <a:rPr lang="en-US" altLang="ko-KR" sz="1400" i="1" dirty="0" smtClean="0"/>
              <a:t>“run"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05895" y="4545107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2192" y="4539084"/>
            <a:ext cx="47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load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884522" y="3867432"/>
            <a:ext cx="2339789" cy="107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어떤 </a:t>
            </a:r>
            <a:r>
              <a:rPr lang="ko-KR" altLang="en-US" sz="1400" dirty="0" smtClean="0"/>
              <a:t>설정 </a:t>
            </a:r>
            <a:r>
              <a:rPr lang="ko-KR" altLang="en-US" sz="1400" dirty="0"/>
              <a:t>파일을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사용할지 결정 함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 err="1"/>
              <a:t>setActiveProfiles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config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005895" y="3116645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2192" y="3110622"/>
            <a:ext cx="47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load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00333" y="2365844"/>
            <a:ext cx="3155577" cy="300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컨테이너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63553" y="2934171"/>
            <a:ext cx="1654162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</a:t>
            </a:r>
            <a:r>
              <a:rPr lang="ko-KR" altLang="en-US" sz="1400" dirty="0" smtClean="0"/>
              <a:t>설정 파일</a:t>
            </a:r>
            <a:r>
              <a:rPr lang="en-US" altLang="ko-KR" sz="1400" dirty="0" smtClean="0"/>
              <a:t>1</a:t>
            </a:r>
          </a:p>
          <a:p>
            <a:pPr algn="ctr"/>
            <a:r>
              <a:rPr lang="en-US" altLang="ko-KR" sz="1400" dirty="0"/>
              <a:t>@Profile("</a:t>
            </a:r>
            <a:r>
              <a:rPr lang="en-US" altLang="ko-KR" sz="1400" dirty="0" err="1"/>
              <a:t>dev</a:t>
            </a:r>
            <a:r>
              <a:rPr lang="en-US" altLang="ko-KR" sz="1400" dirty="0"/>
              <a:t>")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6463553" y="4203703"/>
            <a:ext cx="1654161" cy="5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</a:t>
            </a:r>
            <a:r>
              <a:rPr lang="ko-KR" altLang="en-US" sz="1400" dirty="0" smtClean="0"/>
              <a:t>설정 파일</a:t>
            </a:r>
            <a:r>
              <a:rPr lang="en-US" altLang="ko-KR" sz="1400" dirty="0" smtClean="0"/>
              <a:t>2</a:t>
            </a:r>
          </a:p>
          <a:p>
            <a:pPr algn="ctr"/>
            <a:r>
              <a:rPr lang="en-US" altLang="ko-KR" sz="1400" dirty="0"/>
              <a:t>@Profile</a:t>
            </a:r>
            <a:r>
              <a:rPr lang="en-US" altLang="ko-KR" sz="1400" dirty="0" smtClean="0"/>
              <a:t>(“run")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29599" y="4545107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75896" y="4539084"/>
            <a:ext cx="47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load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08226" y="3867432"/>
            <a:ext cx="2339789" cy="107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어떤 </a:t>
            </a:r>
            <a:r>
              <a:rPr lang="ko-KR" altLang="en-US" sz="1400" dirty="0" smtClean="0"/>
              <a:t>설정 </a:t>
            </a:r>
            <a:r>
              <a:rPr lang="ko-KR" altLang="en-US" sz="1400" dirty="0"/>
              <a:t>파일을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사용할지 결정 함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 err="1"/>
              <a:t>setActiveProfiles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config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8229599" y="3116645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75896" y="3110622"/>
            <a:ext cx="47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load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03295" y="5612094"/>
            <a:ext cx="2586446" cy="43088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Xml </a:t>
            </a:r>
            <a:r>
              <a:rPr lang="ko-KR" altLang="en-US" sz="1100" dirty="0" smtClean="0">
                <a:latin typeface="+mn-ea"/>
              </a:rPr>
              <a:t>설정 파일을 이용하는 경우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(spring_8_3_ex1_springex)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5003" y="5572579"/>
            <a:ext cx="2586446" cy="43088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JAVA </a:t>
            </a:r>
            <a:r>
              <a:rPr lang="ko-KR" altLang="en-US" sz="1100" dirty="0" smtClean="0">
                <a:latin typeface="+mn-ea"/>
              </a:rPr>
              <a:t>설정 파일을 이용하는 경우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(spring_8_3_ex2_springex)</a:t>
            </a:r>
          </a:p>
        </p:txBody>
      </p:sp>
    </p:spTree>
    <p:extLst>
      <p:ext uri="{BB962C8B-B14F-4D97-AF65-F5344CB8AC3E}">
        <p14:creationId xmlns:p14="http://schemas.microsoft.com/office/powerpoint/2010/main" val="33936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프로퍼티</a:t>
            </a:r>
            <a:r>
              <a:rPr lang="ko-KR" altLang="en-US" sz="1600" b="1" dirty="0">
                <a:latin typeface="+mn-ea"/>
              </a:rPr>
              <a:t> 파일을 이용한 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이번에는 </a:t>
            </a:r>
            <a:r>
              <a:rPr lang="en-US" altLang="ko-KR" sz="1100" dirty="0" smtClean="0">
                <a:latin typeface="+mn-ea"/>
              </a:rPr>
              <a:t>Environment</a:t>
            </a:r>
            <a:r>
              <a:rPr lang="ko-KR" altLang="en-US" sz="1100" dirty="0" smtClean="0">
                <a:latin typeface="+mn-ea"/>
              </a:rPr>
              <a:t>객체를 사용하지 않고 </a:t>
            </a:r>
            <a:r>
              <a:rPr lang="ko-KR" altLang="en-US" sz="1100" dirty="0" err="1" smtClean="0">
                <a:latin typeface="+mn-ea"/>
              </a:rPr>
              <a:t>프로퍼티</a:t>
            </a:r>
            <a:r>
              <a:rPr lang="ko-KR" altLang="en-US" sz="1100" dirty="0" smtClean="0">
                <a:latin typeface="+mn-ea"/>
              </a:rPr>
              <a:t> 파일을 직접 이용하여 스프링 빈을 설정하는 방법에 대해서 살펴 봅니다</a:t>
            </a:r>
            <a:r>
              <a:rPr lang="en-US" altLang="ko-KR" sz="1100" dirty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99131" y="2845601"/>
            <a:ext cx="3128682" cy="254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applicationCTX.xml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87387" y="4235132"/>
            <a:ext cx="2752165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admin.properties</a:t>
            </a:r>
            <a:endParaRPr lang="en-US" altLang="ko-KR" dirty="0" smtClean="0"/>
          </a:p>
          <a:p>
            <a:pPr algn="ctr"/>
            <a:r>
              <a:rPr lang="en-US" altLang="ko-KR" dirty="0" err="1"/>
              <a:t>sub_admin.properties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80882" y="2345716"/>
            <a:ext cx="3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스프링 설정 </a:t>
            </a:r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파일에 </a:t>
            </a:r>
            <a:r>
              <a:rPr lang="ko-KR" altLang="en-US" sz="1100" dirty="0" err="1" smtClean="0">
                <a:latin typeface="+mn-ea"/>
              </a:rPr>
              <a:t>프로퍼티</a:t>
            </a:r>
            <a:r>
              <a:rPr lang="ko-KR" altLang="en-US" sz="1100" dirty="0" smtClean="0">
                <a:latin typeface="+mn-ea"/>
              </a:rPr>
              <a:t> 파일을 명시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algn="ctr"/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spring_8_2_ex1_springex)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73729" y="2845601"/>
            <a:ext cx="3128682" cy="254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ApplicationConfig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61104" y="2345715"/>
            <a:ext cx="3753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스프링 설정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파일에 </a:t>
            </a:r>
            <a:r>
              <a:rPr lang="ko-KR" altLang="en-US" sz="1100" dirty="0" err="1" smtClean="0">
                <a:latin typeface="+mn-ea"/>
              </a:rPr>
              <a:t>프로퍼티</a:t>
            </a:r>
            <a:r>
              <a:rPr lang="ko-KR" altLang="en-US" sz="1100" dirty="0" smtClean="0">
                <a:latin typeface="+mn-ea"/>
              </a:rPr>
              <a:t> 파일을 명시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algn="ctr"/>
            <a:r>
              <a:rPr lang="en-US" altLang="ko-KR" sz="1100" dirty="0">
                <a:latin typeface="+mn-ea"/>
              </a:rPr>
              <a:t>(spring_8_2_ex2_springex)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61986" y="4235132"/>
            <a:ext cx="2752165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admin.properties</a:t>
            </a:r>
            <a:endParaRPr lang="en-US" altLang="ko-KR" dirty="0" smtClean="0"/>
          </a:p>
          <a:p>
            <a:pPr algn="ctr"/>
            <a:r>
              <a:rPr lang="en-US" altLang="ko-KR" dirty="0" err="1"/>
              <a:t>sub_admin.properties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7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28691" y="2612571"/>
            <a:ext cx="704474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err="1" smtClean="0"/>
              <a:t>Enviroment</a:t>
            </a:r>
            <a:r>
              <a:rPr lang="ko-KR" altLang="en-US" sz="6600" dirty="0" smtClean="0"/>
              <a:t>객체를</a:t>
            </a:r>
            <a:endParaRPr lang="en-US" altLang="ko-KR" sz="6600" dirty="0" smtClean="0"/>
          </a:p>
          <a:p>
            <a:r>
              <a:rPr lang="ko-KR" altLang="en-US" sz="6600" dirty="0" smtClean="0"/>
              <a:t> 이용한 설정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2424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42360" y="473448"/>
            <a:ext cx="1018390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package </a:t>
            </a:r>
            <a:r>
              <a:rPr lang="en-US" altLang="ko-KR" sz="1000" b="1" dirty="0" err="1"/>
              <a:t>com.lec.ex</a:t>
            </a:r>
            <a:r>
              <a:rPr lang="en-US" altLang="ko-KR" sz="1000" b="1" dirty="0"/>
              <a:t>;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import </a:t>
            </a:r>
            <a:r>
              <a:rPr lang="en-US" altLang="ko-KR" sz="1000" b="1" dirty="0" err="1"/>
              <a:t>java.io.IOException</a:t>
            </a:r>
            <a:r>
              <a:rPr lang="en-US" altLang="ko-KR" sz="1000" b="1" dirty="0"/>
              <a:t>;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import </a:t>
            </a:r>
            <a:r>
              <a:rPr lang="en-US" altLang="ko-KR" sz="1000" b="1" dirty="0" err="1"/>
              <a:t>org.springframework.context.ConfigurableApplicationContext</a:t>
            </a:r>
            <a:r>
              <a:rPr lang="en-US" altLang="ko-KR" sz="1000" b="1" dirty="0"/>
              <a:t>;</a:t>
            </a:r>
          </a:p>
          <a:p>
            <a:r>
              <a:rPr lang="en-US" altLang="ko-KR" sz="1000" b="1" dirty="0"/>
              <a:t>import org.springframework.context.support.GenericXmlApplicationContext;</a:t>
            </a:r>
          </a:p>
          <a:p>
            <a:r>
              <a:rPr lang="en-US" altLang="ko-KR" sz="1000" b="1" dirty="0"/>
              <a:t>import </a:t>
            </a:r>
            <a:r>
              <a:rPr lang="en-US" altLang="ko-KR" sz="1000" b="1" dirty="0" err="1"/>
              <a:t>org.springframework.core.env.ConfigurableEnvironment</a:t>
            </a:r>
            <a:r>
              <a:rPr lang="en-US" altLang="ko-KR" sz="1000" b="1" dirty="0"/>
              <a:t>;</a:t>
            </a:r>
          </a:p>
          <a:p>
            <a:r>
              <a:rPr lang="en-US" altLang="ko-KR" sz="1000" b="1" dirty="0"/>
              <a:t>import </a:t>
            </a:r>
            <a:r>
              <a:rPr lang="en-US" altLang="ko-KR" sz="1000" b="1" dirty="0" err="1"/>
              <a:t>org.springframework.core.env.MutablePropertySources</a:t>
            </a:r>
            <a:r>
              <a:rPr lang="en-US" altLang="ko-KR" sz="1000" b="1" dirty="0"/>
              <a:t>;</a:t>
            </a:r>
          </a:p>
          <a:p>
            <a:r>
              <a:rPr lang="en-US" altLang="ko-KR" sz="1000" b="1" dirty="0"/>
              <a:t>import </a:t>
            </a:r>
            <a:r>
              <a:rPr lang="en-US" altLang="ko-KR" sz="1000" b="1" dirty="0" err="1"/>
              <a:t>org.springframework.core.io.support.ResourcePropertySource</a:t>
            </a:r>
            <a:r>
              <a:rPr lang="en-US" altLang="ko-KR" sz="1000" b="1" dirty="0"/>
              <a:t>;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public class </a:t>
            </a:r>
            <a:r>
              <a:rPr lang="en-US" altLang="ko-KR" sz="1000" b="1" dirty="0" err="1"/>
              <a:t>MainClass</a:t>
            </a:r>
            <a:r>
              <a:rPr lang="en-US" altLang="ko-KR" sz="1000" b="1" dirty="0"/>
              <a:t> {</a:t>
            </a:r>
          </a:p>
          <a:p>
            <a:r>
              <a:rPr lang="en-US" altLang="ko-KR" sz="1000" b="1" dirty="0"/>
              <a:t>	</a:t>
            </a:r>
          </a:p>
          <a:p>
            <a:r>
              <a:rPr lang="en-US" altLang="ko-KR" sz="1000" b="1" dirty="0"/>
              <a:t>	public static void main(String[] </a:t>
            </a:r>
            <a:r>
              <a:rPr lang="en-US" altLang="ko-KR" sz="1000" b="1" dirty="0" err="1"/>
              <a:t>args</a:t>
            </a:r>
            <a:r>
              <a:rPr lang="en-US" altLang="ko-KR" sz="1000" b="1" dirty="0"/>
              <a:t>) {</a:t>
            </a:r>
          </a:p>
          <a:p>
            <a:r>
              <a:rPr lang="en-US" altLang="ko-KR" sz="1000" b="1" dirty="0"/>
              <a:t>		</a:t>
            </a:r>
            <a:r>
              <a:rPr lang="en-US" altLang="ko-KR" sz="1000" b="1" dirty="0" err="1"/>
              <a:t>ConfigurableApplicationContext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ctx</a:t>
            </a:r>
            <a:r>
              <a:rPr lang="en-US" altLang="ko-KR" sz="1000" b="1" dirty="0"/>
              <a:t> = new </a:t>
            </a:r>
            <a:r>
              <a:rPr lang="en-US" altLang="ko-KR" sz="1000" b="1" dirty="0" err="1"/>
              <a:t>GenericXmlApplicationContext</a:t>
            </a:r>
            <a:r>
              <a:rPr lang="en-US" altLang="ko-KR" sz="1000" b="1" dirty="0"/>
              <a:t>();</a:t>
            </a:r>
          </a:p>
          <a:p>
            <a:r>
              <a:rPr lang="en-US" altLang="ko-KR" sz="1000" b="1" dirty="0"/>
              <a:t>		</a:t>
            </a:r>
            <a:r>
              <a:rPr lang="en-US" altLang="ko-KR" sz="1000" b="1" dirty="0" err="1"/>
              <a:t>ConfigurableEnvironment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env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ctx.getEnvironment</a:t>
            </a:r>
            <a:r>
              <a:rPr lang="en-US" altLang="ko-KR" sz="1000" b="1" dirty="0"/>
              <a:t>();</a:t>
            </a:r>
          </a:p>
          <a:p>
            <a:r>
              <a:rPr lang="en-US" altLang="ko-KR" sz="1000" b="1" dirty="0"/>
              <a:t>		</a:t>
            </a:r>
            <a:r>
              <a:rPr lang="en-US" altLang="ko-KR" sz="1000" b="1" dirty="0" err="1"/>
              <a:t>MutablePropertySources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propertySources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env.getPropertySources</a:t>
            </a:r>
            <a:r>
              <a:rPr lang="en-US" altLang="ko-KR" sz="1000" b="1" dirty="0"/>
              <a:t>();</a:t>
            </a:r>
          </a:p>
          <a:p>
            <a:r>
              <a:rPr lang="en-US" altLang="ko-KR" sz="1000" b="1" dirty="0"/>
              <a:t>		</a:t>
            </a:r>
          </a:p>
          <a:p>
            <a:r>
              <a:rPr lang="en-US" altLang="ko-KR" sz="1000" b="1" dirty="0"/>
              <a:t>		try {</a:t>
            </a:r>
          </a:p>
          <a:p>
            <a:r>
              <a:rPr lang="en-US" altLang="ko-KR" sz="1000" b="1" dirty="0"/>
              <a:t>			</a:t>
            </a:r>
          </a:p>
          <a:p>
            <a:r>
              <a:rPr lang="en-US" altLang="ko-KR" sz="1000" b="1" dirty="0"/>
              <a:t>			</a:t>
            </a:r>
            <a:r>
              <a:rPr lang="en-US" altLang="ko-KR" sz="1000" b="1" dirty="0" err="1"/>
              <a:t>propertySources.addLast</a:t>
            </a:r>
            <a:r>
              <a:rPr lang="en-US" altLang="ko-KR" sz="1000" b="1" dirty="0"/>
              <a:t>(new </a:t>
            </a:r>
            <a:r>
              <a:rPr lang="en-US" altLang="ko-KR" sz="1000" b="1" dirty="0" err="1"/>
              <a:t>ResourcePropertySource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classpath:admin.properties</a:t>
            </a:r>
            <a:r>
              <a:rPr lang="en-US" altLang="ko-KR" sz="1000" b="1" dirty="0"/>
              <a:t>"));</a:t>
            </a:r>
          </a:p>
          <a:p>
            <a:r>
              <a:rPr lang="en-US" altLang="ko-KR" sz="1000" b="1" dirty="0"/>
              <a:t>			</a:t>
            </a:r>
            <a:r>
              <a:rPr lang="en-US" altLang="ko-KR" sz="1000" b="1" dirty="0" err="1"/>
              <a:t>System.out.println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env.getProperty</a:t>
            </a:r>
            <a:r>
              <a:rPr lang="en-US" altLang="ko-KR" sz="1000" b="1" dirty="0"/>
              <a:t>("admin.id"));</a:t>
            </a:r>
          </a:p>
          <a:p>
            <a:r>
              <a:rPr lang="en-US" altLang="ko-KR" sz="1000" b="1" dirty="0"/>
              <a:t>			</a:t>
            </a:r>
            <a:r>
              <a:rPr lang="en-US" altLang="ko-KR" sz="1000" b="1" dirty="0" err="1"/>
              <a:t>System.out.println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env.getProperty</a:t>
            </a:r>
            <a:r>
              <a:rPr lang="en-US" altLang="ko-KR" sz="1000" b="1" dirty="0"/>
              <a:t>("admin.pw"));</a:t>
            </a:r>
          </a:p>
          <a:p>
            <a:r>
              <a:rPr lang="en-US" altLang="ko-KR" sz="1000" b="1" dirty="0"/>
              <a:t>			</a:t>
            </a:r>
          </a:p>
          <a:p>
            <a:r>
              <a:rPr lang="en-US" altLang="ko-KR" sz="1000" b="1" dirty="0"/>
              <a:t>		} catch(</a:t>
            </a:r>
            <a:r>
              <a:rPr lang="en-US" altLang="ko-KR" sz="1000" b="1" dirty="0" err="1"/>
              <a:t>IOException</a:t>
            </a:r>
            <a:r>
              <a:rPr lang="en-US" altLang="ko-KR" sz="1000" b="1" dirty="0"/>
              <a:t> e) {</a:t>
            </a:r>
          </a:p>
          <a:p>
            <a:r>
              <a:rPr lang="en-US" altLang="ko-KR" sz="1000" b="1" dirty="0"/>
              <a:t>					</a:t>
            </a:r>
          </a:p>
          <a:p>
            <a:r>
              <a:rPr lang="en-US" altLang="ko-KR" sz="1000" b="1" dirty="0"/>
              <a:t>		}</a:t>
            </a:r>
          </a:p>
          <a:p>
            <a:r>
              <a:rPr lang="en-US" altLang="ko-KR" sz="1000" b="1" dirty="0"/>
              <a:t>			</a:t>
            </a:r>
          </a:p>
          <a:p>
            <a:r>
              <a:rPr lang="en-US" altLang="ko-KR" sz="1000" b="1" dirty="0"/>
              <a:t>		</a:t>
            </a:r>
            <a:r>
              <a:rPr lang="en-US" altLang="ko-KR" sz="1000" b="1" dirty="0" err="1"/>
              <a:t>GenericXmlApplicationContext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gCtx</a:t>
            </a:r>
            <a:r>
              <a:rPr lang="en-US" altLang="ko-KR" sz="1000" b="1" dirty="0"/>
              <a:t> = (</a:t>
            </a:r>
            <a:r>
              <a:rPr lang="en-US" altLang="ko-KR" sz="1000" b="1" dirty="0" err="1"/>
              <a:t>GenericXmlApplicationContext</a:t>
            </a:r>
            <a:r>
              <a:rPr lang="en-US" altLang="ko-KR" sz="1000" b="1" dirty="0"/>
              <a:t>)</a:t>
            </a:r>
            <a:r>
              <a:rPr lang="en-US" altLang="ko-KR" sz="1000" b="1" dirty="0" err="1"/>
              <a:t>ctx</a:t>
            </a:r>
            <a:r>
              <a:rPr lang="en-US" altLang="ko-KR" sz="1000" b="1" dirty="0"/>
              <a:t>;</a:t>
            </a:r>
          </a:p>
          <a:p>
            <a:r>
              <a:rPr lang="en-US" altLang="ko-KR" sz="1000" b="1" dirty="0"/>
              <a:t>		</a:t>
            </a:r>
            <a:r>
              <a:rPr lang="en-US" altLang="ko-KR" sz="1000" b="1" dirty="0" err="1"/>
              <a:t>gCtx.load</a:t>
            </a:r>
            <a:r>
              <a:rPr lang="en-US" altLang="ko-KR" sz="1000" b="1" dirty="0"/>
              <a:t>("applicationContext.xml");</a:t>
            </a:r>
          </a:p>
          <a:p>
            <a:r>
              <a:rPr lang="en-US" altLang="ko-KR" sz="1000" b="1" dirty="0"/>
              <a:t>		</a:t>
            </a:r>
            <a:r>
              <a:rPr lang="en-US" altLang="ko-KR" sz="1000" b="1" dirty="0" err="1"/>
              <a:t>gCtx.refresh</a:t>
            </a:r>
            <a:r>
              <a:rPr lang="en-US" altLang="ko-KR" sz="1000" b="1" dirty="0"/>
              <a:t>();</a:t>
            </a:r>
          </a:p>
          <a:p>
            <a:r>
              <a:rPr lang="en-US" altLang="ko-KR" sz="1000" b="1" dirty="0"/>
              <a:t>		</a:t>
            </a:r>
          </a:p>
          <a:p>
            <a:r>
              <a:rPr lang="en-US" altLang="ko-KR" sz="1000" b="1" dirty="0"/>
              <a:t>		</a:t>
            </a:r>
            <a:r>
              <a:rPr lang="en-US" altLang="ko-KR" sz="1000" b="1" dirty="0" err="1"/>
              <a:t>AdminConnection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adminConnection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gCtx.getBean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adminConnection</a:t>
            </a:r>
            <a:r>
              <a:rPr lang="en-US" altLang="ko-KR" sz="1000" b="1" dirty="0"/>
              <a:t>", </a:t>
            </a:r>
            <a:r>
              <a:rPr lang="en-US" altLang="ko-KR" sz="1000" b="1" dirty="0" err="1"/>
              <a:t>AdminConnection.class</a:t>
            </a:r>
            <a:r>
              <a:rPr lang="en-US" altLang="ko-KR" sz="1000" b="1" dirty="0"/>
              <a:t>);</a:t>
            </a:r>
          </a:p>
          <a:p>
            <a:r>
              <a:rPr lang="en-US" altLang="ko-KR" sz="1000" b="1" dirty="0"/>
              <a:t>		</a:t>
            </a:r>
            <a:r>
              <a:rPr lang="en-US" altLang="ko-KR" sz="1000" b="1" dirty="0" err="1"/>
              <a:t>System.out.println</a:t>
            </a:r>
            <a:r>
              <a:rPr lang="en-US" altLang="ko-KR" sz="1000" b="1" dirty="0"/>
              <a:t>("admin ID : " + </a:t>
            </a:r>
            <a:r>
              <a:rPr lang="en-US" altLang="ko-KR" sz="1000" b="1" dirty="0" err="1"/>
              <a:t>adminConnection.getAdminId</a:t>
            </a:r>
            <a:r>
              <a:rPr lang="en-US" altLang="ko-KR" sz="1000" b="1" dirty="0"/>
              <a:t>());</a:t>
            </a:r>
          </a:p>
          <a:p>
            <a:r>
              <a:rPr lang="en-US" altLang="ko-KR" sz="1000" b="1" dirty="0"/>
              <a:t>		</a:t>
            </a:r>
            <a:r>
              <a:rPr lang="en-US" altLang="ko-KR" sz="1000" b="1" dirty="0" err="1"/>
              <a:t>System.out.println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admmin</a:t>
            </a:r>
            <a:r>
              <a:rPr lang="en-US" altLang="ko-KR" sz="1000" b="1" dirty="0"/>
              <a:t> W : " + </a:t>
            </a:r>
            <a:r>
              <a:rPr lang="en-US" altLang="ko-KR" sz="1000" b="1" dirty="0" err="1"/>
              <a:t>adminConnection.getAdminPw</a:t>
            </a:r>
            <a:r>
              <a:rPr lang="en-US" altLang="ko-KR" sz="1000" b="1" dirty="0"/>
              <a:t>() );</a:t>
            </a:r>
          </a:p>
          <a:p>
            <a:r>
              <a:rPr lang="en-US" altLang="ko-KR" sz="1000" b="1" dirty="0"/>
              <a:t>		</a:t>
            </a:r>
          </a:p>
          <a:p>
            <a:r>
              <a:rPr lang="en-US" altLang="ko-KR" sz="1000" b="1" dirty="0"/>
              <a:t>		</a:t>
            </a:r>
            <a:r>
              <a:rPr lang="en-US" altLang="ko-KR" sz="1000" b="1" dirty="0" err="1"/>
              <a:t>gCtx.close</a:t>
            </a:r>
            <a:r>
              <a:rPr lang="en-US" altLang="ko-KR" sz="1000" b="1" dirty="0"/>
              <a:t>();</a:t>
            </a:r>
          </a:p>
          <a:p>
            <a:r>
              <a:rPr lang="en-US" altLang="ko-KR" sz="1000" b="1" dirty="0"/>
              <a:t>		</a:t>
            </a:r>
            <a:r>
              <a:rPr lang="en-US" altLang="ko-KR" sz="1000" b="1" dirty="0" err="1"/>
              <a:t>ctx.close</a:t>
            </a:r>
            <a:r>
              <a:rPr lang="en-US" altLang="ko-KR" sz="1000" b="1" dirty="0"/>
              <a:t>();</a:t>
            </a:r>
          </a:p>
          <a:p>
            <a:r>
              <a:rPr lang="en-US" altLang="ko-KR" sz="1000" b="1" dirty="0"/>
              <a:t>			</a:t>
            </a:r>
          </a:p>
          <a:p>
            <a:r>
              <a:rPr lang="en-US" altLang="ko-KR" sz="1000" b="1" dirty="0"/>
              <a:t>		</a:t>
            </a:r>
          </a:p>
          <a:p>
            <a:r>
              <a:rPr lang="en-US" altLang="ko-KR" sz="1000" b="1" dirty="0"/>
              <a:t>	}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91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26885" y="240804"/>
            <a:ext cx="6096000" cy="66171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dirty="0"/>
              <a:t>package </a:t>
            </a:r>
            <a:r>
              <a:rPr lang="en-US" altLang="ko-KR" sz="800" b="1" dirty="0" err="1"/>
              <a:t>com.lec.ex</a:t>
            </a:r>
            <a:r>
              <a:rPr lang="en-US" altLang="ko-KR" sz="800" b="1" dirty="0"/>
              <a:t>;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import </a:t>
            </a:r>
            <a:r>
              <a:rPr lang="en-US" altLang="ko-KR" sz="800" b="1" dirty="0" err="1"/>
              <a:t>org.springframework.beans.factory.DisposableBean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import </a:t>
            </a:r>
            <a:r>
              <a:rPr lang="en-US" altLang="ko-KR" sz="800" b="1" dirty="0" err="1"/>
              <a:t>org.springframework.beans.factory.InitializingBean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import </a:t>
            </a:r>
            <a:r>
              <a:rPr lang="en-US" altLang="ko-KR" sz="800" b="1" dirty="0" err="1"/>
              <a:t>org.springframework.context.EnvironmentAware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import </a:t>
            </a:r>
            <a:r>
              <a:rPr lang="en-US" altLang="ko-KR" sz="800" b="1" dirty="0" err="1"/>
              <a:t>org.springframework.core.env.Environment</a:t>
            </a:r>
            <a:r>
              <a:rPr lang="en-US" altLang="ko-KR" sz="800" b="1" dirty="0"/>
              <a:t>;</a:t>
            </a:r>
          </a:p>
          <a:p>
            <a:endParaRPr lang="ko-KR" altLang="en-US" sz="800" dirty="0"/>
          </a:p>
          <a:p>
            <a:endParaRPr lang="ko-KR" altLang="en-US" sz="800" dirty="0"/>
          </a:p>
          <a:p>
            <a:r>
              <a:rPr lang="en-US" altLang="ko-KR" sz="800" b="1" dirty="0"/>
              <a:t>public class </a:t>
            </a:r>
            <a:r>
              <a:rPr lang="en-US" altLang="ko-KR" sz="800" b="1" dirty="0" err="1"/>
              <a:t>AdminConnection</a:t>
            </a:r>
            <a:r>
              <a:rPr lang="en-US" altLang="ko-KR" sz="800" b="1" dirty="0"/>
              <a:t> implements </a:t>
            </a:r>
            <a:r>
              <a:rPr lang="en-US" altLang="ko-KR" sz="800" b="1" dirty="0" err="1"/>
              <a:t>EnvironmentAware</a:t>
            </a:r>
            <a:r>
              <a:rPr lang="en-US" altLang="ko-KR" sz="800" b="1" dirty="0"/>
              <a:t>, </a:t>
            </a:r>
            <a:r>
              <a:rPr lang="en-US" altLang="ko-KR" sz="800" b="1" dirty="0" err="1"/>
              <a:t>InitializingBean</a:t>
            </a:r>
            <a:r>
              <a:rPr lang="en-US" altLang="ko-KR" sz="800" b="1" dirty="0"/>
              <a:t>, </a:t>
            </a:r>
            <a:r>
              <a:rPr lang="en-US" altLang="ko-KR" sz="800" b="1" dirty="0" err="1"/>
              <a:t>DisposableBean</a:t>
            </a:r>
            <a:r>
              <a:rPr lang="en-US" altLang="ko-KR" sz="800" b="1" dirty="0"/>
              <a:t> {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private Environment </a:t>
            </a:r>
            <a:r>
              <a:rPr lang="en-US" altLang="ko-KR" sz="800" b="1" dirty="0" err="1"/>
              <a:t>env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private String </a:t>
            </a:r>
            <a:r>
              <a:rPr lang="en-US" altLang="ko-KR" sz="800" b="1" dirty="0" err="1"/>
              <a:t>adminId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private String </a:t>
            </a:r>
            <a:r>
              <a:rPr lang="en-US" altLang="ko-KR" sz="800" b="1" dirty="0" err="1"/>
              <a:t>adminPw</a:t>
            </a:r>
            <a:r>
              <a:rPr lang="en-US" altLang="ko-KR" sz="800" b="1" dirty="0"/>
              <a:t>;</a:t>
            </a:r>
          </a:p>
          <a:p>
            <a:endParaRPr lang="ko-KR" altLang="en-US" sz="800" dirty="0"/>
          </a:p>
          <a:p>
            <a:r>
              <a:rPr lang="en-US" altLang="ko-KR" sz="800" dirty="0"/>
              <a:t>@Override</a:t>
            </a:r>
          </a:p>
          <a:p>
            <a:r>
              <a:rPr lang="en-US" altLang="ko-KR" sz="800" b="1" dirty="0"/>
              <a:t>public void </a:t>
            </a:r>
            <a:r>
              <a:rPr lang="en-US" altLang="ko-KR" sz="800" b="1" dirty="0" err="1"/>
              <a:t>setEnvironment</a:t>
            </a:r>
            <a:r>
              <a:rPr lang="en-US" altLang="ko-KR" sz="800" b="1" dirty="0"/>
              <a:t>(Environment </a:t>
            </a:r>
            <a:r>
              <a:rPr lang="en-US" altLang="ko-KR" sz="800" b="1" dirty="0" err="1"/>
              <a:t>env</a:t>
            </a:r>
            <a:r>
              <a:rPr lang="en-US" altLang="ko-KR" sz="800" b="1" dirty="0"/>
              <a:t>) {</a:t>
            </a:r>
          </a:p>
          <a:p>
            <a:r>
              <a:rPr lang="en-US" altLang="ko-KR" sz="800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</a:t>
            </a:r>
            <a:r>
              <a:rPr lang="en-US" altLang="ko-KR" sz="800" b="1" i="1" dirty="0" err="1"/>
              <a:t>setEnvironment</a:t>
            </a:r>
            <a:r>
              <a:rPr lang="en-US" altLang="ko-KR" sz="800" b="1" i="1" dirty="0"/>
              <a:t>()");</a:t>
            </a:r>
          </a:p>
          <a:p>
            <a:r>
              <a:rPr lang="en-US" altLang="ko-KR" sz="800" dirty="0" err="1"/>
              <a:t>setEnv</a:t>
            </a:r>
            <a:r>
              <a:rPr lang="en-US" altLang="ko-KR" sz="800" dirty="0"/>
              <a:t>(</a:t>
            </a:r>
            <a:r>
              <a:rPr lang="en-US" altLang="ko-KR" sz="800" dirty="0" err="1"/>
              <a:t>env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public void </a:t>
            </a:r>
            <a:r>
              <a:rPr lang="en-US" altLang="ko-KR" sz="800" b="1" dirty="0" err="1"/>
              <a:t>setEnv</a:t>
            </a:r>
            <a:r>
              <a:rPr lang="en-US" altLang="ko-KR" sz="800" b="1" dirty="0"/>
              <a:t>(Environment </a:t>
            </a:r>
            <a:r>
              <a:rPr lang="en-US" altLang="ko-KR" sz="800" b="1" dirty="0" err="1"/>
              <a:t>env</a:t>
            </a:r>
            <a:r>
              <a:rPr lang="en-US" altLang="ko-KR" sz="800" b="1" dirty="0"/>
              <a:t>) {</a:t>
            </a:r>
          </a:p>
          <a:p>
            <a:r>
              <a:rPr lang="en-US" altLang="ko-KR" sz="800" b="1" dirty="0" err="1"/>
              <a:t>this.env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env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public void </a:t>
            </a:r>
            <a:r>
              <a:rPr lang="en-US" altLang="ko-KR" sz="800" b="1" dirty="0" err="1"/>
              <a:t>setAdminId</a:t>
            </a:r>
            <a:r>
              <a:rPr lang="en-US" altLang="ko-KR" sz="800" b="1" dirty="0"/>
              <a:t>(String </a:t>
            </a:r>
            <a:r>
              <a:rPr lang="en-US" altLang="ko-KR" sz="800" b="1" dirty="0" err="1"/>
              <a:t>adminId</a:t>
            </a:r>
            <a:r>
              <a:rPr lang="en-US" altLang="ko-KR" sz="800" b="1" dirty="0"/>
              <a:t>) {</a:t>
            </a:r>
          </a:p>
          <a:p>
            <a:r>
              <a:rPr lang="en-US" altLang="ko-KR" sz="800" b="1" dirty="0" err="1"/>
              <a:t>this.adminId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adminId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public void </a:t>
            </a:r>
            <a:r>
              <a:rPr lang="en-US" altLang="ko-KR" sz="800" b="1" dirty="0" err="1"/>
              <a:t>setAdminPw</a:t>
            </a:r>
            <a:r>
              <a:rPr lang="en-US" altLang="ko-KR" sz="800" b="1" dirty="0"/>
              <a:t>(String </a:t>
            </a:r>
            <a:r>
              <a:rPr lang="en-US" altLang="ko-KR" sz="800" b="1" dirty="0" err="1"/>
              <a:t>adminPw</a:t>
            </a:r>
            <a:r>
              <a:rPr lang="en-US" altLang="ko-KR" sz="800" b="1" dirty="0"/>
              <a:t>) {</a:t>
            </a:r>
          </a:p>
          <a:p>
            <a:r>
              <a:rPr lang="en-US" altLang="ko-KR" sz="800" b="1" dirty="0" err="1"/>
              <a:t>this.adminPw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adminPw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public String </a:t>
            </a:r>
            <a:r>
              <a:rPr lang="en-US" altLang="ko-KR" sz="800" b="1" dirty="0" err="1"/>
              <a:t>getAdminId</a:t>
            </a:r>
            <a:r>
              <a:rPr lang="en-US" altLang="ko-KR" sz="800" b="1" dirty="0"/>
              <a:t>() {</a:t>
            </a:r>
          </a:p>
          <a:p>
            <a:r>
              <a:rPr lang="en-US" altLang="ko-KR" sz="800" b="1" dirty="0"/>
              <a:t>return </a:t>
            </a:r>
            <a:r>
              <a:rPr lang="en-US" altLang="ko-KR" sz="800" b="1" dirty="0" err="1"/>
              <a:t>adminId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public String </a:t>
            </a:r>
            <a:r>
              <a:rPr lang="en-US" altLang="ko-KR" sz="800" b="1" dirty="0" err="1"/>
              <a:t>getAdminPw</a:t>
            </a:r>
            <a:r>
              <a:rPr lang="en-US" altLang="ko-KR" sz="800" b="1" dirty="0"/>
              <a:t>() {</a:t>
            </a:r>
          </a:p>
          <a:p>
            <a:r>
              <a:rPr lang="en-US" altLang="ko-KR" sz="800" b="1" dirty="0"/>
              <a:t>return </a:t>
            </a:r>
            <a:r>
              <a:rPr lang="en-US" altLang="ko-KR" sz="800" b="1" dirty="0" err="1"/>
              <a:t>adminPw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@Override</a:t>
            </a:r>
          </a:p>
          <a:p>
            <a:r>
              <a:rPr lang="en-US" altLang="ko-KR" sz="800" b="1" dirty="0"/>
              <a:t>public void </a:t>
            </a:r>
            <a:r>
              <a:rPr lang="en-US" altLang="ko-KR" sz="800" b="1" dirty="0" err="1"/>
              <a:t>afterPropertiesSet</a:t>
            </a:r>
            <a:r>
              <a:rPr lang="en-US" altLang="ko-KR" sz="800" b="1" dirty="0"/>
              <a:t>() throws Exception {</a:t>
            </a:r>
          </a:p>
          <a:p>
            <a:r>
              <a:rPr lang="en-US" altLang="ko-KR" sz="800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</a:t>
            </a:r>
            <a:r>
              <a:rPr lang="en-US" altLang="ko-KR" sz="800" b="1" i="1" dirty="0" err="1"/>
              <a:t>afterPropertiesSet</a:t>
            </a:r>
            <a:r>
              <a:rPr lang="en-US" altLang="ko-KR" sz="800" b="1" i="1" dirty="0"/>
              <a:t>()");</a:t>
            </a:r>
          </a:p>
          <a:p>
            <a:r>
              <a:rPr lang="en-US" altLang="ko-KR" sz="800" dirty="0" err="1"/>
              <a:t>setAdminId</a:t>
            </a:r>
            <a:r>
              <a:rPr lang="en-US" altLang="ko-KR" sz="800" dirty="0"/>
              <a:t>(</a:t>
            </a:r>
            <a:r>
              <a:rPr lang="en-US" altLang="ko-KR" sz="800" dirty="0" err="1"/>
              <a:t>env.getProperty</a:t>
            </a:r>
            <a:r>
              <a:rPr lang="en-US" altLang="ko-KR" sz="800" dirty="0"/>
              <a:t>("admin.id"));</a:t>
            </a:r>
          </a:p>
          <a:p>
            <a:r>
              <a:rPr lang="en-US" altLang="ko-KR" sz="800" dirty="0" err="1"/>
              <a:t>setAdminPw</a:t>
            </a:r>
            <a:r>
              <a:rPr lang="en-US" altLang="ko-KR" sz="800" dirty="0"/>
              <a:t>(</a:t>
            </a:r>
            <a:r>
              <a:rPr lang="en-US" altLang="ko-KR" sz="800" dirty="0" err="1"/>
              <a:t>env.getProperty</a:t>
            </a:r>
            <a:r>
              <a:rPr lang="en-US" altLang="ko-KR" sz="800" dirty="0"/>
              <a:t>("admin.pw"));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@Override</a:t>
            </a:r>
          </a:p>
          <a:p>
            <a:r>
              <a:rPr lang="en-US" altLang="ko-KR" sz="800" b="1" dirty="0"/>
              <a:t>public void destroy() throws Exception {</a:t>
            </a:r>
          </a:p>
          <a:p>
            <a:r>
              <a:rPr lang="en-US" altLang="ko-KR" sz="800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("destroy()");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7210" y="1528500"/>
            <a:ext cx="381128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EnvironmentAware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환경설정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sz="1200" dirty="0" err="1" smtClean="0"/>
              <a:t>EnvironmentAware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인터페이스 사용시</a:t>
            </a:r>
            <a:r>
              <a:rPr lang="en-US" altLang="ko-KR" sz="1200" dirty="0" smtClean="0"/>
              <a:t>(implements),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setEnviroment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/>
              <a:t>메서드를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Override</a:t>
            </a:r>
            <a:r>
              <a:rPr lang="ko-KR" altLang="en-US" sz="1200" dirty="0" smtClean="0"/>
              <a:t>하게 되어있다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아래 </a:t>
            </a:r>
            <a:r>
              <a:rPr lang="ko-KR" altLang="en-US" sz="1200" dirty="0" err="1" smtClean="0"/>
              <a:t>두개보다</a:t>
            </a:r>
            <a:r>
              <a:rPr lang="ko-KR" altLang="en-US" sz="1200" dirty="0" smtClean="0"/>
              <a:t> 최초실행</a:t>
            </a:r>
            <a:r>
              <a:rPr lang="en-US" altLang="ko-KR" sz="1200" dirty="0" smtClean="0"/>
              <a:t>.</a:t>
            </a:r>
          </a:p>
          <a:p>
            <a:endParaRPr lang="en-US" altLang="ko-KR" b="1" dirty="0"/>
          </a:p>
          <a:p>
            <a:r>
              <a:rPr lang="en-US" altLang="ko-KR" b="1" dirty="0" err="1" smtClean="0"/>
              <a:t>InitializingBean</a:t>
            </a:r>
            <a:r>
              <a:rPr lang="en-US" altLang="ko-KR" b="1" dirty="0" smtClean="0"/>
              <a:t>:</a:t>
            </a:r>
            <a:r>
              <a:rPr lang="ko-KR" altLang="en-US" b="1" dirty="0" err="1" smtClean="0"/>
              <a:t>초기때</a:t>
            </a:r>
            <a:endParaRPr lang="en-US" altLang="ko-KR" b="1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라이프사이클</a:t>
            </a:r>
            <a:r>
              <a:rPr lang="en-US" altLang="ko-KR" dirty="0" smtClean="0"/>
              <a:t>)</a:t>
            </a: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DisposableBean</a:t>
            </a:r>
            <a:r>
              <a:rPr lang="en-US" altLang="ko-KR" b="1" dirty="0" smtClean="0"/>
              <a:t>:</a:t>
            </a:r>
            <a:r>
              <a:rPr lang="ko-KR" altLang="en-US" b="1" dirty="0" err="1" smtClean="0"/>
              <a:t>종료때</a:t>
            </a:r>
            <a:endParaRPr lang="en-US" altLang="ko-KR" b="1" dirty="0" smtClean="0"/>
          </a:p>
          <a:p>
            <a:r>
              <a:rPr lang="en-US" altLang="ko-KR" dirty="0"/>
              <a:t>(</a:t>
            </a:r>
            <a:r>
              <a:rPr lang="ko-KR" altLang="en-US" dirty="0"/>
              <a:t>라이프사이클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99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4166" y="15152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admin.id=</a:t>
            </a:r>
            <a:r>
              <a:rPr lang="en-US" altLang="ko-KR" u="sng" dirty="0" err="1"/>
              <a:t>abcde</a:t>
            </a:r>
            <a:endParaRPr lang="en-US" altLang="ko-KR" u="sng" dirty="0"/>
          </a:p>
          <a:p>
            <a:r>
              <a:rPr lang="en-US" altLang="ko-KR" dirty="0"/>
              <a:t>admin.pw=123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584" y="990991"/>
            <a:ext cx="310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resources</a:t>
            </a:r>
            <a:r>
              <a:rPr lang="en-US" altLang="ko-KR" dirty="0"/>
              <a:t>/ </a:t>
            </a:r>
            <a:r>
              <a:rPr lang="en-US" altLang="ko-KR" dirty="0" err="1"/>
              <a:t>admin.properties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166" y="2858461"/>
            <a:ext cx="376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resources</a:t>
            </a:r>
            <a:r>
              <a:rPr lang="en-US" altLang="ko-KR" dirty="0"/>
              <a:t>/ applicationContext.xml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090" y="3473182"/>
            <a:ext cx="89851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&lt;?xml version=</a:t>
            </a:r>
            <a:r>
              <a:rPr lang="en-US" altLang="ko-KR" sz="1100" i="1" dirty="0"/>
              <a:t>"1.0" encoding="UTF-8"?&gt;</a:t>
            </a:r>
          </a:p>
          <a:p>
            <a:r>
              <a:rPr lang="en-US" altLang="ko-KR" sz="1100" dirty="0"/>
              <a:t>&lt;beans </a:t>
            </a:r>
            <a:r>
              <a:rPr lang="en-US" altLang="ko-KR" sz="1100" dirty="0" err="1"/>
              <a:t>xmlns</a:t>
            </a:r>
            <a:r>
              <a:rPr lang="en-US" altLang="ko-KR" sz="1100" dirty="0"/>
              <a:t>=</a:t>
            </a:r>
            <a:r>
              <a:rPr lang="en-US" altLang="ko-KR" sz="1100" i="1" dirty="0"/>
              <a:t>"http://www.springframework.org/schema/beans"</a:t>
            </a:r>
          </a:p>
          <a:p>
            <a:r>
              <a:rPr lang="en-US" altLang="ko-KR" sz="1100" dirty="0" err="1"/>
              <a:t>xmlns:xsi</a:t>
            </a:r>
            <a:r>
              <a:rPr lang="en-US" altLang="ko-KR" sz="1100" dirty="0"/>
              <a:t>=</a:t>
            </a:r>
            <a:r>
              <a:rPr lang="en-US" altLang="ko-KR" sz="1100" i="1" dirty="0"/>
              <a:t>"http://www.w3.org/2001/XMLSchema-instance"</a:t>
            </a:r>
          </a:p>
          <a:p>
            <a:r>
              <a:rPr lang="en-US" altLang="ko-KR" sz="1100" dirty="0" err="1"/>
              <a:t>xsi:schemaLocation</a:t>
            </a:r>
            <a:r>
              <a:rPr lang="en-US" altLang="ko-KR" sz="1100" dirty="0"/>
              <a:t>=</a:t>
            </a:r>
            <a:r>
              <a:rPr lang="en-US" altLang="ko-KR" sz="1100" i="1" dirty="0"/>
              <a:t>"http://www.springframework.org/schema/beans http://www.springframework.org/schema/beans/spring-beans.xsd"&gt;</a:t>
            </a:r>
          </a:p>
          <a:p>
            <a:endParaRPr lang="ko-KR" altLang="en-US" sz="1100" dirty="0"/>
          </a:p>
          <a:p>
            <a:r>
              <a:rPr lang="en-US" altLang="ko-KR" sz="1100" dirty="0"/>
              <a:t>&lt;bean id=</a:t>
            </a:r>
            <a:r>
              <a:rPr lang="en-US" altLang="ko-KR" sz="1100" i="1" dirty="0"/>
              <a:t>"</a:t>
            </a:r>
            <a:r>
              <a:rPr lang="en-US" altLang="ko-KR" sz="1100" i="1" dirty="0" err="1"/>
              <a:t>adminConnection</a:t>
            </a:r>
            <a:r>
              <a:rPr lang="en-US" altLang="ko-KR" sz="1100" i="1" dirty="0"/>
              <a:t>" class="</a:t>
            </a:r>
            <a:r>
              <a:rPr lang="en-US" altLang="ko-KR" sz="1100" i="1" dirty="0" err="1"/>
              <a:t>com.lec.ex.AdminConnection</a:t>
            </a:r>
            <a:r>
              <a:rPr lang="en-US" altLang="ko-KR" sz="1100" i="1" dirty="0"/>
              <a:t>"/&gt;</a:t>
            </a:r>
          </a:p>
          <a:p>
            <a:r>
              <a:rPr lang="en-US" altLang="ko-KR" sz="1100" dirty="0"/>
              <a:t>&lt;/beans&gt;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7780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28691" y="2612571"/>
            <a:ext cx="86004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xml</a:t>
            </a:r>
            <a:r>
              <a:rPr lang="ko-KR" altLang="en-US" sz="6600" dirty="0" smtClean="0"/>
              <a:t>파일을 </a:t>
            </a:r>
            <a:r>
              <a:rPr lang="ko-KR" altLang="en-US" sz="6600" dirty="0" err="1" smtClean="0"/>
              <a:t>이용한설정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9541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6164" y="1217455"/>
            <a:ext cx="861636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package </a:t>
            </a:r>
            <a:r>
              <a:rPr lang="en-US" altLang="ko-KR" sz="800" dirty="0" err="1"/>
              <a:t>com.lec.ex</a:t>
            </a:r>
            <a:r>
              <a:rPr lang="en-US" altLang="ko-KR" sz="800" dirty="0"/>
              <a:t>;</a:t>
            </a:r>
          </a:p>
          <a:p>
            <a:endParaRPr lang="en-US" altLang="ko-KR" sz="800" dirty="0"/>
          </a:p>
          <a:p>
            <a:r>
              <a:rPr lang="en-US" altLang="ko-KR" sz="800" dirty="0"/>
              <a:t>import </a:t>
            </a:r>
            <a:r>
              <a:rPr lang="en-US" altLang="ko-KR" sz="800" dirty="0" err="1"/>
              <a:t>org.springframework.context.support.AbstractApplicationContext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import org.springframework.context.support.GenericXmlApplicationContext;</a:t>
            </a:r>
          </a:p>
          <a:p>
            <a:endParaRPr lang="en-US" altLang="ko-KR" sz="800" dirty="0"/>
          </a:p>
          <a:p>
            <a:r>
              <a:rPr lang="en-US" altLang="ko-KR" sz="800" dirty="0"/>
              <a:t>public class </a:t>
            </a:r>
            <a:r>
              <a:rPr lang="en-US" altLang="ko-KR" sz="800" dirty="0" err="1"/>
              <a:t>MainClass</a:t>
            </a:r>
            <a:r>
              <a:rPr lang="en-US" altLang="ko-KR" sz="800" dirty="0"/>
              <a:t> {</a:t>
            </a:r>
          </a:p>
          <a:p>
            <a:endParaRPr lang="en-US" altLang="ko-KR" sz="800" dirty="0"/>
          </a:p>
          <a:p>
            <a:r>
              <a:rPr lang="en-US" altLang="ko-KR" sz="800" dirty="0"/>
              <a:t>	public static void main(String[] </a:t>
            </a:r>
            <a:r>
              <a:rPr lang="en-US" altLang="ko-KR" sz="800" dirty="0" err="1"/>
              <a:t>args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/>
              <a:t>		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AbstractApplicationContext</a:t>
            </a:r>
            <a:r>
              <a:rPr lang="en-US" altLang="ko-KR" sz="800" dirty="0"/>
              <a:t> </a:t>
            </a:r>
            <a:r>
              <a:rPr lang="en-US" altLang="ko-KR" sz="800" dirty="0" err="1"/>
              <a:t>ctx</a:t>
            </a:r>
            <a:r>
              <a:rPr lang="en-US" altLang="ko-KR" sz="800" dirty="0"/>
              <a:t> = new </a:t>
            </a:r>
            <a:r>
              <a:rPr lang="en-US" altLang="ko-KR" sz="800" dirty="0" err="1"/>
              <a:t>GenericXmlApplicationContext</a:t>
            </a:r>
            <a:r>
              <a:rPr lang="en-US" altLang="ko-KR" sz="800" dirty="0"/>
              <a:t>("</a:t>
            </a:r>
            <a:r>
              <a:rPr lang="en-US" altLang="ko-KR" sz="800" dirty="0" err="1"/>
              <a:t>classpath:applicationContext.xml</a:t>
            </a:r>
            <a:r>
              <a:rPr lang="en-US" altLang="ko-KR" sz="800" dirty="0"/>
              <a:t>");</a:t>
            </a:r>
          </a:p>
          <a:p>
            <a:r>
              <a:rPr lang="en-US" altLang="ko-KR" sz="800" dirty="0"/>
              <a:t>		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AdminConnection</a:t>
            </a:r>
            <a:r>
              <a:rPr lang="en-US" altLang="ko-KR" sz="800" dirty="0"/>
              <a:t> connection = </a:t>
            </a:r>
            <a:r>
              <a:rPr lang="en-US" altLang="ko-KR" sz="800" dirty="0" err="1"/>
              <a:t>ctx.getBean</a:t>
            </a:r>
            <a:r>
              <a:rPr lang="en-US" altLang="ko-KR" sz="800" dirty="0"/>
              <a:t>("</a:t>
            </a:r>
            <a:r>
              <a:rPr lang="en-US" altLang="ko-KR" sz="800" dirty="0" err="1"/>
              <a:t>adminConnection</a:t>
            </a:r>
            <a:r>
              <a:rPr lang="en-US" altLang="ko-KR" sz="800" dirty="0"/>
              <a:t>", </a:t>
            </a:r>
            <a:r>
              <a:rPr lang="en-US" altLang="ko-KR" sz="800" dirty="0" err="1"/>
              <a:t>AdminConnection.class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System.out.println</a:t>
            </a:r>
            <a:r>
              <a:rPr lang="en-US" altLang="ko-KR" sz="800" dirty="0"/>
              <a:t>("</a:t>
            </a:r>
            <a:r>
              <a:rPr lang="en-US" altLang="ko-KR" sz="800" dirty="0" err="1"/>
              <a:t>adminID</a:t>
            </a:r>
            <a:r>
              <a:rPr lang="en-US" altLang="ko-KR" sz="800" dirty="0"/>
              <a:t> : " + </a:t>
            </a:r>
            <a:r>
              <a:rPr lang="en-US" altLang="ko-KR" sz="800" dirty="0" err="1"/>
              <a:t>connection.getAdminId</a:t>
            </a:r>
            <a:r>
              <a:rPr lang="en-US" altLang="ko-KR" sz="800" dirty="0"/>
              <a:t>());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System.out.println</a:t>
            </a:r>
            <a:r>
              <a:rPr lang="en-US" altLang="ko-KR" sz="800" dirty="0"/>
              <a:t>("</a:t>
            </a:r>
            <a:r>
              <a:rPr lang="en-US" altLang="ko-KR" sz="800" dirty="0" err="1"/>
              <a:t>adminPW</a:t>
            </a:r>
            <a:r>
              <a:rPr lang="en-US" altLang="ko-KR" sz="800" dirty="0"/>
              <a:t> : " + </a:t>
            </a:r>
            <a:r>
              <a:rPr lang="en-US" altLang="ko-KR" sz="800" dirty="0" err="1"/>
              <a:t>connection.getAdminPw</a:t>
            </a:r>
            <a:r>
              <a:rPr lang="en-US" altLang="ko-KR" sz="800" dirty="0"/>
              <a:t>());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System.out.println</a:t>
            </a:r>
            <a:r>
              <a:rPr lang="en-US" altLang="ko-KR" sz="800" dirty="0"/>
              <a:t>("</a:t>
            </a:r>
            <a:r>
              <a:rPr lang="en-US" altLang="ko-KR" sz="800" dirty="0" err="1"/>
              <a:t>sub_adminID</a:t>
            </a:r>
            <a:r>
              <a:rPr lang="en-US" altLang="ko-KR" sz="800" dirty="0"/>
              <a:t> : " + </a:t>
            </a:r>
            <a:r>
              <a:rPr lang="en-US" altLang="ko-KR" sz="800" dirty="0" err="1"/>
              <a:t>connection.getSub_adminId</a:t>
            </a:r>
            <a:r>
              <a:rPr lang="en-US" altLang="ko-KR" sz="800" dirty="0"/>
              <a:t>());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System.out.println</a:t>
            </a:r>
            <a:r>
              <a:rPr lang="en-US" altLang="ko-KR" sz="800" dirty="0"/>
              <a:t>("</a:t>
            </a:r>
            <a:r>
              <a:rPr lang="en-US" altLang="ko-KR" sz="800" dirty="0" err="1"/>
              <a:t>sub_adminPW</a:t>
            </a:r>
            <a:r>
              <a:rPr lang="en-US" altLang="ko-KR" sz="800" dirty="0"/>
              <a:t> : " + </a:t>
            </a:r>
            <a:r>
              <a:rPr lang="en-US" altLang="ko-KR" sz="800" dirty="0" err="1"/>
              <a:t>connection.getSub_adminPw</a:t>
            </a:r>
            <a:r>
              <a:rPr lang="en-US" altLang="ko-KR" sz="800" dirty="0"/>
              <a:t>());</a:t>
            </a:r>
          </a:p>
          <a:p>
            <a:r>
              <a:rPr lang="en-US" altLang="ko-KR" sz="800" dirty="0"/>
              <a:t>		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ctx.close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		</a:t>
            </a:r>
          </a:p>
          <a:p>
            <a:r>
              <a:rPr lang="en-US" altLang="ko-KR" sz="800" dirty="0"/>
              <a:t>	}</a:t>
            </a:r>
          </a:p>
          <a:p>
            <a:r>
              <a:rPr lang="en-US" altLang="ko-KR" sz="800" dirty="0"/>
              <a:t>	</a:t>
            </a:r>
          </a:p>
          <a:p>
            <a:r>
              <a:rPr lang="en-US" altLang="ko-KR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149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1194</Words>
  <Application>Microsoft Office PowerPoint</Application>
  <PresentationFormat>사용자 지정</PresentationFormat>
  <Paragraphs>504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woo lee</cp:lastModifiedBy>
  <cp:revision>537</cp:revision>
  <dcterms:created xsi:type="dcterms:W3CDTF">2014-12-01T08:37:15Z</dcterms:created>
  <dcterms:modified xsi:type="dcterms:W3CDTF">2019-12-17T08:40:24Z</dcterms:modified>
</cp:coreProperties>
</file>