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9" r:id="rId3"/>
    <p:sldId id="266" r:id="rId4"/>
    <p:sldId id="269" r:id="rId5"/>
    <p:sldId id="265" r:id="rId6"/>
    <p:sldId id="267" r:id="rId7"/>
    <p:sldId id="268" r:id="rId8"/>
    <p:sldId id="270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262949" y="176272"/>
            <a:ext cx="431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AOP(Aspect Oriented Programming)-II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4.@Aspec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3882" y="3500063"/>
            <a:ext cx="467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AOP(Aspect Oriented Programming)-II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@Aspect</a:t>
            </a:r>
            <a:r>
              <a:rPr lang="ko-KR" altLang="en-US" sz="1200" dirty="0" smtClean="0"/>
              <a:t>를 이용한 </a:t>
            </a:r>
            <a:r>
              <a:rPr lang="en-US" altLang="ko-KR" sz="1200" dirty="0" smtClean="0"/>
              <a:t>AOP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AspectJ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Pointcut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표현식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@Aspect</a:t>
            </a:r>
            <a:r>
              <a:rPr lang="ko-KR" altLang="en-US" sz="1600" b="1" dirty="0">
                <a:latin typeface="+mn-ea"/>
              </a:rPr>
              <a:t>를 이용한 </a:t>
            </a:r>
            <a:r>
              <a:rPr lang="en-US" altLang="ko-KR" sz="1600" b="1" dirty="0">
                <a:latin typeface="+mn-ea"/>
              </a:rPr>
              <a:t>AOP</a:t>
            </a:r>
            <a:r>
              <a:rPr lang="ko-KR" altLang="en-US" sz="1600" b="1" dirty="0">
                <a:latin typeface="+mn-ea"/>
              </a:rPr>
              <a:t>구현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323090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작업 순서 </a:t>
            </a:r>
            <a:r>
              <a:rPr lang="en-US" altLang="ko-KR" sz="1100" dirty="0" smtClean="0"/>
              <a:t>(</a:t>
            </a:r>
            <a:r>
              <a:rPr lang="en-US" altLang="ko-KR" sz="1100" dirty="0">
                <a:latin typeface="+mn-ea"/>
              </a:rPr>
              <a:t>spring_10_1_ex1_springex</a:t>
            </a:r>
            <a:r>
              <a:rPr lang="en-US" altLang="ko-KR" sz="1100" dirty="0" smtClean="0"/>
              <a:t>)</a:t>
            </a:r>
            <a:endParaRPr lang="en-US" altLang="ko-KR" sz="1100" b="1" dirty="0" smtClean="0"/>
          </a:p>
          <a:p>
            <a:r>
              <a:rPr lang="en-US" altLang="ko-KR" sz="1100" dirty="0" smtClean="0"/>
              <a:t> 1) </a:t>
            </a:r>
            <a:r>
              <a:rPr lang="ko-KR" altLang="en-US" sz="1100" dirty="0"/>
              <a:t>의존 설정</a:t>
            </a:r>
            <a:r>
              <a:rPr lang="en-US" altLang="ko-KR" sz="1100" dirty="0"/>
              <a:t>(pom.xml</a:t>
            </a:r>
            <a:r>
              <a:rPr lang="en-US" altLang="ko-KR" sz="1100" dirty="0" smtClean="0"/>
              <a:t>) </a:t>
            </a:r>
          </a:p>
          <a:p>
            <a:r>
              <a:rPr lang="en-US" altLang="ko-KR" sz="1100" dirty="0" smtClean="0"/>
              <a:t> 2) @Aspect </a:t>
            </a:r>
            <a:r>
              <a:rPr lang="ko-KR" altLang="en-US" sz="1100" dirty="0" err="1" smtClean="0"/>
              <a:t>어노테이션을</a:t>
            </a:r>
            <a:r>
              <a:rPr lang="ko-KR" altLang="en-US" sz="1100" dirty="0" smtClean="0"/>
              <a:t> 이용한 </a:t>
            </a:r>
            <a:r>
              <a:rPr lang="en-US" altLang="ko-KR" sz="1100" dirty="0" smtClean="0"/>
              <a:t>Aspect</a:t>
            </a:r>
            <a:r>
              <a:rPr lang="ko-KR" altLang="en-US" sz="1100" dirty="0" smtClean="0"/>
              <a:t>클래스 제작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3) XML</a:t>
            </a:r>
            <a:r>
              <a:rPr lang="ko-KR" altLang="en-US" sz="1100" dirty="0" smtClean="0"/>
              <a:t>파일에 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aop:aspectj-autoproxy</a:t>
            </a:r>
            <a:r>
              <a:rPr lang="en-US" altLang="ko-KR" sz="1100" dirty="0" smtClean="0"/>
              <a:t> /&gt; </a:t>
            </a:r>
            <a:r>
              <a:rPr lang="ko-KR" altLang="en-US" sz="1100" dirty="0" smtClean="0"/>
              <a:t>설정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32329" y="2309622"/>
            <a:ext cx="3666565" cy="340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Aspect Class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28799" y="3333672"/>
            <a:ext cx="1873624" cy="53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</a:t>
            </a:r>
            <a:r>
              <a:rPr lang="en-US" altLang="ko-KR" dirty="0" err="1" smtClean="0"/>
              <a:t>pointcut</a:t>
            </a:r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739151" y="3990931"/>
            <a:ext cx="2052919" cy="125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@Around</a:t>
            </a:r>
          </a:p>
          <a:p>
            <a:pPr algn="ctr"/>
            <a:r>
              <a:rPr lang="en-US" altLang="ko-KR" sz="1400" dirty="0" smtClean="0"/>
              <a:t>@Before</a:t>
            </a:r>
          </a:p>
          <a:p>
            <a:pPr algn="ctr"/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AfterReturning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AfterThrowing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@After</a:t>
            </a:r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86177" y="765780"/>
            <a:ext cx="92924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package </a:t>
            </a:r>
            <a:r>
              <a:rPr lang="en-US" altLang="ko-KR" sz="1000" dirty="0" err="1"/>
              <a:t>com.javalec.ex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org.springframework.context.support.AbstractApplicationContext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import org.springframework.context.support.GenericXmlApplicationContext;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MainClass</a:t>
            </a:r>
            <a:r>
              <a:rPr lang="en-US" altLang="ko-KR" sz="1000" dirty="0"/>
              <a:t> {</a:t>
            </a:r>
          </a:p>
          <a:p>
            <a:endParaRPr lang="en-US" altLang="ko-KR" sz="1000" dirty="0"/>
          </a:p>
          <a:p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		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AbstractApplicationContext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ctx</a:t>
            </a:r>
            <a:r>
              <a:rPr lang="en-US" altLang="ko-KR" sz="1000" dirty="0"/>
              <a:t> = new </a:t>
            </a:r>
            <a:r>
              <a:rPr lang="en-US" altLang="ko-KR" sz="1000" dirty="0" err="1"/>
              <a:t>GenericXmlApplicationContext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classpath:applicationCTX.xml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		Student </a:t>
            </a:r>
            <a:r>
              <a:rPr lang="en-US" altLang="ko-KR" sz="1000" dirty="0" err="1"/>
              <a:t>student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ctx.getBean</a:t>
            </a:r>
            <a:r>
              <a:rPr lang="en-US" altLang="ko-KR" sz="1000" dirty="0"/>
              <a:t>("student", </a:t>
            </a:r>
            <a:r>
              <a:rPr lang="en-US" altLang="ko-KR" sz="1000" dirty="0" err="1"/>
              <a:t>Student.class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student.getStudentInfo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		</a:t>
            </a:r>
          </a:p>
          <a:p>
            <a:r>
              <a:rPr lang="en-US" altLang="ko-KR" sz="1000" dirty="0"/>
              <a:t>		Worker </a:t>
            </a:r>
            <a:r>
              <a:rPr lang="en-US" altLang="ko-KR" sz="1000" dirty="0" err="1"/>
              <a:t>worker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ctx.getBean</a:t>
            </a:r>
            <a:r>
              <a:rPr lang="en-US" altLang="ko-KR" sz="1000" dirty="0"/>
              <a:t>("worker", </a:t>
            </a:r>
            <a:r>
              <a:rPr lang="en-US" altLang="ko-KR" sz="1000" dirty="0" err="1"/>
              <a:t>Worker.class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worker.getWorkerInfo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		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ctx.close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		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393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20418" y="1089752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&lt;?xml version=</a:t>
            </a:r>
            <a:r>
              <a:rPr lang="en-US" altLang="ko-KR" sz="1000" i="1" dirty="0"/>
              <a:t>"1.0" encoding="UTF-8"?&gt;</a:t>
            </a:r>
          </a:p>
          <a:p>
            <a:r>
              <a:rPr lang="en-US" altLang="ko-KR" sz="1000" dirty="0"/>
              <a:t>&lt;beans </a:t>
            </a:r>
            <a:r>
              <a:rPr lang="en-US" altLang="ko-KR" sz="1000" dirty="0" err="1"/>
              <a:t>xmlns</a:t>
            </a:r>
            <a:r>
              <a:rPr lang="en-US" altLang="ko-KR" sz="1000" dirty="0"/>
              <a:t>=</a:t>
            </a:r>
            <a:r>
              <a:rPr lang="en-US" altLang="ko-KR" sz="1000" i="1" dirty="0"/>
              <a:t>"http://www.springframework.org/schema/beans"</a:t>
            </a: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xmlns:xsi</a:t>
            </a:r>
            <a:r>
              <a:rPr lang="en-US" altLang="ko-KR" sz="1000" dirty="0">
                <a:solidFill>
                  <a:srgbClr val="FF0000"/>
                </a:solidFill>
              </a:rPr>
              <a:t>=</a:t>
            </a:r>
            <a:r>
              <a:rPr lang="en-US" altLang="ko-KR" sz="1000" i="1" dirty="0">
                <a:solidFill>
                  <a:srgbClr val="FF0000"/>
                </a:solidFill>
              </a:rPr>
              <a:t>"http://www.w3.org/2001/XMLSchema-instance"</a:t>
            </a: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xmlns:aop</a:t>
            </a:r>
            <a:r>
              <a:rPr lang="en-US" altLang="ko-KR" sz="1000" dirty="0">
                <a:solidFill>
                  <a:srgbClr val="FF0000"/>
                </a:solidFill>
              </a:rPr>
              <a:t>=</a:t>
            </a:r>
            <a:r>
              <a:rPr lang="en-US" altLang="ko-KR" sz="1000" i="1" dirty="0">
                <a:solidFill>
                  <a:srgbClr val="FF0000"/>
                </a:solidFill>
              </a:rPr>
              <a:t>"http://www.springframework.org/schema/aop"</a:t>
            </a: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xsi:schemaLocation</a:t>
            </a:r>
            <a:r>
              <a:rPr lang="en-US" altLang="ko-KR" sz="1000" dirty="0">
                <a:solidFill>
                  <a:srgbClr val="FF0000"/>
                </a:solidFill>
              </a:rPr>
              <a:t>=</a:t>
            </a:r>
            <a:r>
              <a:rPr lang="en-US" altLang="ko-KR" sz="1000" i="1" dirty="0">
                <a:solidFill>
                  <a:srgbClr val="FF0000"/>
                </a:solidFill>
              </a:rPr>
              <a:t>"http://www.springframework.org/schema/beans http://www.springframework.org/schema/beans/spring-beans.xsd</a:t>
            </a:r>
          </a:p>
          <a:p>
            <a:r>
              <a:rPr lang="en-US" altLang="ko-KR" sz="1000" i="1" dirty="0">
                <a:solidFill>
                  <a:srgbClr val="FF0000"/>
                </a:solidFill>
              </a:rPr>
              <a:t>http://www.springframework.org/schema/aop http://www.springframework.org/schema/aop/spring-aop-3.2.xsd"&gt;</a:t>
            </a:r>
          </a:p>
          <a:p>
            <a:endParaRPr lang="ko-KR" altLang="en-US" sz="1000" dirty="0"/>
          </a:p>
          <a:p>
            <a:r>
              <a:rPr lang="en-US" altLang="ko-KR" sz="1000" b="1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 err="1">
                <a:solidFill>
                  <a:srgbClr val="FF0000"/>
                </a:solidFill>
              </a:rPr>
              <a:t>aop:aspectj-autoproxy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/&gt;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&lt;bean id=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logAop</a:t>
            </a:r>
            <a:r>
              <a:rPr lang="en-US" altLang="ko-KR" sz="1000" i="1" dirty="0"/>
              <a:t>" class="</a:t>
            </a:r>
            <a:r>
              <a:rPr lang="en-US" altLang="ko-KR" sz="1000" i="1" dirty="0" err="1"/>
              <a:t>com.javalec.ex.LogAop</a:t>
            </a:r>
            <a:r>
              <a:rPr lang="en-US" altLang="ko-KR" sz="1000" i="1" dirty="0"/>
              <a:t>" /&gt;</a:t>
            </a:r>
          </a:p>
          <a:p>
            <a:endParaRPr lang="ko-KR" altLang="en-US" sz="1000" dirty="0"/>
          </a:p>
          <a:p>
            <a:r>
              <a:rPr lang="en-US" altLang="ko-KR" sz="1000" dirty="0"/>
              <a:t>&lt;bean id=</a:t>
            </a:r>
            <a:r>
              <a:rPr lang="en-US" altLang="ko-KR" sz="1000" i="1" dirty="0"/>
              <a:t>"student" class="</a:t>
            </a:r>
            <a:r>
              <a:rPr lang="en-US" altLang="ko-KR" sz="1000" i="1" dirty="0" err="1"/>
              <a:t>com.javalec.ex.Student</a:t>
            </a:r>
            <a:r>
              <a:rPr lang="en-US" altLang="ko-KR" sz="1000" i="1" dirty="0"/>
              <a:t>" &gt;</a:t>
            </a:r>
          </a:p>
          <a:p>
            <a:r>
              <a:rPr lang="en-US" altLang="ko-KR" sz="1000" dirty="0"/>
              <a:t>&lt;property name=</a:t>
            </a:r>
            <a:r>
              <a:rPr lang="en-US" altLang="ko-KR" sz="1000" i="1" dirty="0"/>
              <a:t>"name" value="</a:t>
            </a:r>
            <a:r>
              <a:rPr lang="ko-KR" altLang="en-US" sz="1000" i="1" dirty="0"/>
              <a:t>홍길동</a:t>
            </a:r>
            <a:r>
              <a:rPr lang="en-US" altLang="ko-KR" sz="1000" i="1" dirty="0"/>
              <a:t>" /&gt;</a:t>
            </a:r>
          </a:p>
          <a:p>
            <a:r>
              <a:rPr lang="en-US" altLang="ko-KR" sz="1000" dirty="0"/>
              <a:t>&lt;property name=</a:t>
            </a:r>
            <a:r>
              <a:rPr lang="en-US" altLang="ko-KR" sz="1000" i="1" dirty="0"/>
              <a:t>"age" value="10" /&gt;</a:t>
            </a:r>
          </a:p>
          <a:p>
            <a:r>
              <a:rPr lang="en-US" altLang="ko-KR" sz="1000" dirty="0"/>
              <a:t>&lt;property name=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gradeNum</a:t>
            </a:r>
            <a:r>
              <a:rPr lang="en-US" altLang="ko-KR" sz="1000" i="1" dirty="0"/>
              <a:t>" value="3" /&gt;</a:t>
            </a:r>
          </a:p>
          <a:p>
            <a:r>
              <a:rPr lang="en-US" altLang="ko-KR" sz="1000" dirty="0"/>
              <a:t>&lt;property name=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classNum</a:t>
            </a:r>
            <a:r>
              <a:rPr lang="en-US" altLang="ko-KR" sz="1000" i="1" dirty="0"/>
              <a:t>" value="5" /&gt;</a:t>
            </a:r>
          </a:p>
          <a:p>
            <a:r>
              <a:rPr lang="en-US" altLang="ko-KR" sz="1000" dirty="0"/>
              <a:t>&lt;/bean&gt;</a:t>
            </a:r>
          </a:p>
          <a:p>
            <a:endParaRPr lang="ko-KR" altLang="en-US" sz="1000" dirty="0"/>
          </a:p>
          <a:p>
            <a:r>
              <a:rPr lang="en-US" altLang="ko-KR" sz="1000" dirty="0"/>
              <a:t>&lt;bean id=</a:t>
            </a:r>
            <a:r>
              <a:rPr lang="en-US" altLang="ko-KR" sz="1000" i="1" dirty="0"/>
              <a:t>"worker" class="</a:t>
            </a:r>
            <a:r>
              <a:rPr lang="en-US" altLang="ko-KR" sz="1000" i="1" dirty="0" err="1"/>
              <a:t>com.javalec.ex.Worker</a:t>
            </a:r>
            <a:r>
              <a:rPr lang="en-US" altLang="ko-KR" sz="1000" i="1" dirty="0"/>
              <a:t>" &gt;</a:t>
            </a:r>
          </a:p>
          <a:p>
            <a:r>
              <a:rPr lang="en-US" altLang="ko-KR" sz="1000" dirty="0"/>
              <a:t>&lt;property name=</a:t>
            </a:r>
            <a:r>
              <a:rPr lang="en-US" altLang="ko-KR" sz="1000" i="1" dirty="0"/>
              <a:t>"name" value="</a:t>
            </a:r>
            <a:r>
              <a:rPr lang="ko-KR" altLang="en-US" sz="1000" i="1" dirty="0"/>
              <a:t>홍길순</a:t>
            </a:r>
            <a:r>
              <a:rPr lang="en-US" altLang="ko-KR" sz="1000" i="1" dirty="0"/>
              <a:t>" /&gt;</a:t>
            </a:r>
          </a:p>
          <a:p>
            <a:r>
              <a:rPr lang="en-US" altLang="ko-KR" sz="1000" dirty="0"/>
              <a:t>&lt;property name=</a:t>
            </a:r>
            <a:r>
              <a:rPr lang="en-US" altLang="ko-KR" sz="1000" i="1" dirty="0"/>
              <a:t>"age" value="35" /&gt;</a:t>
            </a:r>
          </a:p>
          <a:p>
            <a:r>
              <a:rPr lang="en-US" altLang="ko-KR" sz="1000" dirty="0"/>
              <a:t>&lt;property name=</a:t>
            </a:r>
            <a:r>
              <a:rPr lang="en-US" altLang="ko-KR" sz="1000" i="1" dirty="0"/>
              <a:t>"job" value="</a:t>
            </a:r>
            <a:r>
              <a:rPr lang="ko-KR" altLang="en-US" sz="1000" i="1" dirty="0"/>
              <a:t>개발자</a:t>
            </a:r>
            <a:r>
              <a:rPr lang="en-US" altLang="ko-KR" sz="1000" i="1" dirty="0"/>
              <a:t>" /&gt;</a:t>
            </a:r>
          </a:p>
          <a:p>
            <a:r>
              <a:rPr lang="en-US" altLang="ko-KR" sz="1000" dirty="0"/>
              <a:t>&lt;/bean&gt;</a:t>
            </a:r>
          </a:p>
          <a:p>
            <a:endParaRPr lang="ko-KR" altLang="en-US" sz="1000" dirty="0"/>
          </a:p>
          <a:p>
            <a:r>
              <a:rPr lang="en-US" altLang="ko-KR" sz="1000" dirty="0"/>
              <a:t>&lt;/beans&gt;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9054" y="2317402"/>
            <a:ext cx="34000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1.&lt;</a:t>
            </a:r>
            <a:r>
              <a:rPr lang="en-US" altLang="ko-KR" dirty="0" err="1" smtClean="0"/>
              <a:t>aop:aspectj-autoproxy</a:t>
            </a:r>
            <a:r>
              <a:rPr lang="en-US" altLang="ko-KR" dirty="0" smtClean="0"/>
              <a:t> /&gt;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전역에서 </a:t>
            </a:r>
            <a:r>
              <a:rPr lang="en-US" altLang="ko-KR" dirty="0" smtClean="0"/>
              <a:t>@Aspect</a:t>
            </a:r>
            <a:r>
              <a:rPr lang="ko-KR" altLang="en-US" dirty="0" smtClean="0"/>
              <a:t>를 찾음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logAop</a:t>
            </a:r>
            <a:r>
              <a:rPr lang="ko-KR" altLang="en-US" dirty="0" smtClean="0"/>
              <a:t>를 객체로 만듦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3.student,worker </a:t>
            </a:r>
            <a:r>
              <a:rPr lang="ko-KR" altLang="en-US" dirty="0" smtClean="0"/>
              <a:t>객체를 만듦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4.@Aspect</a:t>
            </a:r>
            <a:r>
              <a:rPr lang="ko-KR" altLang="en-US" dirty="0" smtClean="0"/>
              <a:t>가 붙어있는</a:t>
            </a:r>
            <a:endParaRPr lang="en-US" altLang="ko-KR" dirty="0" smtClean="0"/>
          </a:p>
          <a:p>
            <a:r>
              <a:rPr lang="ko-KR" altLang="en-US" dirty="0" smtClean="0"/>
              <a:t>것을 </a:t>
            </a:r>
            <a:r>
              <a:rPr lang="ko-KR" altLang="en-US" dirty="0" err="1" smtClean="0"/>
              <a:t>프록시를</a:t>
            </a:r>
            <a:r>
              <a:rPr lang="ko-KR" altLang="en-US" dirty="0" smtClean="0"/>
              <a:t> 만들어줌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18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2567" y="268566"/>
            <a:ext cx="780553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package </a:t>
            </a:r>
            <a:r>
              <a:rPr lang="en-US" altLang="ko-KR" sz="1000" dirty="0" err="1"/>
              <a:t>com.javalec.ex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org.aspectj.lang.ProceedingJoinPoint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org.aspectj.lang.annotation.Around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org.aspectj.lang.annotation.Aspect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org.aspectj.lang.annotation.Before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org.aspectj.lang.annotation.Pointcut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@Aspect</a:t>
            </a:r>
          </a:p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LogAop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@</a:t>
            </a:r>
            <a:r>
              <a:rPr lang="en-US" altLang="ko-KR" sz="1000" dirty="0" err="1"/>
              <a:t>Pointcut</a:t>
            </a:r>
            <a:r>
              <a:rPr lang="en-US" altLang="ko-KR" sz="1000" dirty="0"/>
              <a:t>("within(</a:t>
            </a:r>
            <a:r>
              <a:rPr lang="en-US" altLang="ko-KR" sz="1000" dirty="0" err="1"/>
              <a:t>com.javalec.ex</a:t>
            </a:r>
            <a:r>
              <a:rPr lang="en-US" altLang="ko-KR" sz="1000" dirty="0"/>
              <a:t>.*)")</a:t>
            </a:r>
          </a:p>
          <a:p>
            <a:r>
              <a:rPr lang="en-US" altLang="ko-KR" sz="1000" dirty="0"/>
              <a:t>	private void </a:t>
            </a:r>
            <a:r>
              <a:rPr lang="en-US" altLang="ko-KR" sz="1000" b="1" dirty="0" err="1"/>
              <a:t>pointcutMethod</a:t>
            </a:r>
            <a:r>
              <a:rPr lang="en-US" altLang="ko-KR" sz="1000" dirty="0"/>
              <a:t>() {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@Around("</a:t>
            </a:r>
            <a:r>
              <a:rPr lang="en-US" altLang="ko-KR" sz="1000" b="1" dirty="0" err="1"/>
              <a:t>pointcutMethod</a:t>
            </a:r>
            <a:r>
              <a:rPr lang="en-US" altLang="ko-KR" sz="1000" b="1" dirty="0"/>
              <a:t>()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	public Object </a:t>
            </a:r>
            <a:r>
              <a:rPr lang="en-US" altLang="ko-KR" sz="1000" dirty="0" err="1"/>
              <a:t>loggerAop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ProceedingJoinPoint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joinpoint</a:t>
            </a:r>
            <a:r>
              <a:rPr lang="en-US" altLang="ko-KR" sz="1000" dirty="0"/>
              <a:t>) throws </a:t>
            </a:r>
            <a:r>
              <a:rPr lang="en-US" altLang="ko-KR" sz="1000" dirty="0" err="1"/>
              <a:t>Throwable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		String </a:t>
            </a:r>
            <a:r>
              <a:rPr lang="en-US" altLang="ko-KR" sz="1000" dirty="0" err="1"/>
              <a:t>signatureStr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joinpoint.getSignature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toShortString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signatureStr</a:t>
            </a:r>
            <a:r>
              <a:rPr lang="en-US" altLang="ko-KR" sz="1000" dirty="0"/>
              <a:t> + " is start.");</a:t>
            </a:r>
          </a:p>
          <a:p>
            <a:r>
              <a:rPr lang="en-US" altLang="ko-KR" sz="1000" dirty="0"/>
              <a:t>		long </a:t>
            </a:r>
            <a:r>
              <a:rPr lang="en-US" altLang="ko-KR" sz="1000" dirty="0" err="1"/>
              <a:t>st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System.currentTimeMillis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		</a:t>
            </a:r>
          </a:p>
          <a:p>
            <a:r>
              <a:rPr lang="en-US" altLang="ko-KR" sz="1000" dirty="0"/>
              <a:t>		try {</a:t>
            </a:r>
          </a:p>
          <a:p>
            <a:r>
              <a:rPr lang="en-US" altLang="ko-KR" sz="1000" dirty="0"/>
              <a:t>			Object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joinpoint.proceed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			return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	} finally {</a:t>
            </a:r>
          </a:p>
          <a:p>
            <a:r>
              <a:rPr lang="en-US" altLang="ko-KR" sz="1000" dirty="0"/>
              <a:t>			long et = </a:t>
            </a:r>
            <a:r>
              <a:rPr lang="en-US" altLang="ko-KR" sz="1000" dirty="0" err="1"/>
              <a:t>System.currentTimeMillis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signatureStr</a:t>
            </a:r>
            <a:r>
              <a:rPr lang="en-US" altLang="ko-KR" sz="1000" dirty="0"/>
              <a:t> + " is finished.");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signatureStr</a:t>
            </a:r>
            <a:r>
              <a:rPr lang="en-US" altLang="ko-KR" sz="1000" dirty="0"/>
              <a:t> + " </a:t>
            </a:r>
            <a:r>
              <a:rPr lang="ko-KR" altLang="en-US" sz="1000" dirty="0"/>
              <a:t>경과시간 </a:t>
            </a:r>
            <a:r>
              <a:rPr lang="en-US" altLang="ko-KR" sz="1000" dirty="0"/>
              <a:t>: " + (et - </a:t>
            </a:r>
            <a:r>
              <a:rPr lang="en-US" altLang="ko-KR" sz="1000" dirty="0" err="1"/>
              <a:t>st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	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@Before("within(</a:t>
            </a:r>
            <a:r>
              <a:rPr lang="en-US" altLang="ko-KR" sz="1000" dirty="0" err="1"/>
              <a:t>com.javalec.ex</a:t>
            </a:r>
            <a:r>
              <a:rPr lang="en-US" altLang="ko-KR" sz="1000" dirty="0"/>
              <a:t>.*)")</a:t>
            </a:r>
          </a:p>
          <a:p>
            <a:r>
              <a:rPr lang="en-US" altLang="ko-KR" sz="1000" dirty="0"/>
              <a:t>	public void </a:t>
            </a:r>
            <a:r>
              <a:rPr lang="en-US" altLang="ko-KR" sz="1000" dirty="0" err="1"/>
              <a:t>beforAdvice</a:t>
            </a:r>
            <a:r>
              <a:rPr lang="en-US" altLang="ko-KR" sz="1000" dirty="0"/>
              <a:t>() {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beforAdvice</a:t>
            </a:r>
            <a:r>
              <a:rPr lang="en-US" altLang="ko-KR" sz="1000" dirty="0"/>
              <a:t>()");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b="1" dirty="0"/>
              <a:t>	</a:t>
            </a:r>
          </a:p>
          <a:p>
            <a:r>
              <a:rPr lang="en-US" altLang="ko-KR" sz="10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4858" y="715617"/>
            <a:ext cx="47771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Aspect: </a:t>
            </a:r>
            <a:r>
              <a:rPr lang="ko-KR" altLang="en-US" sz="1400" dirty="0" smtClean="0"/>
              <a:t>공통기능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Advide</a:t>
            </a:r>
            <a:r>
              <a:rPr lang="en-US" altLang="ko-KR" sz="1400" dirty="0" smtClean="0"/>
              <a:t>: aspect</a:t>
            </a:r>
            <a:r>
              <a:rPr lang="ko-KR" altLang="en-US" sz="1400" dirty="0" smtClean="0"/>
              <a:t>의 기능자체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Joinpoint</a:t>
            </a:r>
            <a:r>
              <a:rPr lang="en-US" altLang="ko-KR" sz="1400" dirty="0" smtClean="0"/>
              <a:t>: advice</a:t>
            </a:r>
            <a:r>
              <a:rPr lang="ko-KR" altLang="en-US" sz="1400" dirty="0" smtClean="0"/>
              <a:t>를 적용해야 </a:t>
            </a:r>
            <a:r>
              <a:rPr lang="ko-KR" altLang="en-US" sz="1400" dirty="0" err="1" smtClean="0"/>
              <a:t>하는부분</a:t>
            </a:r>
            <a:endParaRPr lang="en-US" altLang="ko-KR" sz="1400" dirty="0" smtClean="0"/>
          </a:p>
          <a:p>
            <a:r>
              <a:rPr lang="en-US" altLang="ko-KR" sz="1400" dirty="0" err="1" smtClean="0"/>
              <a:t>Pointcut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joinpoint</a:t>
            </a:r>
            <a:r>
              <a:rPr lang="ko-KR" altLang="en-US" sz="1400" dirty="0" smtClean="0"/>
              <a:t>의 부분으로 실제 </a:t>
            </a:r>
            <a:r>
              <a:rPr lang="en-US" altLang="ko-KR" sz="1400" dirty="0" smtClean="0"/>
              <a:t>advice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적용된부분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199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8470" y="213642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package </a:t>
            </a:r>
            <a:r>
              <a:rPr lang="en-US" altLang="ko-KR" sz="1000" b="1" dirty="0" err="1"/>
              <a:t>com.javalec.ex</a:t>
            </a:r>
            <a:r>
              <a:rPr lang="en-US" altLang="ko-KR" sz="1000" b="1" dirty="0"/>
              <a:t>;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public class Student {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private String name;</a:t>
            </a:r>
          </a:p>
          <a:p>
            <a:r>
              <a:rPr lang="en-US" altLang="ko-KR" sz="1000" b="1" dirty="0"/>
              <a:t>private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age;</a:t>
            </a:r>
          </a:p>
          <a:p>
            <a:r>
              <a:rPr lang="en-US" altLang="ko-KR" sz="1000" b="1" dirty="0"/>
              <a:t>private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gradeNum</a:t>
            </a:r>
            <a:r>
              <a:rPr lang="en-US" altLang="ko-KR" sz="1000" b="1" dirty="0"/>
              <a:t>;</a:t>
            </a:r>
          </a:p>
          <a:p>
            <a:r>
              <a:rPr lang="en-US" altLang="ko-KR" sz="1000" b="1" dirty="0"/>
              <a:t>private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classNum</a:t>
            </a:r>
            <a:r>
              <a:rPr lang="en-US" altLang="ko-KR" sz="1000" b="1" dirty="0"/>
              <a:t>;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public String </a:t>
            </a:r>
            <a:r>
              <a:rPr lang="en-US" altLang="ko-KR" sz="1000" b="1" dirty="0" err="1"/>
              <a:t>getName</a:t>
            </a:r>
            <a:r>
              <a:rPr lang="en-US" altLang="ko-KR" sz="1000" b="1" dirty="0"/>
              <a:t>() {</a:t>
            </a:r>
          </a:p>
          <a:p>
            <a:r>
              <a:rPr lang="en-US" altLang="ko-KR" sz="1000" b="1" dirty="0"/>
              <a:t>return name;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b="1" dirty="0"/>
              <a:t>public void </a:t>
            </a:r>
            <a:r>
              <a:rPr lang="en-US" altLang="ko-KR" sz="1000" b="1" dirty="0" err="1"/>
              <a:t>setName</a:t>
            </a:r>
            <a:r>
              <a:rPr lang="en-US" altLang="ko-KR" sz="1000" b="1" dirty="0"/>
              <a:t>(String name) {</a:t>
            </a:r>
          </a:p>
          <a:p>
            <a:r>
              <a:rPr lang="en-US" altLang="ko-KR" sz="1000" b="1" dirty="0"/>
              <a:t>this.name = name;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b="1" dirty="0"/>
              <a:t>public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getAge</a:t>
            </a:r>
            <a:r>
              <a:rPr lang="en-US" altLang="ko-KR" sz="1000" b="1" dirty="0"/>
              <a:t>() {</a:t>
            </a:r>
          </a:p>
          <a:p>
            <a:r>
              <a:rPr lang="en-US" altLang="ko-KR" sz="1000" b="1" dirty="0"/>
              <a:t>return age;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b="1" dirty="0"/>
              <a:t>public void </a:t>
            </a:r>
            <a:r>
              <a:rPr lang="en-US" altLang="ko-KR" sz="1000" b="1" dirty="0" err="1"/>
              <a:t>setAge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age) {</a:t>
            </a:r>
          </a:p>
          <a:p>
            <a:r>
              <a:rPr lang="en-US" altLang="ko-KR" sz="1000" b="1" dirty="0" err="1"/>
              <a:t>this.age</a:t>
            </a:r>
            <a:r>
              <a:rPr lang="en-US" altLang="ko-KR" sz="1000" b="1" dirty="0"/>
              <a:t> = age;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b="1" dirty="0"/>
              <a:t>public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getGradeNum</a:t>
            </a:r>
            <a:r>
              <a:rPr lang="en-US" altLang="ko-KR" sz="1000" b="1" dirty="0"/>
              <a:t>() {</a:t>
            </a:r>
          </a:p>
          <a:p>
            <a:r>
              <a:rPr lang="en-US" altLang="ko-KR" sz="1000" b="1" dirty="0"/>
              <a:t>return </a:t>
            </a:r>
            <a:r>
              <a:rPr lang="en-US" altLang="ko-KR" sz="1000" b="1" dirty="0" err="1"/>
              <a:t>gradeNum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b="1" dirty="0"/>
              <a:t>public void </a:t>
            </a:r>
            <a:r>
              <a:rPr lang="en-US" altLang="ko-KR" sz="1000" b="1" dirty="0" err="1"/>
              <a:t>setGradeNum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gradeNum</a:t>
            </a:r>
            <a:r>
              <a:rPr lang="en-US" altLang="ko-KR" sz="1000" b="1" dirty="0"/>
              <a:t>) {</a:t>
            </a:r>
          </a:p>
          <a:p>
            <a:r>
              <a:rPr lang="en-US" altLang="ko-KR" sz="1000" b="1" dirty="0" err="1"/>
              <a:t>this.gradeNum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gradeNum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b="1" dirty="0"/>
              <a:t>public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getClassNum</a:t>
            </a:r>
            <a:r>
              <a:rPr lang="en-US" altLang="ko-KR" sz="1000" b="1" dirty="0"/>
              <a:t>() {</a:t>
            </a:r>
          </a:p>
          <a:p>
            <a:r>
              <a:rPr lang="en-US" altLang="ko-KR" sz="1000" b="1" dirty="0"/>
              <a:t>return </a:t>
            </a:r>
            <a:r>
              <a:rPr lang="en-US" altLang="ko-KR" sz="1000" b="1" dirty="0" err="1"/>
              <a:t>classNum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b="1" dirty="0"/>
              <a:t>public void </a:t>
            </a:r>
            <a:r>
              <a:rPr lang="en-US" altLang="ko-KR" sz="1000" b="1" dirty="0" err="1"/>
              <a:t>setClassNum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classNum</a:t>
            </a:r>
            <a:r>
              <a:rPr lang="en-US" altLang="ko-KR" sz="1000" b="1" dirty="0"/>
              <a:t>) {</a:t>
            </a:r>
          </a:p>
          <a:p>
            <a:r>
              <a:rPr lang="en-US" altLang="ko-KR" sz="1000" b="1" dirty="0" err="1"/>
              <a:t>this.classNum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classNum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public void </a:t>
            </a:r>
            <a:r>
              <a:rPr lang="en-US" altLang="ko-KR" sz="1000" b="1" dirty="0" err="1"/>
              <a:t>getStudentInfo</a:t>
            </a:r>
            <a:r>
              <a:rPr lang="en-US" altLang="ko-KR" sz="1000" b="1" dirty="0"/>
              <a:t>() {</a:t>
            </a:r>
          </a:p>
          <a:p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out.println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이름 </a:t>
            </a:r>
            <a:r>
              <a:rPr lang="en-US" altLang="ko-KR" sz="1000" b="1" i="1" dirty="0"/>
              <a:t>: "</a:t>
            </a:r>
            <a:r>
              <a:rPr lang="ko-KR" altLang="en-US" sz="1000" b="1" i="1" dirty="0"/>
              <a:t> </a:t>
            </a:r>
            <a:r>
              <a:rPr lang="en-US" altLang="ko-KR" sz="1000" b="1" i="1" dirty="0"/>
              <a:t>+ </a:t>
            </a:r>
            <a:r>
              <a:rPr lang="en-US" altLang="ko-KR" sz="1000" b="1" i="1" dirty="0" err="1"/>
              <a:t>getName</a:t>
            </a:r>
            <a:r>
              <a:rPr lang="en-US" altLang="ko-KR" sz="1000" b="1" i="1" dirty="0"/>
              <a:t>());</a:t>
            </a:r>
          </a:p>
          <a:p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out.println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나이 </a:t>
            </a:r>
            <a:r>
              <a:rPr lang="en-US" altLang="ko-KR" sz="1000" b="1" i="1" dirty="0"/>
              <a:t>: "</a:t>
            </a:r>
            <a:r>
              <a:rPr lang="ko-KR" altLang="en-US" sz="1000" b="1" i="1" dirty="0"/>
              <a:t> </a:t>
            </a:r>
            <a:r>
              <a:rPr lang="en-US" altLang="ko-KR" sz="1000" b="1" i="1" dirty="0"/>
              <a:t>+ </a:t>
            </a:r>
            <a:r>
              <a:rPr lang="en-US" altLang="ko-KR" sz="1000" b="1" i="1" dirty="0" err="1"/>
              <a:t>getAge</a:t>
            </a:r>
            <a:r>
              <a:rPr lang="en-US" altLang="ko-KR" sz="1000" b="1" i="1" dirty="0"/>
              <a:t>());</a:t>
            </a:r>
          </a:p>
          <a:p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out.println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학년 </a:t>
            </a:r>
            <a:r>
              <a:rPr lang="en-US" altLang="ko-KR" sz="1000" b="1" i="1" dirty="0"/>
              <a:t>: "</a:t>
            </a:r>
            <a:r>
              <a:rPr lang="ko-KR" altLang="en-US" sz="1000" b="1" i="1" dirty="0"/>
              <a:t> </a:t>
            </a:r>
            <a:r>
              <a:rPr lang="en-US" altLang="ko-KR" sz="1000" b="1" i="1" dirty="0"/>
              <a:t>+ </a:t>
            </a:r>
            <a:r>
              <a:rPr lang="en-US" altLang="ko-KR" sz="1000" b="1" i="1" dirty="0" err="1"/>
              <a:t>getGradeNum</a:t>
            </a:r>
            <a:r>
              <a:rPr lang="en-US" altLang="ko-KR" sz="1000" b="1" i="1" dirty="0"/>
              <a:t>());</a:t>
            </a:r>
          </a:p>
          <a:p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out.println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반 </a:t>
            </a:r>
            <a:r>
              <a:rPr lang="en-US" altLang="ko-KR" sz="1000" b="1" i="1" dirty="0"/>
              <a:t>: "</a:t>
            </a:r>
            <a:r>
              <a:rPr lang="ko-KR" altLang="en-US" sz="1000" b="1" i="1" dirty="0"/>
              <a:t> </a:t>
            </a:r>
            <a:r>
              <a:rPr lang="en-US" altLang="ko-KR" sz="1000" b="1" i="1" dirty="0"/>
              <a:t>+ </a:t>
            </a:r>
            <a:r>
              <a:rPr lang="en-US" altLang="ko-KR" sz="1000" b="1" i="1" dirty="0" err="1"/>
              <a:t>getClassNum</a:t>
            </a:r>
            <a:r>
              <a:rPr lang="en-US" altLang="ko-KR" sz="1000" b="1" i="1" dirty="0"/>
              <a:t>());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93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1492" y="255428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package </a:t>
            </a:r>
            <a:r>
              <a:rPr lang="en-US" altLang="ko-KR" sz="1000" b="1" dirty="0" err="1"/>
              <a:t>com.javalec.ex</a:t>
            </a:r>
            <a:r>
              <a:rPr lang="en-US" altLang="ko-KR" sz="1000" b="1" dirty="0"/>
              <a:t>;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public class Worker {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private String name;</a:t>
            </a:r>
          </a:p>
          <a:p>
            <a:r>
              <a:rPr lang="en-US" altLang="ko-KR" sz="1000" b="1" dirty="0"/>
              <a:t>private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age;</a:t>
            </a:r>
          </a:p>
          <a:p>
            <a:r>
              <a:rPr lang="en-US" altLang="ko-KR" sz="1000" b="1" dirty="0"/>
              <a:t>private String job;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public String </a:t>
            </a:r>
            <a:r>
              <a:rPr lang="en-US" altLang="ko-KR" sz="1000" b="1" dirty="0" err="1"/>
              <a:t>getName</a:t>
            </a:r>
            <a:r>
              <a:rPr lang="en-US" altLang="ko-KR" sz="1000" b="1" dirty="0"/>
              <a:t>() {</a:t>
            </a:r>
          </a:p>
          <a:p>
            <a:r>
              <a:rPr lang="en-US" altLang="ko-KR" sz="1000" b="1" dirty="0"/>
              <a:t>return name;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public void </a:t>
            </a:r>
            <a:r>
              <a:rPr lang="en-US" altLang="ko-KR" sz="1000" b="1" dirty="0" err="1"/>
              <a:t>setName</a:t>
            </a:r>
            <a:r>
              <a:rPr lang="en-US" altLang="ko-KR" sz="1000" b="1" dirty="0"/>
              <a:t>(String name) {</a:t>
            </a:r>
          </a:p>
          <a:p>
            <a:r>
              <a:rPr lang="en-US" altLang="ko-KR" sz="1000" b="1" dirty="0"/>
              <a:t>this.name = name;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public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getAge</a:t>
            </a:r>
            <a:r>
              <a:rPr lang="en-US" altLang="ko-KR" sz="1000" b="1" dirty="0"/>
              <a:t>() {</a:t>
            </a:r>
          </a:p>
          <a:p>
            <a:r>
              <a:rPr lang="en-US" altLang="ko-KR" sz="1000" b="1" dirty="0"/>
              <a:t>return age;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public void </a:t>
            </a:r>
            <a:r>
              <a:rPr lang="en-US" altLang="ko-KR" sz="1000" b="1" dirty="0" err="1"/>
              <a:t>setAge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age) {</a:t>
            </a:r>
          </a:p>
          <a:p>
            <a:r>
              <a:rPr lang="en-US" altLang="ko-KR" sz="1000" b="1" dirty="0" err="1"/>
              <a:t>this.age</a:t>
            </a:r>
            <a:r>
              <a:rPr lang="en-US" altLang="ko-KR" sz="1000" b="1" dirty="0"/>
              <a:t> = age;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public String </a:t>
            </a:r>
            <a:r>
              <a:rPr lang="en-US" altLang="ko-KR" sz="1000" b="1" dirty="0" err="1"/>
              <a:t>getJob</a:t>
            </a:r>
            <a:r>
              <a:rPr lang="en-US" altLang="ko-KR" sz="1000" b="1" dirty="0"/>
              <a:t>() {</a:t>
            </a:r>
          </a:p>
          <a:p>
            <a:r>
              <a:rPr lang="en-US" altLang="ko-KR" sz="1000" b="1" dirty="0"/>
              <a:t>return job;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public void </a:t>
            </a:r>
            <a:r>
              <a:rPr lang="en-US" altLang="ko-KR" sz="1000" b="1" dirty="0" err="1"/>
              <a:t>setJob</a:t>
            </a:r>
            <a:r>
              <a:rPr lang="en-US" altLang="ko-KR" sz="1000" b="1" dirty="0"/>
              <a:t>(String job) {</a:t>
            </a:r>
          </a:p>
          <a:p>
            <a:r>
              <a:rPr lang="en-US" altLang="ko-KR" sz="1000" b="1" dirty="0" err="1"/>
              <a:t>this.job</a:t>
            </a:r>
            <a:r>
              <a:rPr lang="en-US" altLang="ko-KR" sz="1000" b="1" dirty="0"/>
              <a:t> = job;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public void </a:t>
            </a:r>
            <a:r>
              <a:rPr lang="en-US" altLang="ko-KR" sz="1000" b="1" dirty="0" err="1"/>
              <a:t>getWorkerInfo</a:t>
            </a:r>
            <a:r>
              <a:rPr lang="en-US" altLang="ko-KR" sz="1000" b="1" dirty="0"/>
              <a:t>() {</a:t>
            </a:r>
          </a:p>
          <a:p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out.println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이름 </a:t>
            </a:r>
            <a:r>
              <a:rPr lang="en-US" altLang="ko-KR" sz="1000" b="1" i="1" dirty="0"/>
              <a:t>: "</a:t>
            </a:r>
            <a:r>
              <a:rPr lang="ko-KR" altLang="en-US" sz="1000" b="1" i="1" dirty="0"/>
              <a:t> </a:t>
            </a:r>
            <a:r>
              <a:rPr lang="en-US" altLang="ko-KR" sz="1000" b="1" i="1" dirty="0"/>
              <a:t>+ </a:t>
            </a:r>
            <a:r>
              <a:rPr lang="en-US" altLang="ko-KR" sz="1000" b="1" i="1" dirty="0" err="1"/>
              <a:t>getName</a:t>
            </a:r>
            <a:r>
              <a:rPr lang="en-US" altLang="ko-KR" sz="1000" b="1" i="1" dirty="0"/>
              <a:t>());</a:t>
            </a:r>
          </a:p>
          <a:p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out.println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나이 </a:t>
            </a:r>
            <a:r>
              <a:rPr lang="en-US" altLang="ko-KR" sz="1000" b="1" i="1" dirty="0"/>
              <a:t>: "</a:t>
            </a:r>
            <a:r>
              <a:rPr lang="ko-KR" altLang="en-US" sz="1000" b="1" i="1" dirty="0"/>
              <a:t> </a:t>
            </a:r>
            <a:r>
              <a:rPr lang="en-US" altLang="ko-KR" sz="1000" b="1" i="1" dirty="0"/>
              <a:t>+ </a:t>
            </a:r>
            <a:r>
              <a:rPr lang="en-US" altLang="ko-KR" sz="1000" b="1" i="1" dirty="0" err="1"/>
              <a:t>getAge</a:t>
            </a:r>
            <a:r>
              <a:rPr lang="en-US" altLang="ko-KR" sz="1000" b="1" i="1" dirty="0"/>
              <a:t>());</a:t>
            </a:r>
          </a:p>
          <a:p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out.println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직업 </a:t>
            </a:r>
            <a:r>
              <a:rPr lang="en-US" altLang="ko-KR" sz="1000" b="1" i="1" dirty="0"/>
              <a:t>: "</a:t>
            </a:r>
            <a:r>
              <a:rPr lang="ko-KR" altLang="en-US" sz="1000" b="1" i="1" dirty="0"/>
              <a:t> </a:t>
            </a:r>
            <a:r>
              <a:rPr lang="en-US" altLang="ko-KR" sz="1000" b="1" i="1" dirty="0"/>
              <a:t>+ </a:t>
            </a:r>
            <a:r>
              <a:rPr lang="en-US" altLang="ko-KR" sz="1000" b="1" i="1" dirty="0" err="1"/>
              <a:t>getJob</a:t>
            </a:r>
            <a:r>
              <a:rPr lang="en-US" altLang="ko-KR" sz="1000" b="1" i="1" dirty="0"/>
              <a:t>());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3541" y="-10451111"/>
            <a:ext cx="6096000" cy="210211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/>
              <a:t>&lt;?xml version=</a:t>
            </a:r>
            <a:r>
              <a:rPr lang="en-US" altLang="ko-KR" sz="800" i="1" dirty="0"/>
              <a:t>"1.0" encoding="UTF-8"?&gt;</a:t>
            </a:r>
          </a:p>
          <a:p>
            <a:r>
              <a:rPr lang="en-US" altLang="ko-KR" sz="800" dirty="0"/>
              <a:t>&lt;project </a:t>
            </a:r>
            <a:r>
              <a:rPr lang="en-US" altLang="ko-KR" sz="800" dirty="0" err="1"/>
              <a:t>xmlns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"http://maven.apache.org/POM/4.0.0" </a:t>
            </a:r>
            <a:r>
              <a:rPr lang="en-US" altLang="ko-KR" sz="800" i="1" dirty="0" err="1"/>
              <a:t>xmlns:xsi</a:t>
            </a:r>
            <a:r>
              <a:rPr lang="en-US" altLang="ko-KR" sz="800" i="1" dirty="0"/>
              <a:t>="http://www.w3.org/2001/XMLSchema-instance"</a:t>
            </a:r>
          </a:p>
          <a:p>
            <a:r>
              <a:rPr lang="en-US" altLang="ko-KR" sz="800" dirty="0" err="1"/>
              <a:t>xsi:schemaLocation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"http://maven.apache.org/POM/4.0.0 https://maven.apache.org/maven-v4_0_0.xsd"&gt;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modelVersion</a:t>
            </a:r>
            <a:r>
              <a:rPr lang="en-US" altLang="ko-KR" sz="800" dirty="0"/>
              <a:t>&gt;4.0.0&lt;/</a:t>
            </a:r>
            <a:r>
              <a:rPr lang="en-US" altLang="ko-KR" sz="800" dirty="0" err="1"/>
              <a:t>modelVersion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com.javalec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&gt;ex&lt;/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&lt;name&gt;seoulWizlec8-4&lt;/name&gt;</a:t>
            </a:r>
          </a:p>
          <a:p>
            <a:r>
              <a:rPr lang="en-US" altLang="ko-KR" sz="800" dirty="0"/>
              <a:t>&lt;packaging&gt;war&lt;/packaging&gt;</a:t>
            </a:r>
          </a:p>
          <a:p>
            <a:r>
              <a:rPr lang="en-US" altLang="ko-KR" sz="800" dirty="0"/>
              <a:t>&lt;version&gt;1.0.0-BUILD-SNAPSHOT&lt;/version&gt;</a:t>
            </a:r>
          </a:p>
          <a:p>
            <a:r>
              <a:rPr lang="en-US" altLang="ko-KR" sz="800" dirty="0"/>
              <a:t>&lt;properties&gt;</a:t>
            </a:r>
          </a:p>
          <a:p>
            <a:r>
              <a:rPr lang="en-US" altLang="ko-KR" sz="800" dirty="0"/>
              <a:t>&lt;java-version&gt;1.6&lt;/java-version&gt;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org.springframework</a:t>
            </a:r>
            <a:r>
              <a:rPr lang="en-US" altLang="ko-KR" sz="800" dirty="0"/>
              <a:t>-version&gt;3.1.1.RELEASE&lt;/</a:t>
            </a:r>
            <a:r>
              <a:rPr lang="en-US" altLang="ko-KR" sz="800" dirty="0" err="1"/>
              <a:t>org.springframework</a:t>
            </a:r>
            <a:r>
              <a:rPr lang="en-US" altLang="ko-KR" sz="800" dirty="0"/>
              <a:t>-version&gt;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org.aspectj</a:t>
            </a:r>
            <a:r>
              <a:rPr lang="en-US" altLang="ko-KR" sz="800" dirty="0"/>
              <a:t>-version&gt;1.6.10&lt;/</a:t>
            </a:r>
            <a:r>
              <a:rPr lang="en-US" altLang="ko-KR" sz="800" dirty="0" err="1"/>
              <a:t>org.aspectj</a:t>
            </a:r>
            <a:r>
              <a:rPr lang="en-US" altLang="ko-KR" sz="800" dirty="0"/>
              <a:t>-version&gt;</a:t>
            </a:r>
          </a:p>
          <a:p>
            <a:r>
              <a:rPr lang="en-US" altLang="ko-KR" sz="800" dirty="0"/>
              <a:t>&lt;org.slf4j-version&gt;1.6.6&lt;/org.slf4j-version&gt;</a:t>
            </a:r>
          </a:p>
          <a:p>
            <a:r>
              <a:rPr lang="en-US" altLang="ko-KR" sz="800" dirty="0"/>
              <a:t>&lt;/properties&gt;</a:t>
            </a:r>
          </a:p>
          <a:p>
            <a:r>
              <a:rPr lang="en-US" altLang="ko-KR" sz="800" dirty="0"/>
              <a:t>&lt;dependencies&gt;</a:t>
            </a:r>
          </a:p>
          <a:p>
            <a:r>
              <a:rPr lang="en-US" altLang="ko-KR" sz="800" dirty="0"/>
              <a:t>&lt;!-- Spring --&gt;</a:t>
            </a:r>
          </a:p>
          <a:p>
            <a:r>
              <a:rPr lang="en-US" altLang="ko-KR" sz="800" dirty="0"/>
              <a:t>&lt;dependency&gt;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org.springframework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&gt;spring-context&lt;/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&lt;version&gt;${</a:t>
            </a:r>
            <a:r>
              <a:rPr lang="en-US" altLang="ko-KR" sz="800" dirty="0" err="1"/>
              <a:t>org.springframework</a:t>
            </a:r>
            <a:r>
              <a:rPr lang="en-US" altLang="ko-KR" sz="800" dirty="0"/>
              <a:t>-version}&lt;/version&gt;</a:t>
            </a:r>
          </a:p>
          <a:p>
            <a:r>
              <a:rPr lang="en-US" altLang="ko-KR" sz="800" dirty="0"/>
              <a:t>&lt;exclusions&gt;</a:t>
            </a:r>
          </a:p>
          <a:p>
            <a:r>
              <a:rPr lang="en-US" altLang="ko-KR" sz="800" dirty="0"/>
              <a:t>&lt;!-- Exclude Commons Logging in favor of SLF4j --&gt;</a:t>
            </a:r>
          </a:p>
          <a:p>
            <a:r>
              <a:rPr lang="en-US" altLang="ko-KR" sz="800" dirty="0"/>
              <a:t>&lt;exclusion&gt;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&gt;commons-logging&lt;/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&gt;commons-logging&lt;/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&lt;/exclusion&gt;</a:t>
            </a:r>
          </a:p>
          <a:p>
            <a:r>
              <a:rPr lang="en-US" altLang="ko-KR" sz="800" dirty="0"/>
              <a:t>&lt;/exclusions&gt;</a:t>
            </a:r>
          </a:p>
          <a:p>
            <a:r>
              <a:rPr lang="en-US" altLang="ko-KR" sz="800" dirty="0"/>
              <a:t>&lt;/dependency&gt;</a:t>
            </a:r>
          </a:p>
          <a:p>
            <a:r>
              <a:rPr lang="en-US" altLang="ko-KR" sz="800" dirty="0"/>
              <a:t>&lt;dependency&gt;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org.springframework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&gt;spring-</a:t>
            </a:r>
            <a:r>
              <a:rPr lang="en-US" altLang="ko-KR" sz="800" dirty="0" err="1"/>
              <a:t>webmvc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&lt;version&gt;${</a:t>
            </a:r>
            <a:r>
              <a:rPr lang="en-US" altLang="ko-KR" sz="800" dirty="0" err="1"/>
              <a:t>org.springframework</a:t>
            </a:r>
            <a:r>
              <a:rPr lang="en-US" altLang="ko-KR" sz="800" dirty="0"/>
              <a:t>-version}&lt;/version&gt;</a:t>
            </a:r>
          </a:p>
          <a:p>
            <a:r>
              <a:rPr lang="en-US" altLang="ko-KR" sz="800" dirty="0"/>
              <a:t>&lt;/dependency&gt;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&lt;!-- </a:t>
            </a:r>
            <a:r>
              <a:rPr lang="en-US" altLang="ko-KR" sz="800" dirty="0" err="1"/>
              <a:t>AspectJ</a:t>
            </a:r>
            <a:r>
              <a:rPr lang="en-US" altLang="ko-KR" sz="800" dirty="0"/>
              <a:t> --&gt;</a:t>
            </a:r>
          </a:p>
          <a:p>
            <a:r>
              <a:rPr lang="en-US" altLang="ko-KR" sz="800" dirty="0"/>
              <a:t>&lt;dependency&gt;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org.aspectj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aspectjrt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&lt;version&gt;${</a:t>
            </a:r>
            <a:r>
              <a:rPr lang="en-US" altLang="ko-KR" sz="800" dirty="0" err="1"/>
              <a:t>org.aspectj</a:t>
            </a:r>
            <a:r>
              <a:rPr lang="en-US" altLang="ko-KR" sz="800" dirty="0"/>
              <a:t>-version}&lt;/version&gt;</a:t>
            </a:r>
          </a:p>
          <a:p>
            <a:r>
              <a:rPr lang="en-US" altLang="ko-KR" sz="800" dirty="0"/>
              <a:t>&lt;/dependency&gt;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&lt;!-- Logging --&gt;</a:t>
            </a:r>
          </a:p>
          <a:p>
            <a:r>
              <a:rPr lang="en-US" altLang="ko-KR" sz="800" dirty="0"/>
              <a:t>&lt;dependency&gt;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&gt;org.slf4j&lt;/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&gt;slf4j-api&lt;/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&lt;version&gt;${org.slf4j-version}&lt;/version&gt;</a:t>
            </a:r>
          </a:p>
          <a:p>
            <a:r>
              <a:rPr lang="en-US" altLang="ko-KR" sz="800" dirty="0"/>
              <a:t>&lt;/dependency&gt;</a:t>
            </a:r>
          </a:p>
          <a:p>
            <a:r>
              <a:rPr lang="en-US" altLang="ko-KR" sz="800" dirty="0"/>
              <a:t>&lt;dependency&gt;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&gt;org.slf4j&lt;/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&gt;jcl-over-slf4j&lt;/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&lt;version&gt;${org.slf4j-version}&lt;/version&gt;</a:t>
            </a:r>
          </a:p>
          <a:p>
            <a:r>
              <a:rPr lang="en-US" altLang="ko-KR" sz="800" dirty="0"/>
              <a:t>&lt;scope&gt;runtime&lt;/scope&gt;</a:t>
            </a:r>
          </a:p>
          <a:p>
            <a:r>
              <a:rPr lang="en-US" altLang="ko-KR" sz="800" dirty="0"/>
              <a:t>&lt;/dependency&gt;</a:t>
            </a:r>
          </a:p>
          <a:p>
            <a:r>
              <a:rPr lang="en-US" altLang="ko-KR" sz="800" dirty="0"/>
              <a:t>&lt;dependency&gt;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&gt;org.slf4j&lt;/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&gt;slf4j-log4j12&lt;/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&lt;version&gt;${org.slf4j-version}&lt;/version&gt;</a:t>
            </a:r>
          </a:p>
          <a:p>
            <a:r>
              <a:rPr lang="en-US" altLang="ko-KR" sz="800" dirty="0"/>
              <a:t>&lt;scope&gt;runtime&lt;/scope&gt;</a:t>
            </a:r>
          </a:p>
          <a:p>
            <a:r>
              <a:rPr lang="en-US" altLang="ko-KR" sz="800" dirty="0"/>
              <a:t>&lt;/dependency&gt;</a:t>
            </a:r>
          </a:p>
          <a:p>
            <a:r>
              <a:rPr lang="en-US" altLang="ko-KR" sz="800" dirty="0"/>
              <a:t>&lt;dependency&gt;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&gt;log4j&lt;/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&gt;log4j&lt;/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&lt;version&gt;1.2.15&lt;/version&gt;</a:t>
            </a:r>
          </a:p>
          <a:p>
            <a:r>
              <a:rPr lang="en-US" altLang="ko-KR" sz="800" dirty="0"/>
              <a:t>&lt;exclusions&gt;</a:t>
            </a:r>
          </a:p>
          <a:p>
            <a:r>
              <a:rPr lang="en-US" altLang="ko-KR" sz="800" dirty="0"/>
              <a:t>&lt;exclusion&gt;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javax.mail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&gt;mail&lt;/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&lt;/exclusion&gt;</a:t>
            </a:r>
          </a:p>
          <a:p>
            <a:r>
              <a:rPr lang="en-US" altLang="ko-KR" sz="800" dirty="0"/>
              <a:t>&lt;exclusion&gt;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javax.jms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jms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&lt;/exclusion&gt;</a:t>
            </a:r>
          </a:p>
          <a:p>
            <a:r>
              <a:rPr lang="en-US" altLang="ko-KR" sz="800" dirty="0"/>
              <a:t>&lt;exclusion&gt;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com.sun.jdmk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jmxtools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&lt;/exclusion&gt;</a:t>
            </a:r>
          </a:p>
          <a:p>
            <a:r>
              <a:rPr lang="en-US" altLang="ko-KR" sz="800" dirty="0"/>
              <a:t>&lt;exclusion&gt;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com.sun.jmx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jmxri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&lt;/exclusion&gt;</a:t>
            </a:r>
          </a:p>
          <a:p>
            <a:r>
              <a:rPr lang="en-US" altLang="ko-KR" sz="800" dirty="0"/>
              <a:t>&lt;/exclusions&gt;</a:t>
            </a:r>
          </a:p>
          <a:p>
            <a:r>
              <a:rPr lang="en-US" altLang="ko-KR" sz="800" dirty="0"/>
              <a:t>&lt;scope&gt;runtime&lt;/scope&gt;</a:t>
            </a:r>
          </a:p>
          <a:p>
            <a:r>
              <a:rPr lang="en-US" altLang="ko-KR" sz="800" dirty="0"/>
              <a:t>&lt;/dependency&gt;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&lt;!-- @Inject --&gt;</a:t>
            </a:r>
          </a:p>
          <a:p>
            <a:r>
              <a:rPr lang="en-US" altLang="ko-KR" sz="800" dirty="0"/>
              <a:t>&lt;dependency&gt;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javax.inject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javax.inject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&lt;version&gt;1&lt;/version&gt;</a:t>
            </a:r>
          </a:p>
          <a:p>
            <a:r>
              <a:rPr lang="en-US" altLang="ko-KR" sz="800" dirty="0"/>
              <a:t>&lt;/dependency&gt;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&lt;!-- Servlet --&gt;</a:t>
            </a:r>
          </a:p>
          <a:p>
            <a:r>
              <a:rPr lang="en-US" altLang="ko-KR" sz="800" dirty="0"/>
              <a:t>&lt;dependency&gt;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javax.servlet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&gt;servlet-</a:t>
            </a:r>
            <a:r>
              <a:rPr lang="en-US" altLang="ko-KR" sz="800" dirty="0" err="1"/>
              <a:t>api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&lt;version&gt;2.5&lt;/version&gt;</a:t>
            </a:r>
          </a:p>
          <a:p>
            <a:r>
              <a:rPr lang="en-US" altLang="ko-KR" sz="800" dirty="0"/>
              <a:t>&lt;scope&gt;provided&lt;/scope&gt;</a:t>
            </a:r>
          </a:p>
          <a:p>
            <a:r>
              <a:rPr lang="en-US" altLang="ko-KR" sz="800" dirty="0"/>
              <a:t>&lt;/dependency&gt;</a:t>
            </a:r>
          </a:p>
          <a:p>
            <a:r>
              <a:rPr lang="en-US" altLang="ko-KR" sz="800" dirty="0"/>
              <a:t>&lt;dependency&gt;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javax.servlet.jsp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jsp-api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&lt;version&gt;2.1&lt;/version&gt;</a:t>
            </a:r>
          </a:p>
          <a:p>
            <a:r>
              <a:rPr lang="en-US" altLang="ko-KR" sz="800" dirty="0"/>
              <a:t>&lt;scope&gt;provided&lt;/scope&gt;</a:t>
            </a:r>
          </a:p>
          <a:p>
            <a:r>
              <a:rPr lang="en-US" altLang="ko-KR" sz="800" dirty="0"/>
              <a:t>&lt;/dependency&gt;</a:t>
            </a:r>
          </a:p>
          <a:p>
            <a:r>
              <a:rPr lang="en-US" altLang="ko-KR" sz="800" dirty="0"/>
              <a:t>&lt;dependency&gt;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javax.servlet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jstl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&lt;version&gt;1.2&lt;/version&gt;</a:t>
            </a:r>
          </a:p>
          <a:p>
            <a:r>
              <a:rPr lang="en-US" altLang="ko-KR" sz="800" dirty="0"/>
              <a:t>&lt;/dependency&gt;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&lt;!-- Test --&gt;</a:t>
            </a:r>
          </a:p>
          <a:p>
            <a:r>
              <a:rPr lang="en-US" altLang="ko-KR" sz="800" dirty="0"/>
              <a:t>&lt;dependency&gt;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junit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junit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&lt;version&gt;4.7&lt;/version&gt;</a:t>
            </a:r>
          </a:p>
          <a:p>
            <a:r>
              <a:rPr lang="en-US" altLang="ko-KR" sz="800" dirty="0"/>
              <a:t>&lt;scope&gt;test&lt;/scope&gt;</a:t>
            </a:r>
          </a:p>
          <a:p>
            <a:r>
              <a:rPr lang="en-US" altLang="ko-KR" sz="800" dirty="0"/>
              <a:t>&lt;/dependency&gt;  </a:t>
            </a:r>
          </a:p>
          <a:p>
            <a:r>
              <a:rPr lang="en-US" altLang="ko-KR" sz="800" dirty="0"/>
              <a:t>&lt;!-- https://mvnrepository.com/artifact/cglib/cglib --&gt;</a:t>
            </a:r>
          </a:p>
          <a:p>
            <a:r>
              <a:rPr lang="en-US" altLang="ko-KR" sz="800" dirty="0"/>
              <a:t>&lt;dependency&gt;</a:t>
            </a:r>
          </a:p>
          <a:p>
            <a:r>
              <a:rPr lang="en-US" altLang="ko-KR" sz="800" dirty="0"/>
              <a:t>    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cglib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cglib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&lt;version&gt;3.2.6&lt;/version&gt;</a:t>
            </a:r>
          </a:p>
          <a:p>
            <a:r>
              <a:rPr lang="en-US" altLang="ko-KR" sz="800" dirty="0"/>
              <a:t>&lt;/dependency&gt;    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&lt;!-- AOP --&gt;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&lt;dependency&gt;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&lt;</a:t>
            </a:r>
            <a:r>
              <a:rPr lang="en-US" altLang="ko-KR" sz="800" dirty="0" err="1">
                <a:solidFill>
                  <a:srgbClr val="FF0000"/>
                </a:solidFill>
              </a:rPr>
              <a:t>groupId</a:t>
            </a:r>
            <a:r>
              <a:rPr lang="en-US" altLang="ko-KR" sz="800" dirty="0">
                <a:solidFill>
                  <a:srgbClr val="FF0000"/>
                </a:solidFill>
              </a:rPr>
              <a:t>&gt;</a:t>
            </a:r>
            <a:r>
              <a:rPr lang="en-US" altLang="ko-KR" sz="800" dirty="0" err="1">
                <a:solidFill>
                  <a:srgbClr val="FF0000"/>
                </a:solidFill>
              </a:rPr>
              <a:t>org.aspectj</a:t>
            </a:r>
            <a:r>
              <a:rPr lang="en-US" altLang="ko-KR" sz="800" dirty="0">
                <a:solidFill>
                  <a:srgbClr val="FF0000"/>
                </a:solidFill>
              </a:rPr>
              <a:t>&lt;/</a:t>
            </a:r>
            <a:r>
              <a:rPr lang="en-US" altLang="ko-KR" sz="800" dirty="0" err="1">
                <a:solidFill>
                  <a:srgbClr val="FF0000"/>
                </a:solidFill>
              </a:rPr>
              <a:t>groupId</a:t>
            </a:r>
            <a:r>
              <a:rPr lang="en-US" altLang="ko-KR" sz="8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&lt;</a:t>
            </a:r>
            <a:r>
              <a:rPr lang="en-US" altLang="ko-KR" sz="800" dirty="0" err="1">
                <a:solidFill>
                  <a:srgbClr val="FF0000"/>
                </a:solidFill>
              </a:rPr>
              <a:t>artifactId</a:t>
            </a:r>
            <a:r>
              <a:rPr lang="en-US" altLang="ko-KR" sz="800" dirty="0">
                <a:solidFill>
                  <a:srgbClr val="FF0000"/>
                </a:solidFill>
              </a:rPr>
              <a:t>&gt;</a:t>
            </a:r>
            <a:r>
              <a:rPr lang="en-US" altLang="ko-KR" sz="800" dirty="0" err="1">
                <a:solidFill>
                  <a:srgbClr val="FF0000"/>
                </a:solidFill>
              </a:rPr>
              <a:t>aspectjweaver</a:t>
            </a:r>
            <a:r>
              <a:rPr lang="en-US" altLang="ko-KR" sz="800" dirty="0">
                <a:solidFill>
                  <a:srgbClr val="FF0000"/>
                </a:solidFill>
              </a:rPr>
              <a:t>&lt;/</a:t>
            </a:r>
            <a:r>
              <a:rPr lang="en-US" altLang="ko-KR" sz="800" dirty="0" err="1">
                <a:solidFill>
                  <a:srgbClr val="FF0000"/>
                </a:solidFill>
              </a:rPr>
              <a:t>artifactId</a:t>
            </a:r>
            <a:r>
              <a:rPr lang="en-US" altLang="ko-KR" sz="8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&lt;version&gt;1.7.4&lt;/version&gt;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&lt;/dependency&gt;  </a:t>
            </a:r>
          </a:p>
          <a:p>
            <a:r>
              <a:rPr lang="en-US" altLang="ko-KR" sz="800" dirty="0"/>
              <a:t>&lt;/dependencies&gt;</a:t>
            </a:r>
          </a:p>
          <a:p>
            <a:r>
              <a:rPr lang="en-US" altLang="ko-KR" sz="800" dirty="0"/>
              <a:t>    &lt;build&gt;</a:t>
            </a:r>
          </a:p>
          <a:p>
            <a:r>
              <a:rPr lang="en-US" altLang="ko-KR" sz="800" dirty="0"/>
              <a:t>        &lt;plugins&gt;</a:t>
            </a:r>
          </a:p>
          <a:p>
            <a:r>
              <a:rPr lang="en-US" altLang="ko-KR" sz="800" dirty="0"/>
              <a:t>            &lt;plugin&gt;</a:t>
            </a:r>
          </a:p>
          <a:p>
            <a:r>
              <a:rPr lang="en-US" altLang="ko-KR" sz="800" dirty="0"/>
              <a:t>                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&gt;maven-eclipse-plugin&lt;/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&lt;version&gt;2.9&lt;/version&gt;</a:t>
            </a:r>
          </a:p>
          <a:p>
            <a:r>
              <a:rPr lang="en-US" altLang="ko-KR" sz="800" dirty="0"/>
              <a:t>                &lt;configuration&gt;</a:t>
            </a:r>
          </a:p>
          <a:p>
            <a:r>
              <a:rPr lang="en-US" altLang="ko-KR" sz="800" dirty="0"/>
              <a:t>                    &lt;</a:t>
            </a:r>
            <a:r>
              <a:rPr lang="en-US" altLang="ko-KR" sz="800" dirty="0" err="1"/>
              <a:t>additionalProjectnatures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        &lt;</a:t>
            </a:r>
            <a:r>
              <a:rPr lang="en-US" altLang="ko-KR" sz="800" dirty="0" err="1"/>
              <a:t>projectnature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org.springframework.ide.eclipse.core.springnature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projectnature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    &lt;/</a:t>
            </a:r>
            <a:r>
              <a:rPr lang="en-US" altLang="ko-KR" sz="800" dirty="0" err="1"/>
              <a:t>additionalProjectnatures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    &lt;</a:t>
            </a:r>
            <a:r>
              <a:rPr lang="en-US" altLang="ko-KR" sz="800" dirty="0" err="1"/>
              <a:t>additionalBuildcommands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        &lt;</a:t>
            </a:r>
            <a:r>
              <a:rPr lang="en-US" altLang="ko-KR" sz="800" dirty="0" err="1"/>
              <a:t>buildcommand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org.springframework.ide.eclipse.core.springbuilder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buildcommand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    &lt;/</a:t>
            </a:r>
            <a:r>
              <a:rPr lang="en-US" altLang="ko-KR" sz="800" dirty="0" err="1"/>
              <a:t>additionalBuildcommands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    &lt;</a:t>
            </a:r>
            <a:r>
              <a:rPr lang="en-US" altLang="ko-KR" sz="800" dirty="0" err="1"/>
              <a:t>downloadSources</a:t>
            </a:r>
            <a:r>
              <a:rPr lang="en-US" altLang="ko-KR" sz="800" dirty="0"/>
              <a:t>&gt;true&lt;/</a:t>
            </a:r>
            <a:r>
              <a:rPr lang="en-US" altLang="ko-KR" sz="800" dirty="0" err="1"/>
              <a:t>downloadSources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    &lt;</a:t>
            </a:r>
            <a:r>
              <a:rPr lang="en-US" altLang="ko-KR" sz="800" dirty="0" err="1"/>
              <a:t>downloadJavadocs</a:t>
            </a:r>
            <a:r>
              <a:rPr lang="en-US" altLang="ko-KR" sz="800" dirty="0"/>
              <a:t>&gt;true&lt;/</a:t>
            </a:r>
            <a:r>
              <a:rPr lang="en-US" altLang="ko-KR" sz="800" dirty="0" err="1"/>
              <a:t>downloadJavadocs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&lt;/configuration&gt;</a:t>
            </a:r>
          </a:p>
          <a:p>
            <a:r>
              <a:rPr lang="en-US" altLang="ko-KR" sz="800" dirty="0"/>
              <a:t>            &lt;/plugin&gt;</a:t>
            </a:r>
          </a:p>
          <a:p>
            <a:r>
              <a:rPr lang="en-US" altLang="ko-KR" sz="800" dirty="0"/>
              <a:t>            &lt;plugin&gt;</a:t>
            </a:r>
          </a:p>
          <a:p>
            <a:r>
              <a:rPr lang="en-US" altLang="ko-KR" sz="800" dirty="0"/>
              <a:t>                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org.apache.maven.plugins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&gt;maven-compiler-plugin&lt;/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&lt;version&gt;2.5.1&lt;/version&gt;</a:t>
            </a:r>
          </a:p>
          <a:p>
            <a:r>
              <a:rPr lang="en-US" altLang="ko-KR" sz="800" dirty="0"/>
              <a:t>                &lt;configuration&gt;</a:t>
            </a:r>
          </a:p>
          <a:p>
            <a:r>
              <a:rPr lang="en-US" altLang="ko-KR" sz="800" dirty="0"/>
              <a:t>                    &lt;source&gt;1.6&lt;/source&gt;</a:t>
            </a:r>
          </a:p>
          <a:p>
            <a:r>
              <a:rPr lang="en-US" altLang="ko-KR" sz="800" dirty="0"/>
              <a:t>                    &lt;target&gt;1.6&lt;/target&gt;</a:t>
            </a:r>
          </a:p>
          <a:p>
            <a:r>
              <a:rPr lang="en-US" altLang="ko-KR" sz="800" dirty="0"/>
              <a:t>                    &lt;</a:t>
            </a:r>
            <a:r>
              <a:rPr lang="en-US" altLang="ko-KR" sz="800" dirty="0" err="1"/>
              <a:t>compilerArgument</a:t>
            </a:r>
            <a:r>
              <a:rPr lang="en-US" altLang="ko-KR" sz="800" dirty="0"/>
              <a:t>&gt;-</a:t>
            </a:r>
            <a:r>
              <a:rPr lang="en-US" altLang="ko-KR" sz="800" dirty="0" err="1"/>
              <a:t>Xlint:all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compilerArgument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    &lt;</a:t>
            </a:r>
            <a:r>
              <a:rPr lang="en-US" altLang="ko-KR" sz="800" dirty="0" err="1"/>
              <a:t>showWarnings</a:t>
            </a:r>
            <a:r>
              <a:rPr lang="en-US" altLang="ko-KR" sz="800" dirty="0"/>
              <a:t>&gt;true&lt;/</a:t>
            </a:r>
            <a:r>
              <a:rPr lang="en-US" altLang="ko-KR" sz="800" dirty="0" err="1"/>
              <a:t>showWarnings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    &lt;</a:t>
            </a:r>
            <a:r>
              <a:rPr lang="en-US" altLang="ko-KR" sz="800" dirty="0" err="1"/>
              <a:t>showDeprecation</a:t>
            </a:r>
            <a:r>
              <a:rPr lang="en-US" altLang="ko-KR" sz="800" dirty="0"/>
              <a:t>&gt;true&lt;/</a:t>
            </a:r>
            <a:r>
              <a:rPr lang="en-US" altLang="ko-KR" sz="800" dirty="0" err="1"/>
              <a:t>showDeprecation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&lt;/configuration&gt;</a:t>
            </a:r>
          </a:p>
          <a:p>
            <a:r>
              <a:rPr lang="en-US" altLang="ko-KR" sz="800" dirty="0"/>
              <a:t>            &lt;/plugin&gt;</a:t>
            </a:r>
          </a:p>
          <a:p>
            <a:r>
              <a:rPr lang="en-US" altLang="ko-KR" sz="800" dirty="0"/>
              <a:t>            &lt;plugin&gt;</a:t>
            </a:r>
          </a:p>
          <a:p>
            <a:r>
              <a:rPr lang="en-US" altLang="ko-KR" sz="800" dirty="0"/>
              <a:t>                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org.codehaus.mojo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&gt;exec-maven-plugin&lt;/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&lt;version&gt;1.2.1&lt;/version&gt;</a:t>
            </a:r>
          </a:p>
          <a:p>
            <a:r>
              <a:rPr lang="en-US" altLang="ko-KR" sz="800" dirty="0"/>
              <a:t>                &lt;configuration&gt;</a:t>
            </a:r>
          </a:p>
          <a:p>
            <a:r>
              <a:rPr lang="en-US" altLang="ko-KR" sz="800" dirty="0"/>
              <a:t>                    &lt;</a:t>
            </a:r>
            <a:r>
              <a:rPr lang="en-US" altLang="ko-KR" sz="800" dirty="0" err="1"/>
              <a:t>mainClass</a:t>
            </a:r>
            <a:r>
              <a:rPr lang="en-US" altLang="ko-KR" sz="800" dirty="0"/>
              <a:t>&gt;org.test.int1.Main&lt;/</a:t>
            </a:r>
            <a:r>
              <a:rPr lang="en-US" altLang="ko-KR" sz="800" dirty="0" err="1"/>
              <a:t>mainClass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          &lt;/configuration&gt;</a:t>
            </a:r>
          </a:p>
          <a:p>
            <a:r>
              <a:rPr lang="en-US" altLang="ko-KR" sz="800" dirty="0"/>
              <a:t>            &lt;/plugin&gt;</a:t>
            </a:r>
          </a:p>
          <a:p>
            <a:r>
              <a:rPr lang="en-US" altLang="ko-KR" sz="800" dirty="0"/>
              <a:t>        &lt;/plugins&gt;</a:t>
            </a:r>
          </a:p>
          <a:p>
            <a:r>
              <a:rPr lang="en-US" altLang="ko-KR" sz="800" dirty="0"/>
              <a:t>    &lt;/build&gt;</a:t>
            </a:r>
          </a:p>
          <a:p>
            <a:r>
              <a:rPr lang="en-US" altLang="ko-KR" sz="8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11442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AspectJ </a:t>
            </a:r>
            <a:r>
              <a:rPr lang="en-US" altLang="ko-KR" sz="1600" b="1" dirty="0" err="1" smtClean="0">
                <a:latin typeface="+mn-ea"/>
              </a:rPr>
              <a:t>Pointcut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표현식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Pointcut</a:t>
            </a:r>
            <a:r>
              <a:rPr lang="ko-KR" altLang="en-US" sz="1100" dirty="0" smtClean="0"/>
              <a:t>을 지정할 때 사용하는 </a:t>
            </a:r>
            <a:r>
              <a:rPr lang="ko-KR" altLang="en-US" sz="1100" dirty="0" err="1" smtClean="0"/>
              <a:t>표현식으로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AspectJ </a:t>
            </a:r>
            <a:r>
              <a:rPr lang="ko-KR" altLang="en-US" sz="1100" dirty="0" smtClean="0"/>
              <a:t>문법을 사용 합니다</a:t>
            </a:r>
            <a:r>
              <a:rPr lang="en-US" altLang="ko-KR" sz="1100" dirty="0"/>
              <a:t>. (</a:t>
            </a:r>
            <a:r>
              <a:rPr lang="en-US" altLang="ko-KR" sz="1100" dirty="0" smtClean="0"/>
              <a:t>spring_10_2_ex1_springex)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139531"/>
            <a:ext cx="9239250" cy="21387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4753" y="3458435"/>
            <a:ext cx="995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Execution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4753" y="4319047"/>
            <a:ext cx="90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within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4753" y="4858670"/>
            <a:ext cx="90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bean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4753" y="1508018"/>
            <a:ext cx="1635886" cy="104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* : </a:t>
            </a:r>
            <a:r>
              <a:rPr lang="ko-KR" altLang="en-US" dirty="0"/>
              <a:t>모든</a:t>
            </a:r>
            <a:endParaRPr lang="en-US" altLang="ko-KR" dirty="0"/>
          </a:p>
          <a:p>
            <a:r>
              <a:rPr lang="en-US" altLang="ko-KR" dirty="0"/>
              <a:t>. </a:t>
            </a:r>
            <a:r>
              <a:rPr lang="en-US" altLang="ko-KR" dirty="0" smtClean="0"/>
              <a:t> : </a:t>
            </a:r>
            <a:r>
              <a:rPr lang="ko-KR" altLang="en-US" dirty="0"/>
              <a:t>현재</a:t>
            </a:r>
            <a:endParaRPr lang="en-US" altLang="ko-KR" dirty="0"/>
          </a:p>
          <a:p>
            <a:r>
              <a:rPr lang="en-US" altLang="ko-KR" dirty="0"/>
              <a:t>.. </a:t>
            </a:r>
            <a:r>
              <a:rPr lang="en-US" altLang="ko-KR" dirty="0" smtClean="0"/>
              <a:t>: </a:t>
            </a:r>
            <a:r>
              <a:rPr lang="en-US" altLang="ko-KR" dirty="0"/>
              <a:t>0</a:t>
            </a:r>
            <a:r>
              <a:rPr lang="ko-KR" altLang="en-US" dirty="0"/>
              <a:t>개 이상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27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1380</Words>
  <Application>Microsoft Office PowerPoint</Application>
  <PresentationFormat>사용자 지정</PresentationFormat>
  <Paragraphs>392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woo lee</cp:lastModifiedBy>
  <cp:revision>630</cp:revision>
  <dcterms:created xsi:type="dcterms:W3CDTF">2014-12-01T08:37:15Z</dcterms:created>
  <dcterms:modified xsi:type="dcterms:W3CDTF">2019-12-17T17:39:42Z</dcterms:modified>
</cp:coreProperties>
</file>