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70" r:id="rId3"/>
    <p:sldId id="274" r:id="rId4"/>
    <p:sldId id="273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3" d="100"/>
          <a:sy n="93" d="100"/>
        </p:scale>
        <p:origin x="-182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@</a:t>
            </a:r>
            <a:r>
              <a:rPr lang="en-US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RequestMapping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파라미터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@</a:t>
            </a:r>
            <a:r>
              <a:rPr lang="en-US" altLang="ko-KR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RequestMapping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파라미터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Get</a:t>
            </a:r>
            <a:r>
              <a:rPr lang="ko-KR" altLang="en-US" sz="1200" dirty="0" smtClean="0"/>
              <a:t>방식과 </a:t>
            </a:r>
            <a:r>
              <a:rPr lang="en-US" altLang="ko-KR" sz="1200" dirty="0" smtClean="0"/>
              <a:t>Post</a:t>
            </a:r>
            <a:r>
              <a:rPr lang="ko-KR" altLang="en-US" sz="1200" dirty="0" smtClean="0"/>
              <a:t>방식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ModelAttribute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리다이렉트</a:t>
            </a:r>
            <a:r>
              <a:rPr lang="en-US" altLang="ko-KR" sz="1200" dirty="0" smtClean="0"/>
              <a:t>(redirect:) </a:t>
            </a:r>
            <a:r>
              <a:rPr lang="ko-KR" altLang="en-US" sz="1200" dirty="0" smtClean="0"/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8" y="2150289"/>
            <a:ext cx="4057650" cy="981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RequestMapping</a:t>
            </a:r>
            <a:r>
              <a:rPr lang="ko-KR" altLang="en-US" sz="1600" b="1" dirty="0" smtClean="0">
                <a:latin typeface="+mn-ea"/>
              </a:rPr>
              <a:t>에서 </a:t>
            </a:r>
            <a:r>
              <a:rPr lang="en-US" altLang="ko-KR" sz="1600" b="1" dirty="0" smtClean="0">
                <a:latin typeface="+mn-ea"/>
              </a:rPr>
              <a:t>Get</a:t>
            </a:r>
            <a:r>
              <a:rPr lang="ko-KR" altLang="en-US" sz="1600" b="1" dirty="0" smtClean="0">
                <a:latin typeface="+mn-ea"/>
              </a:rPr>
              <a:t>방식과 </a:t>
            </a:r>
            <a:r>
              <a:rPr lang="en-US" altLang="ko-KR" sz="1600" b="1" dirty="0" smtClean="0">
                <a:latin typeface="+mn-ea"/>
              </a:rPr>
              <a:t>Post</a:t>
            </a:r>
            <a:r>
              <a:rPr lang="ko-KR" altLang="en-US" sz="1600" b="1" dirty="0" smtClean="0">
                <a:latin typeface="+mn-ea"/>
              </a:rPr>
              <a:t>방식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@</a:t>
            </a:r>
            <a:r>
              <a:rPr lang="en-US" altLang="ko-KR" sz="1100" dirty="0" err="1" smtClean="0">
                <a:latin typeface="+mn-ea"/>
              </a:rPr>
              <a:t>RequestMapping</a:t>
            </a:r>
            <a:r>
              <a:rPr lang="ko-KR" altLang="en-US" sz="1100" dirty="0" smtClean="0">
                <a:latin typeface="+mn-ea"/>
              </a:rPr>
              <a:t>에서 요청을 방을 때 </a:t>
            </a:r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방식과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방식을 구분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spring_14_1_ex1_srpingex)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78" y="3378187"/>
            <a:ext cx="5353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29" y="2103410"/>
            <a:ext cx="2762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29" y="3930637"/>
            <a:ext cx="3467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475503" y="2154376"/>
            <a:ext cx="1200647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46958" y="3419268"/>
            <a:ext cx="1457739" cy="28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20" idx="0"/>
          </p:cNvCxnSpPr>
          <p:nvPr/>
        </p:nvCxnSpPr>
        <p:spPr>
          <a:xfrm>
            <a:off x="3075827" y="2438636"/>
            <a:ext cx="1" cy="980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8863054" y="3097349"/>
            <a:ext cx="278213" cy="56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28" y="5753095"/>
            <a:ext cx="4114800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1929" y="5358263"/>
            <a:ext cx="2809875" cy="126682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3783729" y="5925666"/>
            <a:ext cx="355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7828" y="2697914"/>
            <a:ext cx="11212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GET,POST method </a:t>
            </a:r>
            <a:r>
              <a:rPr lang="ko-KR" altLang="en-US" sz="5400" dirty="0" smtClean="0"/>
              <a:t>이름 통일시키기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8062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13114" y="63298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@</a:t>
            </a:r>
            <a:r>
              <a:rPr lang="en-US" altLang="ko-KR" sz="1100" dirty="0" err="1"/>
              <a:t>RequestMapping</a:t>
            </a:r>
            <a:r>
              <a:rPr lang="en-US" altLang="ko-KR" sz="1100" dirty="0"/>
              <a:t>(method = </a:t>
            </a:r>
            <a:r>
              <a:rPr lang="en-US" altLang="ko-KR" sz="1100" dirty="0" err="1"/>
              <a:t>RequestMethod.</a:t>
            </a:r>
            <a:r>
              <a:rPr lang="en-US" altLang="ko-KR" sz="1100" b="1" i="1" dirty="0" err="1"/>
              <a:t>GET</a:t>
            </a:r>
            <a:r>
              <a:rPr lang="en-US" altLang="ko-KR" sz="1100" b="1" i="1" dirty="0"/>
              <a:t>, value = "/student")</a:t>
            </a:r>
          </a:p>
          <a:p>
            <a:r>
              <a:rPr lang="en-US" altLang="ko-KR" sz="1100" b="1" dirty="0"/>
              <a:t>public String </a:t>
            </a:r>
            <a:r>
              <a:rPr lang="en-US" altLang="ko-KR" sz="1100" b="1" dirty="0" err="1"/>
              <a:t>goStudent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HttpServletRequest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httpServletRequest</a:t>
            </a:r>
            <a:r>
              <a:rPr lang="en-US" altLang="ko-KR" sz="1100" b="1" dirty="0"/>
              <a:t>, Model model) {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System.</a:t>
            </a:r>
            <a:r>
              <a:rPr lang="en-US" altLang="ko-KR" sz="1100" b="1" i="1" dirty="0" err="1"/>
              <a:t>out.println</a:t>
            </a:r>
            <a:r>
              <a:rPr lang="en-US" altLang="ko-KR" sz="1100" b="1" i="1" dirty="0"/>
              <a:t>("</a:t>
            </a:r>
            <a:r>
              <a:rPr lang="en-US" altLang="ko-KR" sz="1100" b="1" i="1" dirty="0" err="1"/>
              <a:t>RequestMethod.GET</a:t>
            </a:r>
            <a:r>
              <a:rPr lang="en-US" altLang="ko-KR" sz="1100" b="1" i="1" dirty="0"/>
              <a:t>");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String id = </a:t>
            </a:r>
            <a:r>
              <a:rPr lang="en-US" altLang="ko-KR" sz="1100" dirty="0" err="1"/>
              <a:t>httpServletRequest.getParameter</a:t>
            </a:r>
            <a:r>
              <a:rPr lang="en-US" altLang="ko-KR" sz="1100" dirty="0"/>
              <a:t>("id");</a:t>
            </a:r>
          </a:p>
          <a:p>
            <a:r>
              <a:rPr lang="en-US" altLang="ko-KR" sz="1100" dirty="0" err="1"/>
              <a:t>System.</a:t>
            </a:r>
            <a:r>
              <a:rPr lang="en-US" altLang="ko-KR" sz="1100" b="1" i="1" dirty="0" err="1"/>
              <a:t>out.println</a:t>
            </a:r>
            <a:r>
              <a:rPr lang="en-US" altLang="ko-KR" sz="1100" b="1" i="1" dirty="0"/>
              <a:t>("id : " + id);</a:t>
            </a:r>
          </a:p>
          <a:p>
            <a:r>
              <a:rPr lang="en-US" altLang="ko-KR" sz="1100" dirty="0" err="1"/>
              <a:t>model.addAttribute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studentId</a:t>
            </a:r>
            <a:r>
              <a:rPr lang="en-US" altLang="ko-KR" sz="1100" dirty="0"/>
              <a:t>", id);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return "student/</a:t>
            </a:r>
            <a:r>
              <a:rPr lang="en-US" altLang="ko-KR" sz="1100" b="1" dirty="0" err="1"/>
              <a:t>studentId</a:t>
            </a:r>
            <a:r>
              <a:rPr lang="en-US" altLang="ko-KR" sz="1100" b="1" dirty="0"/>
              <a:t>";</a:t>
            </a:r>
          </a:p>
          <a:p>
            <a:r>
              <a:rPr lang="en-US" altLang="ko-KR" sz="1100" dirty="0"/>
              <a:t>}</a:t>
            </a:r>
          </a:p>
          <a:p>
            <a:endParaRPr lang="en-US" altLang="ko-KR" sz="1100" dirty="0" smtClean="0"/>
          </a:p>
          <a:p>
            <a:endParaRPr lang="ko-KR" altLang="en-US" sz="1100" dirty="0"/>
          </a:p>
          <a:p>
            <a:r>
              <a:rPr lang="en-US" altLang="ko-KR" sz="1100" dirty="0"/>
              <a:t>@</a:t>
            </a:r>
            <a:r>
              <a:rPr lang="en-US" altLang="ko-KR" sz="1100" dirty="0" err="1"/>
              <a:t>RequestMapping</a:t>
            </a:r>
            <a:r>
              <a:rPr lang="en-US" altLang="ko-KR" sz="1100" dirty="0"/>
              <a:t>(method = </a:t>
            </a:r>
            <a:r>
              <a:rPr lang="en-US" altLang="ko-KR" sz="1100" dirty="0" err="1"/>
              <a:t>RequestMethod.</a:t>
            </a:r>
            <a:r>
              <a:rPr lang="en-US" altLang="ko-KR" sz="1100" b="1" i="1" dirty="0" err="1"/>
              <a:t>POST</a:t>
            </a:r>
            <a:r>
              <a:rPr lang="en-US" altLang="ko-KR" sz="1100" b="1" i="1" dirty="0"/>
              <a:t>, value = "/student")</a:t>
            </a:r>
          </a:p>
          <a:p>
            <a:r>
              <a:rPr lang="en-US" altLang="ko-KR" sz="1100" b="1" dirty="0"/>
              <a:t>public </a:t>
            </a:r>
            <a:r>
              <a:rPr lang="en-US" altLang="ko-KR" sz="1100" b="1" dirty="0" err="1"/>
              <a:t>ModelAndView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goStudent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HttpServletRequest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httpServletRequest</a:t>
            </a:r>
            <a:r>
              <a:rPr lang="en-US" altLang="ko-KR" sz="1100" b="1" dirty="0"/>
              <a:t>) {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System.</a:t>
            </a:r>
            <a:r>
              <a:rPr lang="en-US" altLang="ko-KR" sz="1100" b="1" i="1" dirty="0" err="1"/>
              <a:t>out.println</a:t>
            </a:r>
            <a:r>
              <a:rPr lang="en-US" altLang="ko-KR" sz="1100" b="1" i="1" dirty="0"/>
              <a:t>("</a:t>
            </a:r>
            <a:r>
              <a:rPr lang="en-US" altLang="ko-KR" sz="1100" b="1" i="1" dirty="0" err="1"/>
              <a:t>RequestMethod.POST</a:t>
            </a:r>
            <a:r>
              <a:rPr lang="en-US" altLang="ko-KR" sz="1100" b="1" i="1" dirty="0"/>
              <a:t>");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String id = </a:t>
            </a:r>
            <a:r>
              <a:rPr lang="en-US" altLang="ko-KR" sz="1100" dirty="0" err="1"/>
              <a:t>httpServletRequest.getParameter</a:t>
            </a:r>
            <a:r>
              <a:rPr lang="en-US" altLang="ko-KR" sz="1100" dirty="0"/>
              <a:t>("id");</a:t>
            </a:r>
          </a:p>
          <a:p>
            <a:r>
              <a:rPr lang="en-US" altLang="ko-KR" sz="1100" dirty="0" err="1"/>
              <a:t>System.</a:t>
            </a:r>
            <a:r>
              <a:rPr lang="en-US" altLang="ko-KR" sz="1100" b="1" i="1" dirty="0" err="1"/>
              <a:t>out.println</a:t>
            </a:r>
            <a:r>
              <a:rPr lang="en-US" altLang="ko-KR" sz="1100" b="1" i="1" dirty="0"/>
              <a:t>("id : " + id);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ModelAndView</a:t>
            </a:r>
            <a:r>
              <a:rPr lang="en-US" altLang="ko-KR" sz="1100" dirty="0"/>
              <a:t> mv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ModelAndView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dirty="0" err="1"/>
              <a:t>mv.setViewName</a:t>
            </a:r>
            <a:r>
              <a:rPr lang="en-US" altLang="ko-KR" sz="1100" dirty="0"/>
              <a:t>("student/</a:t>
            </a:r>
            <a:r>
              <a:rPr lang="en-US" altLang="ko-KR" sz="1100" dirty="0" err="1"/>
              <a:t>studentId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err="1"/>
              <a:t>mv.addObject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studentId</a:t>
            </a:r>
            <a:r>
              <a:rPr lang="en-US" altLang="ko-KR" sz="1100" dirty="0"/>
              <a:t>", id);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//</a:t>
            </a:r>
            <a:r>
              <a:rPr lang="en-US" altLang="ko-KR" sz="1100" dirty="0" err="1"/>
              <a:t>model.addAttribute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studentId</a:t>
            </a:r>
            <a:r>
              <a:rPr lang="en-US" altLang="ko-KR" sz="1100" dirty="0"/>
              <a:t>", id);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//return "student/</a:t>
            </a:r>
            <a:r>
              <a:rPr lang="en-US" altLang="ko-KR" sz="1100" dirty="0" err="1"/>
              <a:t>studentId</a:t>
            </a:r>
            <a:r>
              <a:rPr lang="en-US" altLang="ko-KR" sz="1100" dirty="0"/>
              <a:t>";</a:t>
            </a:r>
          </a:p>
          <a:p>
            <a:r>
              <a:rPr lang="en-US" altLang="ko-KR" sz="1100" b="1" dirty="0"/>
              <a:t>return mv;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26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ModelAttribute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@</a:t>
            </a:r>
            <a:r>
              <a:rPr lang="en-US" altLang="ko-KR" sz="1100" dirty="0" err="1" smtClean="0">
                <a:latin typeface="+mn-ea"/>
              </a:rPr>
              <a:t>ModelAttribute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어노테이션을</a:t>
            </a:r>
            <a:r>
              <a:rPr lang="ko-KR" altLang="en-US" sz="1100" dirty="0" smtClean="0">
                <a:latin typeface="+mn-ea"/>
              </a:rPr>
              <a:t> 이용하면 커맨드 객체의 이름을 개발자가 변경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(spring_14_2_ex1_srpingex)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3" y="2225992"/>
            <a:ext cx="45339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3" y="4412385"/>
            <a:ext cx="6553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2225993"/>
            <a:ext cx="36480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4412386"/>
            <a:ext cx="3124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88758" y="2393344"/>
            <a:ext cx="2663687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8757" y="4565677"/>
            <a:ext cx="4675368" cy="28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96575" y="2388354"/>
            <a:ext cx="1542554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96575" y="4487202"/>
            <a:ext cx="1049575" cy="22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001370" y="3570135"/>
            <a:ext cx="3824578" cy="310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리다이렉트</a:t>
            </a:r>
            <a:r>
              <a:rPr lang="en-US" altLang="ko-KR" sz="1600" b="1" dirty="0" smtClean="0">
                <a:latin typeface="+mn-ea"/>
              </a:rPr>
              <a:t>(redirect: </a:t>
            </a:r>
            <a:r>
              <a:rPr lang="ko-KR" altLang="en-US" sz="1600" b="1" dirty="0" smtClean="0">
                <a:latin typeface="+mn-ea"/>
              </a:rPr>
              <a:t>키워드</a:t>
            </a:r>
            <a:r>
              <a:rPr lang="en-US" altLang="ko-KR" sz="1600" b="1" dirty="0" smtClean="0">
                <a:latin typeface="+mn-ea"/>
              </a:rPr>
              <a:t>)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다른 페이지로 이동할 때 사용 </a:t>
            </a:r>
            <a:r>
              <a:rPr lang="ko-KR" altLang="en-US" sz="1100" dirty="0">
                <a:latin typeface="+mn-ea"/>
              </a:rPr>
              <a:t>합</a:t>
            </a:r>
            <a:r>
              <a:rPr lang="ko-KR" altLang="en-US" sz="1100" dirty="0" smtClean="0">
                <a:latin typeface="+mn-ea"/>
              </a:rPr>
              <a:t>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(spring_14_3_ex1_srpingex)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62" y="1787769"/>
            <a:ext cx="4778244" cy="129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2433265"/>
            <a:ext cx="3962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62" y="3677106"/>
            <a:ext cx="2667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3616448"/>
            <a:ext cx="3424277" cy="5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4685308"/>
            <a:ext cx="3440021" cy="5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535262" y="3927942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535261" y="4956889"/>
            <a:ext cx="284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21688" y="2588562"/>
            <a:ext cx="216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214</Words>
  <Application>Microsoft Office PowerPoint</Application>
  <PresentationFormat>사용자 지정</PresentationFormat>
  <Paragraphs>51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woo lee</cp:lastModifiedBy>
  <cp:revision>611</cp:revision>
  <dcterms:created xsi:type="dcterms:W3CDTF">2014-12-01T08:37:15Z</dcterms:created>
  <dcterms:modified xsi:type="dcterms:W3CDTF">2019-12-19T05:05:25Z</dcterms:modified>
</cp:coreProperties>
</file>