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256" r:id="rId5"/>
    <p:sldId id="263" r:id="rId6"/>
    <p:sldId id="265" r:id="rId7"/>
    <p:sldId id="274" r:id="rId8"/>
    <p:sldId id="275" r:id="rId9"/>
    <p:sldId id="270" r:id="rId10"/>
    <p:sldId id="267" r:id="rId11"/>
    <p:sldId id="276" r:id="rId12"/>
    <p:sldId id="273" r:id="rId13"/>
    <p:sldId id="271"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595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1" autoAdjust="0"/>
    <p:restoredTop sz="94660"/>
  </p:normalViewPr>
  <p:slideViewPr>
    <p:cSldViewPr snapToGrid="0" snapToObjects="1">
      <p:cViewPr varScale="1">
        <p:scale>
          <a:sx n="67" d="100"/>
          <a:sy n="67" d="100"/>
        </p:scale>
        <p:origin x="1092"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142194-7A5D-4F14-B99F-C85A5A556BF6}"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300E79E0-69DC-44B5-AAC8-09587ED6B7F0}">
      <dgm:prSet/>
      <dgm:spPr/>
      <dgm:t>
        <a:bodyPr/>
        <a:lstStyle/>
        <a:p>
          <a:r>
            <a:rPr lang="en-US" dirty="0"/>
            <a:t>Increasing road traffic accidents. </a:t>
          </a:r>
        </a:p>
      </dgm:t>
    </dgm:pt>
    <dgm:pt modelId="{5D2FDF5B-5A52-4E06-9301-4F5DC9793272}" type="parTrans" cxnId="{5C3BC10C-4EDE-4D57-96D0-80AB93312BAB}">
      <dgm:prSet/>
      <dgm:spPr/>
      <dgm:t>
        <a:bodyPr/>
        <a:lstStyle/>
        <a:p>
          <a:endParaRPr lang="en-US"/>
        </a:p>
      </dgm:t>
    </dgm:pt>
    <dgm:pt modelId="{19872CC0-1445-4B2A-965B-2ECEFB636F86}" type="sibTrans" cxnId="{5C3BC10C-4EDE-4D57-96D0-80AB93312BAB}">
      <dgm:prSet/>
      <dgm:spPr/>
      <dgm:t>
        <a:bodyPr/>
        <a:lstStyle/>
        <a:p>
          <a:endParaRPr lang="en-US"/>
        </a:p>
      </dgm:t>
    </dgm:pt>
    <dgm:pt modelId="{8AC3B2AE-BF86-431A-9FBC-0D0E00B8E549}">
      <dgm:prSet/>
      <dgm:spPr/>
      <dgm:t>
        <a:bodyPr/>
        <a:lstStyle/>
        <a:p>
          <a:pPr algn="just"/>
          <a:r>
            <a:rPr lang="en-US" dirty="0"/>
            <a:t>Manual road safety systems in operation today are inefficient,  prone to many faults, and expensive.</a:t>
          </a:r>
        </a:p>
      </dgm:t>
    </dgm:pt>
    <dgm:pt modelId="{B3E03120-0724-4B52-A197-FC6B87248A90}" type="parTrans" cxnId="{B0B66DC9-A922-4115-9FE7-26E8FE0ADD83}">
      <dgm:prSet/>
      <dgm:spPr/>
      <dgm:t>
        <a:bodyPr/>
        <a:lstStyle/>
        <a:p>
          <a:endParaRPr lang="en-US"/>
        </a:p>
      </dgm:t>
    </dgm:pt>
    <dgm:pt modelId="{40653B28-4AFA-4480-9F83-F0FB24BE2376}" type="sibTrans" cxnId="{B0B66DC9-A922-4115-9FE7-26E8FE0ADD83}">
      <dgm:prSet/>
      <dgm:spPr/>
      <dgm:t>
        <a:bodyPr/>
        <a:lstStyle/>
        <a:p>
          <a:endParaRPr lang="en-US"/>
        </a:p>
      </dgm:t>
    </dgm:pt>
    <dgm:pt modelId="{8B468063-62F4-49A7-9D5C-FFDDC5627FC5}">
      <dgm:prSet/>
      <dgm:spPr/>
      <dgm:t>
        <a:bodyPr/>
        <a:lstStyle/>
        <a:p>
          <a:pPr algn="just"/>
          <a:r>
            <a:rPr lang="en-US" dirty="0"/>
            <a:t>Existing systems unable to accurately extract roadside objects essential for road safety.</a:t>
          </a:r>
        </a:p>
      </dgm:t>
    </dgm:pt>
    <dgm:pt modelId="{6F9AD5C8-E6E7-482B-8124-6D20CCF5583A}" type="parTrans" cxnId="{E2B99F70-2F56-426C-9284-F1D5E83D8D2F}">
      <dgm:prSet/>
      <dgm:spPr/>
      <dgm:t>
        <a:bodyPr/>
        <a:lstStyle/>
        <a:p>
          <a:endParaRPr lang="en-US"/>
        </a:p>
      </dgm:t>
    </dgm:pt>
    <dgm:pt modelId="{239D4A55-16F0-42D5-BC42-43E45D760908}" type="sibTrans" cxnId="{E2B99F70-2F56-426C-9284-F1D5E83D8D2F}">
      <dgm:prSet/>
      <dgm:spPr/>
      <dgm:t>
        <a:bodyPr/>
        <a:lstStyle/>
        <a:p>
          <a:endParaRPr lang="en-US"/>
        </a:p>
      </dgm:t>
    </dgm:pt>
    <dgm:pt modelId="{9283C63B-A0B3-4BF9-80AD-8148E3F5B6DD}">
      <dgm:prSet/>
      <dgm:spPr/>
      <dgm:t>
        <a:bodyPr/>
        <a:lstStyle/>
        <a:p>
          <a:pPr algn="just"/>
          <a:r>
            <a:rPr lang="en-US" dirty="0"/>
            <a:t>The aim of my research is to develop an automatic technique for  segmentation and classification of Australian Road Assessment Program (</a:t>
          </a:r>
          <a:r>
            <a:rPr lang="en-US" dirty="0" err="1"/>
            <a:t>AusRAP</a:t>
          </a:r>
          <a:r>
            <a:rPr lang="en-US" dirty="0"/>
            <a:t>) attributes from digital video recording and measure accurate distance between these attributes. </a:t>
          </a:r>
        </a:p>
      </dgm:t>
    </dgm:pt>
    <dgm:pt modelId="{2DE0F6DE-9826-48F9-B67F-815885E8DB81}" type="parTrans" cxnId="{B56BF072-686D-4BFC-9D11-FC0B73C62F34}">
      <dgm:prSet/>
      <dgm:spPr/>
      <dgm:t>
        <a:bodyPr/>
        <a:lstStyle/>
        <a:p>
          <a:endParaRPr lang="en-US"/>
        </a:p>
      </dgm:t>
    </dgm:pt>
    <dgm:pt modelId="{BCFA5975-72E0-458C-BFAD-76D3D5705F9C}" type="sibTrans" cxnId="{B56BF072-686D-4BFC-9D11-FC0B73C62F34}">
      <dgm:prSet/>
      <dgm:spPr/>
      <dgm:t>
        <a:bodyPr/>
        <a:lstStyle/>
        <a:p>
          <a:endParaRPr lang="en-US"/>
        </a:p>
      </dgm:t>
    </dgm:pt>
    <dgm:pt modelId="{021EB312-5205-465E-8670-4AEC63CFBF0F}" type="pres">
      <dgm:prSet presAssocID="{04142194-7A5D-4F14-B99F-C85A5A556BF6}" presName="vert0" presStyleCnt="0">
        <dgm:presLayoutVars>
          <dgm:dir/>
          <dgm:animOne val="branch"/>
          <dgm:animLvl val="lvl"/>
        </dgm:presLayoutVars>
      </dgm:prSet>
      <dgm:spPr/>
    </dgm:pt>
    <dgm:pt modelId="{A026AC04-E414-4712-81DA-D06D07882740}" type="pres">
      <dgm:prSet presAssocID="{300E79E0-69DC-44B5-AAC8-09587ED6B7F0}" presName="thickLine" presStyleLbl="alignNode1" presStyleIdx="0" presStyleCnt="4"/>
      <dgm:spPr/>
    </dgm:pt>
    <dgm:pt modelId="{370B84A3-489B-41A7-A526-31771AE0128B}" type="pres">
      <dgm:prSet presAssocID="{300E79E0-69DC-44B5-AAC8-09587ED6B7F0}" presName="horz1" presStyleCnt="0"/>
      <dgm:spPr/>
    </dgm:pt>
    <dgm:pt modelId="{0DB9D313-B4A8-469E-B9AD-B2340789F9FE}" type="pres">
      <dgm:prSet presAssocID="{300E79E0-69DC-44B5-AAC8-09587ED6B7F0}" presName="tx1" presStyleLbl="revTx" presStyleIdx="0" presStyleCnt="4"/>
      <dgm:spPr/>
    </dgm:pt>
    <dgm:pt modelId="{C4E7B8B7-47E1-4F02-B87B-64D815F00D88}" type="pres">
      <dgm:prSet presAssocID="{300E79E0-69DC-44B5-AAC8-09587ED6B7F0}" presName="vert1" presStyleCnt="0"/>
      <dgm:spPr/>
    </dgm:pt>
    <dgm:pt modelId="{DFDF0572-B307-4B76-8F13-FAA2F8A9A785}" type="pres">
      <dgm:prSet presAssocID="{8AC3B2AE-BF86-431A-9FBC-0D0E00B8E549}" presName="thickLine" presStyleLbl="alignNode1" presStyleIdx="1" presStyleCnt="4"/>
      <dgm:spPr/>
    </dgm:pt>
    <dgm:pt modelId="{797BF2B3-6281-4A19-B012-265E63D02CFB}" type="pres">
      <dgm:prSet presAssocID="{8AC3B2AE-BF86-431A-9FBC-0D0E00B8E549}" presName="horz1" presStyleCnt="0"/>
      <dgm:spPr/>
    </dgm:pt>
    <dgm:pt modelId="{EF9F3BB7-2E89-4AB2-9AE4-B7DC0EF68164}" type="pres">
      <dgm:prSet presAssocID="{8AC3B2AE-BF86-431A-9FBC-0D0E00B8E549}" presName="tx1" presStyleLbl="revTx" presStyleIdx="1" presStyleCnt="4"/>
      <dgm:spPr/>
    </dgm:pt>
    <dgm:pt modelId="{A300EF39-ACBE-4C96-8CF9-1D3AF0D7371D}" type="pres">
      <dgm:prSet presAssocID="{8AC3B2AE-BF86-431A-9FBC-0D0E00B8E549}" presName="vert1" presStyleCnt="0"/>
      <dgm:spPr/>
    </dgm:pt>
    <dgm:pt modelId="{71AED7DF-363F-4A3D-8CA2-FCD17DB99E4F}" type="pres">
      <dgm:prSet presAssocID="{8B468063-62F4-49A7-9D5C-FFDDC5627FC5}" presName="thickLine" presStyleLbl="alignNode1" presStyleIdx="2" presStyleCnt="4"/>
      <dgm:spPr/>
    </dgm:pt>
    <dgm:pt modelId="{C48B5FA9-78C8-418E-9ED6-0EAC7CBC8CFA}" type="pres">
      <dgm:prSet presAssocID="{8B468063-62F4-49A7-9D5C-FFDDC5627FC5}" presName="horz1" presStyleCnt="0"/>
      <dgm:spPr/>
    </dgm:pt>
    <dgm:pt modelId="{23476C5F-F633-44FD-97E9-1096D5C99068}" type="pres">
      <dgm:prSet presAssocID="{8B468063-62F4-49A7-9D5C-FFDDC5627FC5}" presName="tx1" presStyleLbl="revTx" presStyleIdx="2" presStyleCnt="4"/>
      <dgm:spPr/>
    </dgm:pt>
    <dgm:pt modelId="{FD20A537-4895-4783-826E-DAC1908F0080}" type="pres">
      <dgm:prSet presAssocID="{8B468063-62F4-49A7-9D5C-FFDDC5627FC5}" presName="vert1" presStyleCnt="0"/>
      <dgm:spPr/>
    </dgm:pt>
    <dgm:pt modelId="{32DEC3C0-2830-4086-9CCD-A2B45F2080D3}" type="pres">
      <dgm:prSet presAssocID="{9283C63B-A0B3-4BF9-80AD-8148E3F5B6DD}" presName="thickLine" presStyleLbl="alignNode1" presStyleIdx="3" presStyleCnt="4"/>
      <dgm:spPr/>
    </dgm:pt>
    <dgm:pt modelId="{7250B379-96F1-4F69-B362-27E8EFC17F91}" type="pres">
      <dgm:prSet presAssocID="{9283C63B-A0B3-4BF9-80AD-8148E3F5B6DD}" presName="horz1" presStyleCnt="0"/>
      <dgm:spPr/>
    </dgm:pt>
    <dgm:pt modelId="{A1B6E8E1-6893-4CF9-9C6B-616EB84DFE2C}" type="pres">
      <dgm:prSet presAssocID="{9283C63B-A0B3-4BF9-80AD-8148E3F5B6DD}" presName="tx1" presStyleLbl="revTx" presStyleIdx="3" presStyleCnt="4"/>
      <dgm:spPr/>
    </dgm:pt>
    <dgm:pt modelId="{F203C3C4-E84D-454E-A9B0-BBD15AF9E15F}" type="pres">
      <dgm:prSet presAssocID="{9283C63B-A0B3-4BF9-80AD-8148E3F5B6DD}" presName="vert1" presStyleCnt="0"/>
      <dgm:spPr/>
    </dgm:pt>
  </dgm:ptLst>
  <dgm:cxnLst>
    <dgm:cxn modelId="{5C3BC10C-4EDE-4D57-96D0-80AB93312BAB}" srcId="{04142194-7A5D-4F14-B99F-C85A5A556BF6}" destId="{300E79E0-69DC-44B5-AAC8-09587ED6B7F0}" srcOrd="0" destOrd="0" parTransId="{5D2FDF5B-5A52-4E06-9301-4F5DC9793272}" sibTransId="{19872CC0-1445-4B2A-965B-2ECEFB636F86}"/>
    <dgm:cxn modelId="{1C7CEA16-FFBB-4DA0-98C2-0CA506465E89}" type="presOf" srcId="{8B468063-62F4-49A7-9D5C-FFDDC5627FC5}" destId="{23476C5F-F633-44FD-97E9-1096D5C99068}" srcOrd="0" destOrd="0" presId="urn:microsoft.com/office/officeart/2008/layout/LinedList"/>
    <dgm:cxn modelId="{E2B99F70-2F56-426C-9284-F1D5E83D8D2F}" srcId="{04142194-7A5D-4F14-B99F-C85A5A556BF6}" destId="{8B468063-62F4-49A7-9D5C-FFDDC5627FC5}" srcOrd="2" destOrd="0" parTransId="{6F9AD5C8-E6E7-482B-8124-6D20CCF5583A}" sibTransId="{239D4A55-16F0-42D5-BC42-43E45D760908}"/>
    <dgm:cxn modelId="{A083E372-3A10-4013-800B-B08FDB76FA3B}" type="presOf" srcId="{300E79E0-69DC-44B5-AAC8-09587ED6B7F0}" destId="{0DB9D313-B4A8-469E-B9AD-B2340789F9FE}" srcOrd="0" destOrd="0" presId="urn:microsoft.com/office/officeart/2008/layout/LinedList"/>
    <dgm:cxn modelId="{B56BF072-686D-4BFC-9D11-FC0B73C62F34}" srcId="{04142194-7A5D-4F14-B99F-C85A5A556BF6}" destId="{9283C63B-A0B3-4BF9-80AD-8148E3F5B6DD}" srcOrd="3" destOrd="0" parTransId="{2DE0F6DE-9826-48F9-B67F-815885E8DB81}" sibTransId="{BCFA5975-72E0-458C-BFAD-76D3D5705F9C}"/>
    <dgm:cxn modelId="{C11AF789-7077-4E6A-B177-CEF50E785A34}" type="presOf" srcId="{8AC3B2AE-BF86-431A-9FBC-0D0E00B8E549}" destId="{EF9F3BB7-2E89-4AB2-9AE4-B7DC0EF68164}" srcOrd="0" destOrd="0" presId="urn:microsoft.com/office/officeart/2008/layout/LinedList"/>
    <dgm:cxn modelId="{686CB4A3-1C4E-4CCB-B120-45B8013ADD59}" type="presOf" srcId="{9283C63B-A0B3-4BF9-80AD-8148E3F5B6DD}" destId="{A1B6E8E1-6893-4CF9-9C6B-616EB84DFE2C}" srcOrd="0" destOrd="0" presId="urn:microsoft.com/office/officeart/2008/layout/LinedList"/>
    <dgm:cxn modelId="{B0B66DC9-A922-4115-9FE7-26E8FE0ADD83}" srcId="{04142194-7A5D-4F14-B99F-C85A5A556BF6}" destId="{8AC3B2AE-BF86-431A-9FBC-0D0E00B8E549}" srcOrd="1" destOrd="0" parTransId="{B3E03120-0724-4B52-A197-FC6B87248A90}" sibTransId="{40653B28-4AFA-4480-9F83-F0FB24BE2376}"/>
    <dgm:cxn modelId="{1F6C20E8-1CA3-4DB3-BDF3-8D6011622172}" type="presOf" srcId="{04142194-7A5D-4F14-B99F-C85A5A556BF6}" destId="{021EB312-5205-465E-8670-4AEC63CFBF0F}" srcOrd="0" destOrd="0" presId="urn:microsoft.com/office/officeart/2008/layout/LinedList"/>
    <dgm:cxn modelId="{2A75C539-D5F2-493D-A01F-D48447893F76}" type="presParOf" srcId="{021EB312-5205-465E-8670-4AEC63CFBF0F}" destId="{A026AC04-E414-4712-81DA-D06D07882740}" srcOrd="0" destOrd="0" presId="urn:microsoft.com/office/officeart/2008/layout/LinedList"/>
    <dgm:cxn modelId="{201D1E91-FA6C-4743-9570-98B9D6103A28}" type="presParOf" srcId="{021EB312-5205-465E-8670-4AEC63CFBF0F}" destId="{370B84A3-489B-41A7-A526-31771AE0128B}" srcOrd="1" destOrd="0" presId="urn:microsoft.com/office/officeart/2008/layout/LinedList"/>
    <dgm:cxn modelId="{08153122-C417-4F9A-89B6-D9514B31B204}" type="presParOf" srcId="{370B84A3-489B-41A7-A526-31771AE0128B}" destId="{0DB9D313-B4A8-469E-B9AD-B2340789F9FE}" srcOrd="0" destOrd="0" presId="urn:microsoft.com/office/officeart/2008/layout/LinedList"/>
    <dgm:cxn modelId="{2523FC7C-98EE-4702-9446-E6D623F82DEE}" type="presParOf" srcId="{370B84A3-489B-41A7-A526-31771AE0128B}" destId="{C4E7B8B7-47E1-4F02-B87B-64D815F00D88}" srcOrd="1" destOrd="0" presId="urn:microsoft.com/office/officeart/2008/layout/LinedList"/>
    <dgm:cxn modelId="{FDB810D4-244B-41B4-8A98-9A10B7341F85}" type="presParOf" srcId="{021EB312-5205-465E-8670-4AEC63CFBF0F}" destId="{DFDF0572-B307-4B76-8F13-FAA2F8A9A785}" srcOrd="2" destOrd="0" presId="urn:microsoft.com/office/officeart/2008/layout/LinedList"/>
    <dgm:cxn modelId="{A0089C7D-8AE4-4D88-871D-353BEB3896AE}" type="presParOf" srcId="{021EB312-5205-465E-8670-4AEC63CFBF0F}" destId="{797BF2B3-6281-4A19-B012-265E63D02CFB}" srcOrd="3" destOrd="0" presId="urn:microsoft.com/office/officeart/2008/layout/LinedList"/>
    <dgm:cxn modelId="{C57BFE24-E212-4AA3-8E49-0282F856F0D3}" type="presParOf" srcId="{797BF2B3-6281-4A19-B012-265E63D02CFB}" destId="{EF9F3BB7-2E89-4AB2-9AE4-B7DC0EF68164}" srcOrd="0" destOrd="0" presId="urn:microsoft.com/office/officeart/2008/layout/LinedList"/>
    <dgm:cxn modelId="{2DA58F28-52BD-4B9B-82FD-2023DFF5B84F}" type="presParOf" srcId="{797BF2B3-6281-4A19-B012-265E63D02CFB}" destId="{A300EF39-ACBE-4C96-8CF9-1D3AF0D7371D}" srcOrd="1" destOrd="0" presId="urn:microsoft.com/office/officeart/2008/layout/LinedList"/>
    <dgm:cxn modelId="{12072F29-9E9D-440B-BE5C-4B527E05CAEC}" type="presParOf" srcId="{021EB312-5205-465E-8670-4AEC63CFBF0F}" destId="{71AED7DF-363F-4A3D-8CA2-FCD17DB99E4F}" srcOrd="4" destOrd="0" presId="urn:microsoft.com/office/officeart/2008/layout/LinedList"/>
    <dgm:cxn modelId="{7674FBE2-A664-42D2-B37F-2EEEDF748EF4}" type="presParOf" srcId="{021EB312-5205-465E-8670-4AEC63CFBF0F}" destId="{C48B5FA9-78C8-418E-9ED6-0EAC7CBC8CFA}" srcOrd="5" destOrd="0" presId="urn:microsoft.com/office/officeart/2008/layout/LinedList"/>
    <dgm:cxn modelId="{B791D817-E8BD-48D5-A639-3D609EB9F00F}" type="presParOf" srcId="{C48B5FA9-78C8-418E-9ED6-0EAC7CBC8CFA}" destId="{23476C5F-F633-44FD-97E9-1096D5C99068}" srcOrd="0" destOrd="0" presId="urn:microsoft.com/office/officeart/2008/layout/LinedList"/>
    <dgm:cxn modelId="{8C19C0F1-B081-43F8-9B0A-AFBF64D8C9EE}" type="presParOf" srcId="{C48B5FA9-78C8-418E-9ED6-0EAC7CBC8CFA}" destId="{FD20A537-4895-4783-826E-DAC1908F0080}" srcOrd="1" destOrd="0" presId="urn:microsoft.com/office/officeart/2008/layout/LinedList"/>
    <dgm:cxn modelId="{0401EF5A-3215-460F-8829-3DCF403BCEB4}" type="presParOf" srcId="{021EB312-5205-465E-8670-4AEC63CFBF0F}" destId="{32DEC3C0-2830-4086-9CCD-A2B45F2080D3}" srcOrd="6" destOrd="0" presId="urn:microsoft.com/office/officeart/2008/layout/LinedList"/>
    <dgm:cxn modelId="{FA5867BE-B595-42DD-80C5-4B652367EE77}" type="presParOf" srcId="{021EB312-5205-465E-8670-4AEC63CFBF0F}" destId="{7250B379-96F1-4F69-B362-27E8EFC17F91}" srcOrd="7" destOrd="0" presId="urn:microsoft.com/office/officeart/2008/layout/LinedList"/>
    <dgm:cxn modelId="{D921D822-E12C-4745-8FD7-BA407AD36795}" type="presParOf" srcId="{7250B379-96F1-4F69-B362-27E8EFC17F91}" destId="{A1B6E8E1-6893-4CF9-9C6B-616EB84DFE2C}" srcOrd="0" destOrd="0" presId="urn:microsoft.com/office/officeart/2008/layout/LinedList"/>
    <dgm:cxn modelId="{4F76B4EA-8F45-49CE-BFBF-BF0B4543CB27}" type="presParOf" srcId="{7250B379-96F1-4F69-B362-27E8EFC17F91}" destId="{F203C3C4-E84D-454E-A9B0-BBD15AF9E15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2243D7-244B-44D8-8751-21F4B088F6C3}"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6EFE1B5F-9FE4-48BA-B5C2-E822CB28FD01}">
      <dgm:prSet custT="1"/>
      <dgm:spPr/>
      <dgm:t>
        <a:bodyPr/>
        <a:lstStyle/>
        <a:p>
          <a:r>
            <a:rPr lang="en-US" sz="1800" dirty="0"/>
            <a:t>Video Data from ARRB and DTMR, Queensland </a:t>
          </a:r>
        </a:p>
      </dgm:t>
    </dgm:pt>
    <dgm:pt modelId="{3E87540E-398F-454A-A173-0AF2FD4AFC14}" type="parTrans" cxnId="{8F142BE3-0518-4503-9FE1-D574C87267C4}">
      <dgm:prSet/>
      <dgm:spPr/>
      <dgm:t>
        <a:bodyPr/>
        <a:lstStyle/>
        <a:p>
          <a:endParaRPr lang="en-US"/>
        </a:p>
      </dgm:t>
    </dgm:pt>
    <dgm:pt modelId="{D8FBCB20-7955-4899-B3ED-92C79D3DC60C}" type="sibTrans" cxnId="{8F142BE3-0518-4503-9FE1-D574C87267C4}">
      <dgm:prSet/>
      <dgm:spPr/>
      <dgm:t>
        <a:bodyPr/>
        <a:lstStyle/>
        <a:p>
          <a:endParaRPr lang="en-US"/>
        </a:p>
      </dgm:t>
    </dgm:pt>
    <dgm:pt modelId="{A2B686FF-722A-45AC-8A2F-CF3A1BF6637C}">
      <dgm:prSet custT="1"/>
      <dgm:spPr/>
      <dgm:t>
        <a:bodyPr/>
        <a:lstStyle/>
        <a:p>
          <a:r>
            <a:rPr lang="en-US" sz="1800" dirty="0"/>
            <a:t>Convert Videos into Frames</a:t>
          </a:r>
        </a:p>
      </dgm:t>
    </dgm:pt>
    <dgm:pt modelId="{2514EA3D-FD37-42F6-B097-BDE79D7C3954}" type="parTrans" cxnId="{8D328714-7B49-45F6-85A6-02359D50D9D0}">
      <dgm:prSet/>
      <dgm:spPr/>
      <dgm:t>
        <a:bodyPr/>
        <a:lstStyle/>
        <a:p>
          <a:endParaRPr lang="en-US"/>
        </a:p>
      </dgm:t>
    </dgm:pt>
    <dgm:pt modelId="{0AF6C1B5-7141-46D6-8974-2B289B8D10C9}" type="sibTrans" cxnId="{8D328714-7B49-45F6-85A6-02359D50D9D0}">
      <dgm:prSet/>
      <dgm:spPr/>
      <dgm:t>
        <a:bodyPr/>
        <a:lstStyle/>
        <a:p>
          <a:endParaRPr lang="en-US"/>
        </a:p>
      </dgm:t>
    </dgm:pt>
    <dgm:pt modelId="{8008A73B-3ECC-4029-9FF8-0BDF6C0B8C11}">
      <dgm:prSet custT="1"/>
      <dgm:spPr/>
      <dgm:t>
        <a:bodyPr/>
        <a:lstStyle/>
        <a:p>
          <a:r>
            <a:rPr lang="en-US" sz="1800" dirty="0"/>
            <a:t>Annotation</a:t>
          </a:r>
        </a:p>
      </dgm:t>
    </dgm:pt>
    <dgm:pt modelId="{47474397-BD63-4FD5-B677-40F25B38C785}" type="parTrans" cxnId="{7E540EDB-B47D-4A95-84A1-D3CC5BA526E7}">
      <dgm:prSet/>
      <dgm:spPr/>
      <dgm:t>
        <a:bodyPr/>
        <a:lstStyle/>
        <a:p>
          <a:endParaRPr lang="en-US"/>
        </a:p>
      </dgm:t>
    </dgm:pt>
    <dgm:pt modelId="{A54D4B65-FFEB-438C-AA92-BEB43F16FFB7}" type="sibTrans" cxnId="{7E540EDB-B47D-4A95-84A1-D3CC5BA526E7}">
      <dgm:prSet/>
      <dgm:spPr/>
      <dgm:t>
        <a:bodyPr/>
        <a:lstStyle/>
        <a:p>
          <a:endParaRPr lang="en-US"/>
        </a:p>
      </dgm:t>
    </dgm:pt>
    <dgm:pt modelId="{FEFC46E0-69D6-4722-82F4-18C78E1782DB}" type="pres">
      <dgm:prSet presAssocID="{0B2243D7-244B-44D8-8751-21F4B088F6C3}" presName="Name0" presStyleCnt="0">
        <dgm:presLayoutVars>
          <dgm:dir/>
          <dgm:resizeHandles val="exact"/>
        </dgm:presLayoutVars>
      </dgm:prSet>
      <dgm:spPr/>
    </dgm:pt>
    <dgm:pt modelId="{96F04EC3-C08D-4F4F-B0E5-CF41AB3BD60A}" type="pres">
      <dgm:prSet presAssocID="{6EFE1B5F-9FE4-48BA-B5C2-E822CB28FD01}" presName="node" presStyleLbl="node1" presStyleIdx="0" presStyleCnt="3" custScaleX="66203" custScaleY="52836">
        <dgm:presLayoutVars>
          <dgm:bulletEnabled val="1"/>
        </dgm:presLayoutVars>
      </dgm:prSet>
      <dgm:spPr/>
    </dgm:pt>
    <dgm:pt modelId="{DFC3632C-E2DA-4019-B104-7877F36E8C44}" type="pres">
      <dgm:prSet presAssocID="{D8FBCB20-7955-4899-B3ED-92C79D3DC60C}" presName="sibTrans" presStyleLbl="sibTrans1D1" presStyleIdx="0" presStyleCnt="2"/>
      <dgm:spPr/>
    </dgm:pt>
    <dgm:pt modelId="{087C1AC7-EF03-44BD-8293-6D91099AC570}" type="pres">
      <dgm:prSet presAssocID="{D8FBCB20-7955-4899-B3ED-92C79D3DC60C}" presName="connectorText" presStyleLbl="sibTrans1D1" presStyleIdx="0" presStyleCnt="2"/>
      <dgm:spPr/>
    </dgm:pt>
    <dgm:pt modelId="{68A63CB5-0165-4A29-A962-0B6EDD776B22}" type="pres">
      <dgm:prSet presAssocID="{A2B686FF-722A-45AC-8A2F-CF3A1BF6637C}" presName="node" presStyleLbl="node1" presStyleIdx="1" presStyleCnt="3" custScaleX="58033" custScaleY="54900" custLinFactNeighborX="1128" custLinFactNeighborY="-97">
        <dgm:presLayoutVars>
          <dgm:bulletEnabled val="1"/>
        </dgm:presLayoutVars>
      </dgm:prSet>
      <dgm:spPr/>
    </dgm:pt>
    <dgm:pt modelId="{FFB0DEDA-45D1-45A8-BC67-D21932C29632}" type="pres">
      <dgm:prSet presAssocID="{0AF6C1B5-7141-46D6-8974-2B289B8D10C9}" presName="sibTrans" presStyleLbl="sibTrans1D1" presStyleIdx="1" presStyleCnt="2"/>
      <dgm:spPr/>
    </dgm:pt>
    <dgm:pt modelId="{048DFE84-0F19-4C10-90D1-21A608DF7B09}" type="pres">
      <dgm:prSet presAssocID="{0AF6C1B5-7141-46D6-8974-2B289B8D10C9}" presName="connectorText" presStyleLbl="sibTrans1D1" presStyleIdx="1" presStyleCnt="2"/>
      <dgm:spPr/>
    </dgm:pt>
    <dgm:pt modelId="{24021764-E4F5-4EC5-95C6-CF657B691B61}" type="pres">
      <dgm:prSet presAssocID="{8008A73B-3ECC-4029-9FF8-0BDF6C0B8C11}" presName="node" presStyleLbl="node1" presStyleIdx="2" presStyleCnt="3" custScaleX="53197" custScaleY="57994">
        <dgm:presLayoutVars>
          <dgm:bulletEnabled val="1"/>
        </dgm:presLayoutVars>
      </dgm:prSet>
      <dgm:spPr/>
    </dgm:pt>
  </dgm:ptLst>
  <dgm:cxnLst>
    <dgm:cxn modelId="{47012A0C-67CA-445D-9D31-A3D0E76163C7}" type="presOf" srcId="{D8FBCB20-7955-4899-B3ED-92C79D3DC60C}" destId="{087C1AC7-EF03-44BD-8293-6D91099AC570}" srcOrd="1" destOrd="0" presId="urn:microsoft.com/office/officeart/2016/7/layout/RepeatingBendingProcessNew"/>
    <dgm:cxn modelId="{8D328714-7B49-45F6-85A6-02359D50D9D0}" srcId="{0B2243D7-244B-44D8-8751-21F4B088F6C3}" destId="{A2B686FF-722A-45AC-8A2F-CF3A1BF6637C}" srcOrd="1" destOrd="0" parTransId="{2514EA3D-FD37-42F6-B097-BDE79D7C3954}" sibTransId="{0AF6C1B5-7141-46D6-8974-2B289B8D10C9}"/>
    <dgm:cxn modelId="{7DA23A20-B5F6-4617-A1BE-AF157B23E7C9}" type="presOf" srcId="{D8FBCB20-7955-4899-B3ED-92C79D3DC60C}" destId="{DFC3632C-E2DA-4019-B104-7877F36E8C44}" srcOrd="0" destOrd="0" presId="urn:microsoft.com/office/officeart/2016/7/layout/RepeatingBendingProcessNew"/>
    <dgm:cxn modelId="{D42E9F28-CB7A-4843-8719-5D769471939E}" type="presOf" srcId="{0AF6C1B5-7141-46D6-8974-2B289B8D10C9}" destId="{048DFE84-0F19-4C10-90D1-21A608DF7B09}" srcOrd="1" destOrd="0" presId="urn:microsoft.com/office/officeart/2016/7/layout/RepeatingBendingProcessNew"/>
    <dgm:cxn modelId="{ABE11957-4A51-41E0-AC88-7232F96BFC1C}" type="presOf" srcId="{0B2243D7-244B-44D8-8751-21F4B088F6C3}" destId="{FEFC46E0-69D6-4722-82F4-18C78E1782DB}" srcOrd="0" destOrd="0" presId="urn:microsoft.com/office/officeart/2016/7/layout/RepeatingBendingProcessNew"/>
    <dgm:cxn modelId="{C4183F57-6107-4213-9567-29309E04DE8C}" type="presOf" srcId="{6EFE1B5F-9FE4-48BA-B5C2-E822CB28FD01}" destId="{96F04EC3-C08D-4F4F-B0E5-CF41AB3BD60A}" srcOrd="0" destOrd="0" presId="urn:microsoft.com/office/officeart/2016/7/layout/RepeatingBendingProcessNew"/>
    <dgm:cxn modelId="{97F65DB1-0EF1-4EC4-ADE0-36D4BCFC8835}" type="presOf" srcId="{A2B686FF-722A-45AC-8A2F-CF3A1BF6637C}" destId="{68A63CB5-0165-4A29-A962-0B6EDD776B22}" srcOrd="0" destOrd="0" presId="urn:microsoft.com/office/officeart/2016/7/layout/RepeatingBendingProcessNew"/>
    <dgm:cxn modelId="{D2DDA6BC-5493-4405-B3F3-9B4AD1BBF51F}" type="presOf" srcId="{8008A73B-3ECC-4029-9FF8-0BDF6C0B8C11}" destId="{24021764-E4F5-4EC5-95C6-CF657B691B61}" srcOrd="0" destOrd="0" presId="urn:microsoft.com/office/officeart/2016/7/layout/RepeatingBendingProcessNew"/>
    <dgm:cxn modelId="{6C16A7C1-8FF6-4EAC-9D24-89DFF452A8C2}" type="presOf" srcId="{0AF6C1B5-7141-46D6-8974-2B289B8D10C9}" destId="{FFB0DEDA-45D1-45A8-BC67-D21932C29632}" srcOrd="0" destOrd="0" presId="urn:microsoft.com/office/officeart/2016/7/layout/RepeatingBendingProcessNew"/>
    <dgm:cxn modelId="{7E540EDB-B47D-4A95-84A1-D3CC5BA526E7}" srcId="{0B2243D7-244B-44D8-8751-21F4B088F6C3}" destId="{8008A73B-3ECC-4029-9FF8-0BDF6C0B8C11}" srcOrd="2" destOrd="0" parTransId="{47474397-BD63-4FD5-B677-40F25B38C785}" sibTransId="{A54D4B65-FFEB-438C-AA92-BEB43F16FFB7}"/>
    <dgm:cxn modelId="{8F142BE3-0518-4503-9FE1-D574C87267C4}" srcId="{0B2243D7-244B-44D8-8751-21F4B088F6C3}" destId="{6EFE1B5F-9FE4-48BA-B5C2-E822CB28FD01}" srcOrd="0" destOrd="0" parTransId="{3E87540E-398F-454A-A173-0AF2FD4AFC14}" sibTransId="{D8FBCB20-7955-4899-B3ED-92C79D3DC60C}"/>
    <dgm:cxn modelId="{4BD4DEAF-E3BE-4CB3-8889-76F14610C0AC}" type="presParOf" srcId="{FEFC46E0-69D6-4722-82F4-18C78E1782DB}" destId="{96F04EC3-C08D-4F4F-B0E5-CF41AB3BD60A}" srcOrd="0" destOrd="0" presId="urn:microsoft.com/office/officeart/2016/7/layout/RepeatingBendingProcessNew"/>
    <dgm:cxn modelId="{B96B8542-2328-451D-B455-8557ED9F8E16}" type="presParOf" srcId="{FEFC46E0-69D6-4722-82F4-18C78E1782DB}" destId="{DFC3632C-E2DA-4019-B104-7877F36E8C44}" srcOrd="1" destOrd="0" presId="urn:microsoft.com/office/officeart/2016/7/layout/RepeatingBendingProcessNew"/>
    <dgm:cxn modelId="{6C1E6E44-25EA-4E68-83C3-075D9A9308DF}" type="presParOf" srcId="{DFC3632C-E2DA-4019-B104-7877F36E8C44}" destId="{087C1AC7-EF03-44BD-8293-6D91099AC570}" srcOrd="0" destOrd="0" presId="urn:microsoft.com/office/officeart/2016/7/layout/RepeatingBendingProcessNew"/>
    <dgm:cxn modelId="{81239280-37B6-407E-8871-891C0C4F59A9}" type="presParOf" srcId="{FEFC46E0-69D6-4722-82F4-18C78E1782DB}" destId="{68A63CB5-0165-4A29-A962-0B6EDD776B22}" srcOrd="2" destOrd="0" presId="urn:microsoft.com/office/officeart/2016/7/layout/RepeatingBendingProcessNew"/>
    <dgm:cxn modelId="{45326B7D-94F3-4E99-BBA1-199ED210C8F5}" type="presParOf" srcId="{FEFC46E0-69D6-4722-82F4-18C78E1782DB}" destId="{FFB0DEDA-45D1-45A8-BC67-D21932C29632}" srcOrd="3" destOrd="0" presId="urn:microsoft.com/office/officeart/2016/7/layout/RepeatingBendingProcessNew"/>
    <dgm:cxn modelId="{1AD5412B-765C-42B4-87A0-2BF615E9882F}" type="presParOf" srcId="{FFB0DEDA-45D1-45A8-BC67-D21932C29632}" destId="{048DFE84-0F19-4C10-90D1-21A608DF7B09}" srcOrd="0" destOrd="0" presId="urn:microsoft.com/office/officeart/2016/7/layout/RepeatingBendingProcessNew"/>
    <dgm:cxn modelId="{448E6A51-1041-41E0-9286-4BEC81D654CA}" type="presParOf" srcId="{FEFC46E0-69D6-4722-82F4-18C78E1782DB}" destId="{24021764-E4F5-4EC5-95C6-CF657B691B61}" srcOrd="4"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26AC04-E414-4712-81DA-D06D07882740}">
      <dsp:nvSpPr>
        <dsp:cNvPr id="0" name=""/>
        <dsp:cNvSpPr/>
      </dsp:nvSpPr>
      <dsp:spPr>
        <a:xfrm>
          <a:off x="0" y="0"/>
          <a:ext cx="4869656"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B9D313-B4A8-469E-B9AD-B2340789F9FE}">
      <dsp:nvSpPr>
        <dsp:cNvPr id="0" name=""/>
        <dsp:cNvSpPr/>
      </dsp:nvSpPr>
      <dsp:spPr>
        <a:xfrm>
          <a:off x="0" y="0"/>
          <a:ext cx="4869656"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Increasing road traffic accidents. </a:t>
          </a:r>
        </a:p>
      </dsp:txBody>
      <dsp:txXfrm>
        <a:off x="0" y="0"/>
        <a:ext cx="4869656" cy="1276350"/>
      </dsp:txXfrm>
    </dsp:sp>
    <dsp:sp modelId="{DFDF0572-B307-4B76-8F13-FAA2F8A9A785}">
      <dsp:nvSpPr>
        <dsp:cNvPr id="0" name=""/>
        <dsp:cNvSpPr/>
      </dsp:nvSpPr>
      <dsp:spPr>
        <a:xfrm>
          <a:off x="0" y="1276350"/>
          <a:ext cx="4869656"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9F3BB7-2E89-4AB2-9AE4-B7DC0EF68164}">
      <dsp:nvSpPr>
        <dsp:cNvPr id="0" name=""/>
        <dsp:cNvSpPr/>
      </dsp:nvSpPr>
      <dsp:spPr>
        <a:xfrm>
          <a:off x="0" y="1276350"/>
          <a:ext cx="4869656"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just" defTabSz="711200">
            <a:lnSpc>
              <a:spcPct val="90000"/>
            </a:lnSpc>
            <a:spcBef>
              <a:spcPct val="0"/>
            </a:spcBef>
            <a:spcAft>
              <a:spcPct val="35000"/>
            </a:spcAft>
            <a:buNone/>
          </a:pPr>
          <a:r>
            <a:rPr lang="en-US" sz="1600" kern="1200" dirty="0"/>
            <a:t>Manual road safety systems in operation today are inefficient,  prone to many faults, and expensive.</a:t>
          </a:r>
        </a:p>
      </dsp:txBody>
      <dsp:txXfrm>
        <a:off x="0" y="1276350"/>
        <a:ext cx="4869656" cy="1276350"/>
      </dsp:txXfrm>
    </dsp:sp>
    <dsp:sp modelId="{71AED7DF-363F-4A3D-8CA2-FCD17DB99E4F}">
      <dsp:nvSpPr>
        <dsp:cNvPr id="0" name=""/>
        <dsp:cNvSpPr/>
      </dsp:nvSpPr>
      <dsp:spPr>
        <a:xfrm>
          <a:off x="0" y="2552700"/>
          <a:ext cx="486965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476C5F-F633-44FD-97E9-1096D5C99068}">
      <dsp:nvSpPr>
        <dsp:cNvPr id="0" name=""/>
        <dsp:cNvSpPr/>
      </dsp:nvSpPr>
      <dsp:spPr>
        <a:xfrm>
          <a:off x="0" y="2552700"/>
          <a:ext cx="4869656"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just" defTabSz="711200">
            <a:lnSpc>
              <a:spcPct val="90000"/>
            </a:lnSpc>
            <a:spcBef>
              <a:spcPct val="0"/>
            </a:spcBef>
            <a:spcAft>
              <a:spcPct val="35000"/>
            </a:spcAft>
            <a:buNone/>
          </a:pPr>
          <a:r>
            <a:rPr lang="en-US" sz="1600" kern="1200" dirty="0"/>
            <a:t>Existing systems unable to accurately extract roadside objects essential for road safety.</a:t>
          </a:r>
        </a:p>
      </dsp:txBody>
      <dsp:txXfrm>
        <a:off x="0" y="2552700"/>
        <a:ext cx="4869656" cy="1276350"/>
      </dsp:txXfrm>
    </dsp:sp>
    <dsp:sp modelId="{32DEC3C0-2830-4086-9CCD-A2B45F2080D3}">
      <dsp:nvSpPr>
        <dsp:cNvPr id="0" name=""/>
        <dsp:cNvSpPr/>
      </dsp:nvSpPr>
      <dsp:spPr>
        <a:xfrm>
          <a:off x="0" y="3829050"/>
          <a:ext cx="4869656" cy="0"/>
        </a:xfrm>
        <a:prstGeom prst="lin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B6E8E1-6893-4CF9-9C6B-616EB84DFE2C}">
      <dsp:nvSpPr>
        <dsp:cNvPr id="0" name=""/>
        <dsp:cNvSpPr/>
      </dsp:nvSpPr>
      <dsp:spPr>
        <a:xfrm>
          <a:off x="0" y="3829050"/>
          <a:ext cx="4869656"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just" defTabSz="711200">
            <a:lnSpc>
              <a:spcPct val="90000"/>
            </a:lnSpc>
            <a:spcBef>
              <a:spcPct val="0"/>
            </a:spcBef>
            <a:spcAft>
              <a:spcPct val="35000"/>
            </a:spcAft>
            <a:buNone/>
          </a:pPr>
          <a:r>
            <a:rPr lang="en-US" sz="1600" kern="1200" dirty="0"/>
            <a:t>The aim of my research is to develop an automatic technique for  segmentation and classification of Australian Road Assessment Program (</a:t>
          </a:r>
          <a:r>
            <a:rPr lang="en-US" sz="1600" kern="1200" dirty="0" err="1"/>
            <a:t>AusRAP</a:t>
          </a:r>
          <a:r>
            <a:rPr lang="en-US" sz="1600" kern="1200" dirty="0"/>
            <a:t>) attributes from digital video recording and measure accurate distance between these attributes. </a:t>
          </a:r>
        </a:p>
      </dsp:txBody>
      <dsp:txXfrm>
        <a:off x="0" y="3829050"/>
        <a:ext cx="4869656" cy="12763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C3632C-E2DA-4019-B104-7877F36E8C44}">
      <dsp:nvSpPr>
        <dsp:cNvPr id="0" name=""/>
        <dsp:cNvSpPr/>
      </dsp:nvSpPr>
      <dsp:spPr>
        <a:xfrm>
          <a:off x="2669261" y="854611"/>
          <a:ext cx="941795" cy="91440"/>
        </a:xfrm>
        <a:custGeom>
          <a:avLst/>
          <a:gdLst/>
          <a:ahLst/>
          <a:cxnLst/>
          <a:rect l="0" t="0" r="0" b="0"/>
          <a:pathLst>
            <a:path>
              <a:moveTo>
                <a:pt x="0" y="48065"/>
              </a:moveTo>
              <a:lnTo>
                <a:pt x="487997" y="48065"/>
              </a:lnTo>
              <a:lnTo>
                <a:pt x="487997" y="45720"/>
              </a:lnTo>
              <a:lnTo>
                <a:pt x="941795"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15849" y="895696"/>
        <a:ext cx="48619" cy="9269"/>
      </dsp:txXfrm>
    </dsp:sp>
    <dsp:sp modelId="{96F04EC3-C08D-4F4F-B0E5-CF41AB3BD60A}">
      <dsp:nvSpPr>
        <dsp:cNvPr id="0" name=""/>
        <dsp:cNvSpPr/>
      </dsp:nvSpPr>
      <dsp:spPr>
        <a:xfrm>
          <a:off x="2978" y="263865"/>
          <a:ext cx="2668083" cy="127762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481" tIns="207291" rIns="197481" bIns="207291" numCol="1" spcCol="1270" anchor="ctr" anchorCtr="0">
          <a:noAutofit/>
        </a:bodyPr>
        <a:lstStyle/>
        <a:p>
          <a:pPr marL="0" lvl="0" indent="0" algn="ctr" defTabSz="800100">
            <a:lnSpc>
              <a:spcPct val="90000"/>
            </a:lnSpc>
            <a:spcBef>
              <a:spcPct val="0"/>
            </a:spcBef>
            <a:spcAft>
              <a:spcPct val="35000"/>
            </a:spcAft>
            <a:buNone/>
          </a:pPr>
          <a:r>
            <a:rPr lang="en-US" sz="1800" kern="1200" dirty="0"/>
            <a:t>Video Data from ARRB and DTMR, Queensland </a:t>
          </a:r>
        </a:p>
      </dsp:txBody>
      <dsp:txXfrm>
        <a:off x="2978" y="263865"/>
        <a:ext cx="2668083" cy="1277623"/>
      </dsp:txXfrm>
    </dsp:sp>
    <dsp:sp modelId="{FFB0DEDA-45D1-45A8-BC67-D21932C29632}">
      <dsp:nvSpPr>
        <dsp:cNvPr id="0" name=""/>
        <dsp:cNvSpPr/>
      </dsp:nvSpPr>
      <dsp:spPr>
        <a:xfrm>
          <a:off x="5980476" y="854611"/>
          <a:ext cx="850875" cy="91440"/>
        </a:xfrm>
        <a:custGeom>
          <a:avLst/>
          <a:gdLst/>
          <a:ahLst/>
          <a:cxnLst/>
          <a:rect l="0" t="0" r="0" b="0"/>
          <a:pathLst>
            <a:path>
              <a:moveTo>
                <a:pt x="0" y="45720"/>
              </a:moveTo>
              <a:lnTo>
                <a:pt x="442537" y="45720"/>
              </a:lnTo>
              <a:lnTo>
                <a:pt x="442537" y="48065"/>
              </a:lnTo>
              <a:lnTo>
                <a:pt x="850875" y="48065"/>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83877" y="895696"/>
        <a:ext cx="44073" cy="9269"/>
      </dsp:txXfrm>
    </dsp:sp>
    <dsp:sp modelId="{68A63CB5-0165-4A29-A962-0B6EDD776B22}">
      <dsp:nvSpPr>
        <dsp:cNvPr id="0" name=""/>
        <dsp:cNvSpPr/>
      </dsp:nvSpPr>
      <dsp:spPr>
        <a:xfrm>
          <a:off x="3643456" y="236565"/>
          <a:ext cx="2338819" cy="1327532"/>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481" tIns="207291" rIns="197481" bIns="207291" numCol="1" spcCol="1270" anchor="ctr" anchorCtr="0">
          <a:noAutofit/>
        </a:bodyPr>
        <a:lstStyle/>
        <a:p>
          <a:pPr marL="0" lvl="0" indent="0" algn="ctr" defTabSz="800100">
            <a:lnSpc>
              <a:spcPct val="90000"/>
            </a:lnSpc>
            <a:spcBef>
              <a:spcPct val="0"/>
            </a:spcBef>
            <a:spcAft>
              <a:spcPct val="35000"/>
            </a:spcAft>
            <a:buNone/>
          </a:pPr>
          <a:r>
            <a:rPr lang="en-US" sz="1800" kern="1200" dirty="0"/>
            <a:t>Convert Videos into Frames</a:t>
          </a:r>
        </a:p>
      </dsp:txBody>
      <dsp:txXfrm>
        <a:off x="3643456" y="236565"/>
        <a:ext cx="2338819" cy="1327532"/>
      </dsp:txXfrm>
    </dsp:sp>
    <dsp:sp modelId="{24021764-E4F5-4EC5-95C6-CF657B691B61}">
      <dsp:nvSpPr>
        <dsp:cNvPr id="0" name=""/>
        <dsp:cNvSpPr/>
      </dsp:nvSpPr>
      <dsp:spPr>
        <a:xfrm>
          <a:off x="6863751" y="201502"/>
          <a:ext cx="2143921" cy="1402348"/>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481" tIns="207291" rIns="197481" bIns="207291" numCol="1" spcCol="1270" anchor="ctr" anchorCtr="0">
          <a:noAutofit/>
        </a:bodyPr>
        <a:lstStyle/>
        <a:p>
          <a:pPr marL="0" lvl="0" indent="0" algn="ctr" defTabSz="800100">
            <a:lnSpc>
              <a:spcPct val="90000"/>
            </a:lnSpc>
            <a:spcBef>
              <a:spcPct val="0"/>
            </a:spcBef>
            <a:spcAft>
              <a:spcPct val="35000"/>
            </a:spcAft>
            <a:buNone/>
          </a:pPr>
          <a:r>
            <a:rPr lang="en-US" sz="1800" kern="1200" dirty="0"/>
            <a:t>Annotation</a:t>
          </a:r>
        </a:p>
      </dsp:txBody>
      <dsp:txXfrm>
        <a:off x="6863751" y="201502"/>
        <a:ext cx="2143921" cy="140234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DA029-9E90-42C0-BCEA-200BCC19A05E}" type="datetimeFigureOut">
              <a:rPr lang="en-AU" smtClean="0"/>
              <a:pPr/>
              <a:t>04/11/2019</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29856-1765-4935-872B-20A74DED7FF9}" type="slidenum">
              <a:rPr lang="en-AU" smtClean="0"/>
              <a:pPr/>
              <a:t>‹#›</a:t>
            </a:fld>
            <a:endParaRPr lang="en-AU"/>
          </a:p>
        </p:txBody>
      </p:sp>
    </p:spTree>
    <p:extLst>
      <p:ext uri="{BB962C8B-B14F-4D97-AF65-F5344CB8AC3E}">
        <p14:creationId xmlns:p14="http://schemas.microsoft.com/office/powerpoint/2010/main" val="1024606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685800" y="2130426"/>
            <a:ext cx="7772400" cy="1034927"/>
          </a:xfrm>
        </p:spPr>
        <p:txBody>
          <a:bodyPr/>
          <a:lstStyle>
            <a:lvl1pPr algn="l">
              <a:defRPr>
                <a:solidFill>
                  <a:srgbClr val="58595B"/>
                </a:solidFill>
                <a:latin typeface="Arial"/>
                <a:cs typeface="Arial"/>
              </a:defRPr>
            </a:lvl1pPr>
          </a:lstStyle>
          <a:p>
            <a:r>
              <a:rPr lang="en-AU" dirty="0"/>
              <a:t>HEADING</a:t>
            </a:r>
            <a:endParaRPr lang="en-US" dirty="0"/>
          </a:p>
        </p:txBody>
      </p:sp>
      <p:sp>
        <p:nvSpPr>
          <p:cNvPr id="3" name="Subtitle 2"/>
          <p:cNvSpPr>
            <a:spLocks noGrp="1"/>
          </p:cNvSpPr>
          <p:nvPr>
            <p:ph type="subTitle" idx="1" hasCustomPrompt="1"/>
          </p:nvPr>
        </p:nvSpPr>
        <p:spPr>
          <a:xfrm>
            <a:off x="685800" y="3407860"/>
            <a:ext cx="7772400" cy="650940"/>
          </a:xfrm>
        </p:spPr>
        <p:txBody>
          <a:bodyPr>
            <a:normAutofit/>
          </a:bodyPr>
          <a:lstStyle>
            <a:lvl1pPr marL="0" indent="0" algn="l">
              <a:buNone/>
              <a:defRPr sz="1800">
                <a:solidFill>
                  <a:srgbClr val="58595B"/>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a:t>SUBTITLE</a:t>
            </a:r>
            <a:endParaRPr lang="en-US" dirty="0"/>
          </a:p>
        </p:txBody>
      </p:sp>
    </p:spTree>
    <p:extLst>
      <p:ext uri="{BB962C8B-B14F-4D97-AF65-F5344CB8AC3E}">
        <p14:creationId xmlns:p14="http://schemas.microsoft.com/office/powerpoint/2010/main" val="1557777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953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9751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itle 1"/>
          <p:cNvSpPr>
            <a:spLocks noGrp="1"/>
          </p:cNvSpPr>
          <p:nvPr>
            <p:ph type="ctrTitle" hasCustomPrompt="1"/>
          </p:nvPr>
        </p:nvSpPr>
        <p:spPr>
          <a:xfrm>
            <a:off x="685800" y="2130426"/>
            <a:ext cx="7772400" cy="1034927"/>
          </a:xfrm>
        </p:spPr>
        <p:txBody>
          <a:bodyPr/>
          <a:lstStyle>
            <a:lvl1pPr algn="l">
              <a:defRPr>
                <a:solidFill>
                  <a:srgbClr val="58595B"/>
                </a:solidFill>
                <a:latin typeface="Arial"/>
                <a:cs typeface="Arial"/>
              </a:defRPr>
            </a:lvl1pPr>
          </a:lstStyle>
          <a:p>
            <a:r>
              <a:rPr lang="en-AU" dirty="0"/>
              <a:t>HEADING</a:t>
            </a:r>
            <a:endParaRPr lang="en-US" dirty="0"/>
          </a:p>
        </p:txBody>
      </p:sp>
      <p:sp>
        <p:nvSpPr>
          <p:cNvPr id="8" name="Subtitle 2"/>
          <p:cNvSpPr>
            <a:spLocks noGrp="1"/>
          </p:cNvSpPr>
          <p:nvPr>
            <p:ph type="subTitle" idx="1" hasCustomPrompt="1"/>
          </p:nvPr>
        </p:nvSpPr>
        <p:spPr>
          <a:xfrm>
            <a:off x="685800" y="3407860"/>
            <a:ext cx="7772400" cy="650940"/>
          </a:xfrm>
        </p:spPr>
        <p:txBody>
          <a:bodyPr>
            <a:normAutofit/>
          </a:bodyPr>
          <a:lstStyle>
            <a:lvl1pPr marL="0" indent="0" algn="l">
              <a:buNone/>
              <a:defRPr sz="1800">
                <a:solidFill>
                  <a:srgbClr val="58595B"/>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a:t>SUBTITLE</a:t>
            </a:r>
            <a:endParaRPr lang="en-US" dirty="0"/>
          </a:p>
        </p:txBody>
      </p:sp>
    </p:spTree>
    <p:extLst>
      <p:ext uri="{BB962C8B-B14F-4D97-AF65-F5344CB8AC3E}">
        <p14:creationId xmlns:p14="http://schemas.microsoft.com/office/powerpoint/2010/main" val="2219674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2371118"/>
            <a:ext cx="7772400" cy="1362075"/>
          </a:xfrm>
        </p:spPr>
        <p:txBody>
          <a:bodyPr anchor="t">
            <a:normAutofit/>
          </a:bodyPr>
          <a:lstStyle>
            <a:lvl1pPr algn="l">
              <a:defRPr sz="3000" b="0" cap="all"/>
            </a:lvl1pPr>
          </a:lstStyle>
          <a:p>
            <a:r>
              <a:rPr lang="en-AU" dirty="0"/>
              <a:t>SECTION HEADING</a:t>
            </a:r>
            <a:endParaRPr lang="en-US" dirty="0"/>
          </a:p>
        </p:txBody>
      </p:sp>
    </p:spTree>
    <p:extLst>
      <p:ext uri="{BB962C8B-B14F-4D97-AF65-F5344CB8AC3E}">
        <p14:creationId xmlns:p14="http://schemas.microsoft.com/office/powerpoint/2010/main" val="2808341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720917"/>
          </a:xfrm>
        </p:spPr>
        <p:txBody>
          <a:bodyPr>
            <a:normAutofit/>
          </a:bodyPr>
          <a:lstStyle>
            <a:lvl1pPr>
              <a:defRPr sz="3000"/>
            </a:lvl1pPr>
          </a:lstStyle>
          <a:p>
            <a:r>
              <a:rPr lang="en-AU" dirty="0"/>
              <a:t>CONTENT HEADING</a:t>
            </a:r>
            <a:endParaRPr lang="en-US" dirty="0"/>
          </a:p>
        </p:txBody>
      </p:sp>
      <p:sp>
        <p:nvSpPr>
          <p:cNvPr id="3" name="Content Placeholder 2"/>
          <p:cNvSpPr>
            <a:spLocks noGrp="1"/>
          </p:cNvSpPr>
          <p:nvPr>
            <p:ph sz="half" idx="1"/>
          </p:nvPr>
        </p:nvSpPr>
        <p:spPr>
          <a:xfrm>
            <a:off x="457200" y="1218916"/>
            <a:ext cx="8229600" cy="462039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27DADF5-5007-47EC-B1C7-C4AA2F57D6B7}" type="datetime1">
              <a:rPr lang="en-US" smtClean="0"/>
              <a:pPr/>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B9ACDB-B634-2347-95A4-245F21F5473B}" type="slidenum">
              <a:rPr lang="en-US" smtClean="0"/>
              <a:pPr/>
              <a:t>‹#›</a:t>
            </a:fld>
            <a:endParaRPr lang="en-US"/>
          </a:p>
        </p:txBody>
      </p:sp>
    </p:spTree>
    <p:extLst>
      <p:ext uri="{BB962C8B-B14F-4D97-AF65-F5344CB8AC3E}">
        <p14:creationId xmlns:p14="http://schemas.microsoft.com/office/powerpoint/2010/main" val="1803779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000"/>
            </a:lvl1pPr>
          </a:lstStyle>
          <a:p>
            <a:r>
              <a:rPr lang="en-AU" dirty="0"/>
              <a:t>CONTENT HEADING</a:t>
            </a:r>
            <a:endParaRPr lang="en-US" dirty="0"/>
          </a:p>
        </p:txBody>
      </p:sp>
      <p:sp>
        <p:nvSpPr>
          <p:cNvPr id="3" name="Text Placeholder 2"/>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dirty="0"/>
              <a:t>SUBHEADING</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dirty="0"/>
              <a:t>SUBHEADING</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90AC25-401B-45BA-972D-B56FD8180F1F}" type="datetime1">
              <a:rPr lang="en-US" smtClean="0"/>
              <a:pPr/>
              <a:t>11/4/2019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B9ACDB-B634-2347-95A4-245F21F5473B}" type="slidenum">
              <a:rPr lang="en-US" smtClean="0"/>
              <a:pPr/>
              <a:t>‹#›</a:t>
            </a:fld>
            <a:endParaRPr lang="en-US"/>
          </a:p>
        </p:txBody>
      </p:sp>
    </p:spTree>
    <p:extLst>
      <p:ext uri="{BB962C8B-B14F-4D97-AF65-F5344CB8AC3E}">
        <p14:creationId xmlns:p14="http://schemas.microsoft.com/office/powerpoint/2010/main" val="1973155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000" baseline="0"/>
            </a:lvl1pPr>
          </a:lstStyle>
          <a:p>
            <a:r>
              <a:rPr lang="en-AU" dirty="0"/>
              <a:t>CONTENT HEADING</a:t>
            </a:r>
            <a:endParaRPr lang="en-US" dirty="0"/>
          </a:p>
        </p:txBody>
      </p:sp>
    </p:spTree>
    <p:extLst>
      <p:ext uri="{BB962C8B-B14F-4D97-AF65-F5344CB8AC3E}">
        <p14:creationId xmlns:p14="http://schemas.microsoft.com/office/powerpoint/2010/main" val="523088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8595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91724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92288" y="4800600"/>
            <a:ext cx="5486400" cy="566738"/>
          </a:xfrm>
        </p:spPr>
        <p:txBody>
          <a:bodyPr anchor="b"/>
          <a:lstStyle>
            <a:lvl1pPr algn="l">
              <a:defRPr sz="2000" b="1" baseline="0"/>
            </a:lvl1pPr>
          </a:lstStyle>
          <a:p>
            <a:r>
              <a:rPr lang="en-AU" dirty="0"/>
              <a:t>PHOTO CAPTION</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dirty="0"/>
              <a:t>PHOTO DESCRIPTION</a:t>
            </a:r>
          </a:p>
        </p:txBody>
      </p:sp>
    </p:spTree>
    <p:extLst>
      <p:ext uri="{BB962C8B-B14F-4D97-AF65-F5344CB8AC3E}">
        <p14:creationId xmlns:p14="http://schemas.microsoft.com/office/powerpoint/2010/main" val="677359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5CE44-AA9A-4A53-BD51-6998299B4EE9}" type="datetime1">
              <a:rPr lang="en-US" smtClean="0"/>
              <a:pPr/>
              <a:t>11/4/2019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B9ACDB-B634-2347-95A4-245F21F5473B}" type="slidenum">
              <a:rPr lang="en-US" smtClean="0"/>
              <a:pPr/>
              <a:t>‹#›</a:t>
            </a:fld>
            <a:endParaRPr lang="en-US"/>
          </a:p>
        </p:txBody>
      </p:sp>
    </p:spTree>
    <p:extLst>
      <p:ext uri="{BB962C8B-B14F-4D97-AF65-F5344CB8AC3E}">
        <p14:creationId xmlns:p14="http://schemas.microsoft.com/office/powerpoint/2010/main" val="223862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4400" kern="1200">
          <a:solidFill>
            <a:srgbClr val="58595B"/>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rgbClr val="58595B"/>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58595B"/>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58595B"/>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58595B"/>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58595B"/>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diagramLayout" Target="../diagrams/layout2.xml"/><Relationship Id="rId7" Type="http://schemas.openxmlformats.org/officeDocument/2006/relationships/image" Target="../media/image4.jpg"/><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7322" y="1285461"/>
            <a:ext cx="8547653" cy="1749287"/>
          </a:xfrm>
        </p:spPr>
        <p:txBody>
          <a:bodyPr>
            <a:normAutofit fontScale="90000"/>
          </a:bodyPr>
          <a:lstStyle/>
          <a:p>
            <a:pPr algn="ctr"/>
            <a:br>
              <a:rPr lang="en-AU" dirty="0"/>
            </a:br>
            <a:r>
              <a:rPr lang="en-AU" sz="4000" b="1" dirty="0"/>
              <a:t>An Automatic Segmentation Technique for Detection of </a:t>
            </a:r>
            <a:r>
              <a:rPr lang="en-US" sz="4000" b="1" dirty="0"/>
              <a:t>Road Safety Attributes using Video Data</a:t>
            </a:r>
          </a:p>
        </p:txBody>
      </p:sp>
      <p:sp>
        <p:nvSpPr>
          <p:cNvPr id="3" name="Subtitle 2"/>
          <p:cNvSpPr>
            <a:spLocks noGrp="1"/>
          </p:cNvSpPr>
          <p:nvPr>
            <p:ph type="subTitle" idx="1"/>
          </p:nvPr>
        </p:nvSpPr>
        <p:spPr>
          <a:xfrm>
            <a:off x="437322" y="3470807"/>
            <a:ext cx="8020878" cy="965357"/>
          </a:xfrm>
        </p:spPr>
        <p:txBody>
          <a:bodyPr>
            <a:noAutofit/>
          </a:bodyPr>
          <a:lstStyle/>
          <a:p>
            <a:pPr algn="ctr"/>
            <a:r>
              <a:rPr lang="en-US" sz="2400" dirty="0" err="1"/>
              <a:t>Thihagoda</a:t>
            </a:r>
            <a:r>
              <a:rPr lang="en-US" sz="2400" dirty="0"/>
              <a:t> Gamage Pubudu Sanjeewani</a:t>
            </a:r>
          </a:p>
          <a:p>
            <a:pPr algn="ctr"/>
            <a:r>
              <a:rPr lang="en-US" sz="2400" dirty="0"/>
              <a:t>PhD Candidate, ARC Linkage Project Scholarship</a:t>
            </a:r>
          </a:p>
        </p:txBody>
      </p:sp>
    </p:spTree>
    <p:extLst>
      <p:ext uri="{BB962C8B-B14F-4D97-AF65-F5344CB8AC3E}">
        <p14:creationId xmlns:p14="http://schemas.microsoft.com/office/powerpoint/2010/main" val="4162026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72955" y="1122302"/>
            <a:ext cx="5370815" cy="5735697"/>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3" name="Picture 72">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10325"/>
          <a:stretch/>
        </p:blipFill>
        <p:spPr>
          <a:xfrm flipH="1">
            <a:off x="0" y="1122301"/>
            <a:ext cx="9144000" cy="5750526"/>
          </a:xfrm>
          <a:prstGeom prst="rect">
            <a:avLst/>
          </a:prstGeom>
        </p:spPr>
      </p:pic>
      <p:sp>
        <p:nvSpPr>
          <p:cNvPr id="2" name="Title 1">
            <a:extLst>
              <a:ext uri="{FF2B5EF4-FFF2-40B4-BE49-F238E27FC236}">
                <a16:creationId xmlns:a16="http://schemas.microsoft.com/office/drawing/2014/main" id="{92345F0F-EF9A-457B-AEDC-DE2F1CC50D54}"/>
              </a:ext>
            </a:extLst>
          </p:cNvPr>
          <p:cNvSpPr>
            <a:spLocks noGrp="1"/>
          </p:cNvSpPr>
          <p:nvPr>
            <p:ph type="title"/>
          </p:nvPr>
        </p:nvSpPr>
        <p:spPr>
          <a:xfrm>
            <a:off x="306801" y="4058125"/>
            <a:ext cx="3604497" cy="972836"/>
          </a:xfrm>
        </p:spPr>
        <p:txBody>
          <a:bodyPr vert="horz" lIns="91440" tIns="45720" rIns="91440" bIns="45720" rtlCol="0" anchor="t">
            <a:normAutofit/>
          </a:bodyPr>
          <a:lstStyle/>
          <a:p>
            <a:pPr defTabSz="914400">
              <a:lnSpc>
                <a:spcPct val="90000"/>
              </a:lnSpc>
            </a:pPr>
            <a:r>
              <a:rPr lang="en-US" sz="3100" kern="1200">
                <a:solidFill>
                  <a:srgbClr val="000000"/>
                </a:solidFill>
                <a:latin typeface="+mj-lt"/>
                <a:ea typeface="+mj-ea"/>
                <a:cs typeface="+mj-cs"/>
              </a:rPr>
              <a:t>Q &amp; A </a:t>
            </a:r>
            <a:br>
              <a:rPr lang="en-US" sz="3100" kern="1200">
                <a:solidFill>
                  <a:srgbClr val="000000"/>
                </a:solidFill>
                <a:latin typeface="+mj-lt"/>
                <a:ea typeface="+mj-ea"/>
                <a:cs typeface="+mj-cs"/>
              </a:rPr>
            </a:br>
            <a:endParaRPr lang="en-US" sz="3100" kern="1200">
              <a:solidFill>
                <a:srgbClr val="000000"/>
              </a:solidFill>
              <a:latin typeface="+mj-lt"/>
              <a:ea typeface="+mj-ea"/>
              <a:cs typeface="+mj-cs"/>
            </a:endParaRPr>
          </a:p>
        </p:txBody>
      </p:sp>
      <p:sp>
        <p:nvSpPr>
          <p:cNvPr id="3" name="Content Placeholder 2">
            <a:extLst>
              <a:ext uri="{FF2B5EF4-FFF2-40B4-BE49-F238E27FC236}">
                <a16:creationId xmlns:a16="http://schemas.microsoft.com/office/drawing/2014/main" id="{AEFF3F47-9260-4970-B3BA-566C5C4935F3}"/>
              </a:ext>
            </a:extLst>
          </p:cNvPr>
          <p:cNvSpPr>
            <a:spLocks noGrp="1"/>
          </p:cNvSpPr>
          <p:nvPr>
            <p:ph sz="half" idx="1"/>
          </p:nvPr>
        </p:nvSpPr>
        <p:spPr>
          <a:xfrm>
            <a:off x="307030" y="3429000"/>
            <a:ext cx="3604268" cy="629123"/>
          </a:xfrm>
        </p:spPr>
        <p:txBody>
          <a:bodyPr vert="horz" lIns="91440" tIns="45720" rIns="91440" bIns="45720" rtlCol="0" anchor="b">
            <a:normAutofit/>
          </a:bodyPr>
          <a:lstStyle/>
          <a:p>
            <a:pPr marL="0" indent="0" defTabSz="914400">
              <a:lnSpc>
                <a:spcPct val="90000"/>
              </a:lnSpc>
              <a:spcBef>
                <a:spcPts val="1000"/>
              </a:spcBef>
              <a:buNone/>
            </a:pPr>
            <a:r>
              <a:rPr lang="en-US" sz="1350" kern="1200">
                <a:solidFill>
                  <a:srgbClr val="000000"/>
                </a:solidFill>
                <a:latin typeface="+mn-lt"/>
                <a:ea typeface="+mn-ea"/>
                <a:cs typeface="+mn-cs"/>
              </a:rPr>
              <a:t>Thank You</a:t>
            </a:r>
          </a:p>
        </p:txBody>
      </p:sp>
      <p:sp>
        <p:nvSpPr>
          <p:cNvPr id="75"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441" y="1608355"/>
            <a:ext cx="4570559" cy="5249645"/>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 name="Slide Number Placeholder 3">
            <a:extLst>
              <a:ext uri="{FF2B5EF4-FFF2-40B4-BE49-F238E27FC236}">
                <a16:creationId xmlns:a16="http://schemas.microsoft.com/office/drawing/2014/main" id="{7198D749-AC1B-492C-8093-C37CE1E1D690}"/>
              </a:ext>
            </a:extLst>
          </p:cNvPr>
          <p:cNvSpPr>
            <a:spLocks noGrp="1"/>
          </p:cNvSpPr>
          <p:nvPr>
            <p:ph type="sldNum" sz="quarter" idx="12"/>
          </p:nvPr>
        </p:nvSpPr>
        <p:spPr>
          <a:xfrm>
            <a:off x="8119448" y="5525027"/>
            <a:ext cx="428046" cy="235550"/>
          </a:xfrm>
        </p:spPr>
        <p:txBody>
          <a:bodyPr vert="horz" lIns="91440" tIns="45720" rIns="91440" bIns="45720" rtlCol="0" anchor="ctr">
            <a:normAutofit/>
          </a:bodyPr>
          <a:lstStyle/>
          <a:p>
            <a:pPr defTabSz="914400">
              <a:spcAft>
                <a:spcPts val="600"/>
              </a:spcAft>
            </a:pPr>
            <a:fld id="{2BB9ACDB-B634-2347-95A4-245F21F5473B}" type="slidenum">
              <a:rPr lang="en-US" sz="825">
                <a:solidFill>
                  <a:srgbClr val="898989"/>
                </a:solidFill>
              </a:rPr>
              <a:pPr defTabSz="914400">
                <a:spcAft>
                  <a:spcPts val="600"/>
                </a:spcAft>
              </a:pPr>
              <a:t>10</a:t>
            </a:fld>
            <a:endParaRPr lang="en-US" sz="825">
              <a:solidFill>
                <a:srgbClr val="898989"/>
              </a:solidFill>
            </a:endParaRPr>
          </a:p>
        </p:txBody>
      </p:sp>
      <p:pic>
        <p:nvPicPr>
          <p:cNvPr id="3074" name="Picture 2" descr="Image result for question mark png GREEN">
            <a:extLst>
              <a:ext uri="{FF2B5EF4-FFF2-40B4-BE49-F238E27FC236}">
                <a16:creationId xmlns:a16="http://schemas.microsoft.com/office/drawing/2014/main" id="{C5A4C7A7-269F-4546-B010-48CB1FD078A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751272" y="2609425"/>
            <a:ext cx="2810785" cy="3661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035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p:cNvSpPr>
            <a:spLocks noGrp="1"/>
          </p:cNvSpPr>
          <p:nvPr>
            <p:ph type="title"/>
          </p:nvPr>
        </p:nvSpPr>
        <p:spPr>
          <a:xfrm>
            <a:off x="401265" y="685800"/>
            <a:ext cx="2085203" cy="5105400"/>
          </a:xfrm>
        </p:spPr>
        <p:txBody>
          <a:bodyPr vert="horz" lIns="91440" tIns="45720" rIns="91440" bIns="45720" rtlCol="0" anchor="ctr">
            <a:normAutofit/>
          </a:bodyPr>
          <a:lstStyle/>
          <a:p>
            <a:pPr defTabSz="914400">
              <a:lnSpc>
                <a:spcPct val="90000"/>
              </a:lnSpc>
            </a:pPr>
            <a:r>
              <a:rPr lang="en-US" sz="2700">
                <a:solidFill>
                  <a:srgbClr val="FFFFFF"/>
                </a:solidFill>
                <a:latin typeface="+mj-lt"/>
                <a:cs typeface="+mj-cs"/>
              </a:rPr>
              <a:t>Introduction</a:t>
            </a:r>
          </a:p>
        </p:txBody>
      </p:sp>
      <p:sp>
        <p:nvSpPr>
          <p:cNvPr id="4" name="Slide Number Placeholder 3"/>
          <p:cNvSpPr>
            <a:spLocks noGrp="1"/>
          </p:cNvSpPr>
          <p:nvPr>
            <p:ph type="sldNum" sz="quarter" idx="12"/>
          </p:nvPr>
        </p:nvSpPr>
        <p:spPr>
          <a:xfrm>
            <a:off x="7699176" y="6309360"/>
            <a:ext cx="816173" cy="365125"/>
          </a:xfrm>
        </p:spPr>
        <p:txBody>
          <a:bodyPr vert="horz" lIns="91440" tIns="45720" rIns="91440" bIns="45720" rtlCol="0" anchor="ctr">
            <a:normAutofit/>
          </a:bodyPr>
          <a:lstStyle/>
          <a:p>
            <a:pPr defTabSz="914400">
              <a:spcAft>
                <a:spcPts val="600"/>
              </a:spcAft>
            </a:pPr>
            <a:fld id="{2BB9ACDB-B634-2347-95A4-245F21F5473B}" type="slidenum">
              <a:rPr lang="en-US" sz="1000">
                <a:solidFill>
                  <a:prstClr val="black">
                    <a:tint val="75000"/>
                  </a:prstClr>
                </a:solidFill>
              </a:rPr>
              <a:pPr defTabSz="914400">
                <a:spcAft>
                  <a:spcPts val="600"/>
                </a:spcAft>
              </a:pPr>
              <a:t>2</a:t>
            </a:fld>
            <a:endParaRPr lang="en-US" sz="1000">
              <a:solidFill>
                <a:prstClr val="black">
                  <a:tint val="75000"/>
                </a:prstClr>
              </a:solidFill>
            </a:endParaRPr>
          </a:p>
        </p:txBody>
      </p:sp>
      <p:graphicFrame>
        <p:nvGraphicFramePr>
          <p:cNvPr id="8" name="Content Placeholder 2">
            <a:extLst>
              <a:ext uri="{FF2B5EF4-FFF2-40B4-BE49-F238E27FC236}">
                <a16:creationId xmlns:a16="http://schemas.microsoft.com/office/drawing/2014/main" id="{77532555-92A9-4707-B101-78F88EA3AE47}"/>
              </a:ext>
            </a:extLst>
          </p:cNvPr>
          <p:cNvGraphicFramePr>
            <a:graphicFrameLocks noGrp="1"/>
          </p:cNvGraphicFramePr>
          <p:nvPr>
            <p:ph sz="half" idx="1"/>
            <p:extLst>
              <p:ext uri="{D42A27DB-BD31-4B8C-83A1-F6EECF244321}">
                <p14:modId xmlns:p14="http://schemas.microsoft.com/office/powerpoint/2010/main" val="3123097808"/>
              </p:ext>
            </p:extLst>
          </p:nvPr>
        </p:nvGraphicFramePr>
        <p:xfrm>
          <a:off x="3757612" y="685800"/>
          <a:ext cx="4869656"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85146FB-CB0E-48BE-96B3-1CB358BEEA0F}"/>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defTabSz="914400">
              <a:spcAft>
                <a:spcPts val="600"/>
              </a:spcAft>
            </a:pPr>
            <a:fld id="{2BB9ACDB-B634-2347-95A4-245F21F5473B}" type="slidenum">
              <a:rPr lang="en-US"/>
              <a:pPr defTabSz="914400">
                <a:spcAft>
                  <a:spcPts val="600"/>
                </a:spcAft>
              </a:pPr>
              <a:t>3</a:t>
            </a:fld>
            <a:endParaRPr lang="en-US"/>
          </a:p>
        </p:txBody>
      </p:sp>
      <p:graphicFrame>
        <p:nvGraphicFramePr>
          <p:cNvPr id="6" name="Content Placeholder 2">
            <a:extLst>
              <a:ext uri="{FF2B5EF4-FFF2-40B4-BE49-F238E27FC236}">
                <a16:creationId xmlns:a16="http://schemas.microsoft.com/office/drawing/2014/main" id="{DD1E49D4-6608-4D86-8B0F-D1BE12DDF7FF}"/>
              </a:ext>
            </a:extLst>
          </p:cNvPr>
          <p:cNvGraphicFramePr>
            <a:graphicFrameLocks noGrp="1"/>
          </p:cNvGraphicFramePr>
          <p:nvPr>
            <p:ph sz="half" idx="1"/>
            <p:extLst>
              <p:ext uri="{D42A27DB-BD31-4B8C-83A1-F6EECF244321}">
                <p14:modId xmlns:p14="http://schemas.microsoft.com/office/powerpoint/2010/main" val="1868723304"/>
              </p:ext>
            </p:extLst>
          </p:nvPr>
        </p:nvGraphicFramePr>
        <p:xfrm>
          <a:off x="66674" y="1245578"/>
          <a:ext cx="9010651" cy="18053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1277E0D8-DB38-44FE-A59E-5111C6D4C517}"/>
              </a:ext>
            </a:extLst>
          </p:cNvPr>
          <p:cNvPicPr>
            <a:picLocks noChangeAspect="1"/>
          </p:cNvPicPr>
          <p:nvPr/>
        </p:nvPicPr>
        <p:blipFill>
          <a:blip r:embed="rId7"/>
          <a:stretch>
            <a:fillRect/>
          </a:stretch>
        </p:blipFill>
        <p:spPr>
          <a:xfrm>
            <a:off x="5859930" y="3469608"/>
            <a:ext cx="2247898" cy="1755077"/>
          </a:xfrm>
          <a:prstGeom prst="rect">
            <a:avLst/>
          </a:prstGeom>
        </p:spPr>
      </p:pic>
      <p:pic>
        <p:nvPicPr>
          <p:cNvPr id="7" name="Picture 6">
            <a:extLst>
              <a:ext uri="{FF2B5EF4-FFF2-40B4-BE49-F238E27FC236}">
                <a16:creationId xmlns:a16="http://schemas.microsoft.com/office/drawing/2014/main" id="{E4C53975-91DF-4D6B-BC2C-728347E30A13}"/>
              </a:ext>
            </a:extLst>
          </p:cNvPr>
          <p:cNvPicPr>
            <a:picLocks noChangeAspect="1"/>
          </p:cNvPicPr>
          <p:nvPr/>
        </p:nvPicPr>
        <p:blipFill>
          <a:blip r:embed="rId8"/>
          <a:stretch>
            <a:fillRect/>
          </a:stretch>
        </p:blipFill>
        <p:spPr>
          <a:xfrm>
            <a:off x="2183279" y="3469608"/>
            <a:ext cx="2371725" cy="1755077"/>
          </a:xfrm>
          <a:prstGeom prst="rect">
            <a:avLst/>
          </a:prstGeom>
        </p:spPr>
      </p:pic>
      <p:sp>
        <p:nvSpPr>
          <p:cNvPr id="3" name="TextBox 2">
            <a:extLst>
              <a:ext uri="{FF2B5EF4-FFF2-40B4-BE49-F238E27FC236}">
                <a16:creationId xmlns:a16="http://schemas.microsoft.com/office/drawing/2014/main" id="{E07A0E1C-BE74-4FA6-8DA0-CB979856A646}"/>
              </a:ext>
            </a:extLst>
          </p:cNvPr>
          <p:cNvSpPr txBox="1"/>
          <p:nvPr/>
        </p:nvSpPr>
        <p:spPr>
          <a:xfrm>
            <a:off x="2497604" y="5400675"/>
            <a:ext cx="1685077" cy="369332"/>
          </a:xfrm>
          <a:prstGeom prst="rect">
            <a:avLst/>
          </a:prstGeom>
          <a:solidFill>
            <a:schemeClr val="accent1"/>
          </a:solidFill>
        </p:spPr>
        <p:txBody>
          <a:bodyPr wrap="none" rtlCol="0">
            <a:spAutoFit/>
          </a:bodyPr>
          <a:lstStyle/>
          <a:p>
            <a:r>
              <a:rPr lang="en-US" dirty="0">
                <a:solidFill>
                  <a:schemeClr val="bg1"/>
                </a:solidFill>
              </a:rPr>
              <a:t>Original Image</a:t>
            </a:r>
            <a:endParaRPr lang="en-AU" dirty="0">
              <a:solidFill>
                <a:schemeClr val="bg1"/>
              </a:solidFill>
            </a:endParaRPr>
          </a:p>
        </p:txBody>
      </p:sp>
      <p:sp>
        <p:nvSpPr>
          <p:cNvPr id="8" name="TextBox 7">
            <a:extLst>
              <a:ext uri="{FF2B5EF4-FFF2-40B4-BE49-F238E27FC236}">
                <a16:creationId xmlns:a16="http://schemas.microsoft.com/office/drawing/2014/main" id="{2EAE5D8C-3F99-4F80-9FE2-E7353C922256}"/>
              </a:ext>
            </a:extLst>
          </p:cNvPr>
          <p:cNvSpPr txBox="1"/>
          <p:nvPr/>
        </p:nvSpPr>
        <p:spPr>
          <a:xfrm>
            <a:off x="6096456" y="5400675"/>
            <a:ext cx="1941557" cy="369332"/>
          </a:xfrm>
          <a:prstGeom prst="rect">
            <a:avLst/>
          </a:prstGeom>
          <a:solidFill>
            <a:schemeClr val="accent1"/>
          </a:solidFill>
        </p:spPr>
        <p:txBody>
          <a:bodyPr wrap="none" rtlCol="0">
            <a:spAutoFit/>
          </a:bodyPr>
          <a:lstStyle/>
          <a:p>
            <a:r>
              <a:rPr lang="en-US" dirty="0">
                <a:solidFill>
                  <a:schemeClr val="bg1"/>
                </a:solidFill>
              </a:rPr>
              <a:t>Annotated Image</a:t>
            </a:r>
            <a:endParaRPr lang="en-AU" dirty="0">
              <a:solidFill>
                <a:schemeClr val="bg1"/>
              </a:solidFill>
            </a:endParaRPr>
          </a:p>
        </p:txBody>
      </p:sp>
      <p:cxnSp>
        <p:nvCxnSpPr>
          <p:cNvPr id="10" name="Straight Arrow Connector 9">
            <a:extLst>
              <a:ext uri="{FF2B5EF4-FFF2-40B4-BE49-F238E27FC236}">
                <a16:creationId xmlns:a16="http://schemas.microsoft.com/office/drawing/2014/main" id="{943238DD-002D-444A-82AB-653271BDF105}"/>
              </a:ext>
            </a:extLst>
          </p:cNvPr>
          <p:cNvCxnSpPr>
            <a:cxnSpLocks/>
          </p:cNvCxnSpPr>
          <p:nvPr/>
        </p:nvCxnSpPr>
        <p:spPr>
          <a:xfrm>
            <a:off x="1449854" y="4347146"/>
            <a:ext cx="895350" cy="0"/>
          </a:xfrm>
          <a:prstGeom prst="straightConnector1">
            <a:avLst/>
          </a:prstGeom>
          <a:ln>
            <a:solidFill>
              <a:schemeClr val="accent3">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8D9113DD-7B9B-4605-82B0-9A4681974A7D}"/>
              </a:ext>
            </a:extLst>
          </p:cNvPr>
          <p:cNvCxnSpPr>
            <a:cxnSpLocks/>
          </p:cNvCxnSpPr>
          <p:nvPr/>
        </p:nvCxnSpPr>
        <p:spPr>
          <a:xfrm>
            <a:off x="1753460" y="3771900"/>
            <a:ext cx="610794" cy="0"/>
          </a:xfrm>
          <a:prstGeom prst="straightConnector1">
            <a:avLst/>
          </a:prstGeom>
          <a:ln>
            <a:solidFill>
              <a:schemeClr val="accent3">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55F885F7-7F50-4B5D-805A-F5D22E477EFB}"/>
              </a:ext>
            </a:extLst>
          </p:cNvPr>
          <p:cNvCxnSpPr>
            <a:cxnSpLocks/>
          </p:cNvCxnSpPr>
          <p:nvPr/>
        </p:nvCxnSpPr>
        <p:spPr>
          <a:xfrm>
            <a:off x="1364129" y="4914900"/>
            <a:ext cx="895350" cy="0"/>
          </a:xfrm>
          <a:prstGeom prst="straightConnector1">
            <a:avLst/>
          </a:prstGeom>
          <a:ln>
            <a:solidFill>
              <a:schemeClr val="accent3">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FD8FE69A-96FA-4C28-8BD9-D027401A052A}"/>
              </a:ext>
            </a:extLst>
          </p:cNvPr>
          <p:cNvCxnSpPr>
            <a:cxnSpLocks/>
          </p:cNvCxnSpPr>
          <p:nvPr/>
        </p:nvCxnSpPr>
        <p:spPr>
          <a:xfrm flipV="1">
            <a:off x="1916579" y="5133975"/>
            <a:ext cx="466725" cy="0"/>
          </a:xfrm>
          <a:prstGeom prst="straightConnector1">
            <a:avLst/>
          </a:prstGeom>
          <a:ln>
            <a:solidFill>
              <a:schemeClr val="accent3">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924B2B33-8067-4EC5-AEE6-93B2ECA0193A}"/>
              </a:ext>
            </a:extLst>
          </p:cNvPr>
          <p:cNvCxnSpPr>
            <a:cxnSpLocks/>
          </p:cNvCxnSpPr>
          <p:nvPr/>
        </p:nvCxnSpPr>
        <p:spPr>
          <a:xfrm>
            <a:off x="1897529" y="3555333"/>
            <a:ext cx="895350" cy="0"/>
          </a:xfrm>
          <a:prstGeom prst="straightConnector1">
            <a:avLst/>
          </a:prstGeom>
          <a:ln>
            <a:solidFill>
              <a:schemeClr val="accent3">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8DF5E1FF-610F-4740-826C-71B3B5BE1056}"/>
              </a:ext>
            </a:extLst>
          </p:cNvPr>
          <p:cNvSpPr txBox="1"/>
          <p:nvPr/>
        </p:nvSpPr>
        <p:spPr>
          <a:xfrm>
            <a:off x="1315962" y="3392211"/>
            <a:ext cx="543739" cy="307777"/>
          </a:xfrm>
          <a:prstGeom prst="rect">
            <a:avLst/>
          </a:prstGeom>
          <a:noFill/>
        </p:spPr>
        <p:txBody>
          <a:bodyPr wrap="none" rtlCol="0">
            <a:spAutoFit/>
          </a:bodyPr>
          <a:lstStyle/>
          <a:p>
            <a:r>
              <a:rPr lang="en-US" sz="1400" dirty="0"/>
              <a:t>Pole</a:t>
            </a:r>
            <a:endParaRPr lang="en-AU" sz="1400" dirty="0"/>
          </a:p>
        </p:txBody>
      </p:sp>
      <p:sp>
        <p:nvSpPr>
          <p:cNvPr id="18" name="TextBox 17">
            <a:extLst>
              <a:ext uri="{FF2B5EF4-FFF2-40B4-BE49-F238E27FC236}">
                <a16:creationId xmlns:a16="http://schemas.microsoft.com/office/drawing/2014/main" id="{E9AE1030-0D09-4408-8191-3E02C3380F78}"/>
              </a:ext>
            </a:extLst>
          </p:cNvPr>
          <p:cNvSpPr txBox="1"/>
          <p:nvPr/>
        </p:nvSpPr>
        <p:spPr>
          <a:xfrm>
            <a:off x="927392" y="5008489"/>
            <a:ext cx="970137" cy="307777"/>
          </a:xfrm>
          <a:prstGeom prst="rect">
            <a:avLst/>
          </a:prstGeom>
          <a:noFill/>
        </p:spPr>
        <p:txBody>
          <a:bodyPr wrap="none" rtlCol="0">
            <a:spAutoFit/>
          </a:bodyPr>
          <a:lstStyle/>
          <a:p>
            <a:r>
              <a:rPr lang="en-US" sz="1400" dirty="0"/>
              <a:t>Lane Line</a:t>
            </a:r>
            <a:endParaRPr lang="en-AU" sz="1400" dirty="0"/>
          </a:p>
        </p:txBody>
      </p:sp>
      <p:sp>
        <p:nvSpPr>
          <p:cNvPr id="20" name="TextBox 19">
            <a:extLst>
              <a:ext uri="{FF2B5EF4-FFF2-40B4-BE49-F238E27FC236}">
                <a16:creationId xmlns:a16="http://schemas.microsoft.com/office/drawing/2014/main" id="{93CC15F3-7559-4495-880D-A117834A7E14}"/>
              </a:ext>
            </a:extLst>
          </p:cNvPr>
          <p:cNvSpPr txBox="1"/>
          <p:nvPr/>
        </p:nvSpPr>
        <p:spPr>
          <a:xfrm>
            <a:off x="708958" y="4758571"/>
            <a:ext cx="612668" cy="307777"/>
          </a:xfrm>
          <a:prstGeom prst="rect">
            <a:avLst/>
          </a:prstGeom>
          <a:noFill/>
        </p:spPr>
        <p:txBody>
          <a:bodyPr wrap="none" rtlCol="0">
            <a:spAutoFit/>
          </a:bodyPr>
          <a:lstStyle/>
          <a:p>
            <a:r>
              <a:rPr lang="en-US" sz="1400" dirty="0"/>
              <a:t>Road</a:t>
            </a:r>
            <a:endParaRPr lang="en-AU" sz="1400" dirty="0"/>
          </a:p>
        </p:txBody>
      </p:sp>
      <p:sp>
        <p:nvSpPr>
          <p:cNvPr id="21" name="TextBox 20">
            <a:extLst>
              <a:ext uri="{FF2B5EF4-FFF2-40B4-BE49-F238E27FC236}">
                <a16:creationId xmlns:a16="http://schemas.microsoft.com/office/drawing/2014/main" id="{9CC6DF39-7425-4E7C-A86E-AC9864418901}"/>
              </a:ext>
            </a:extLst>
          </p:cNvPr>
          <p:cNvSpPr txBox="1"/>
          <p:nvPr/>
        </p:nvSpPr>
        <p:spPr>
          <a:xfrm>
            <a:off x="602129" y="4083867"/>
            <a:ext cx="1197763" cy="523220"/>
          </a:xfrm>
          <a:prstGeom prst="rect">
            <a:avLst/>
          </a:prstGeom>
          <a:noFill/>
        </p:spPr>
        <p:txBody>
          <a:bodyPr wrap="square" rtlCol="0">
            <a:spAutoFit/>
          </a:bodyPr>
          <a:lstStyle/>
          <a:p>
            <a:r>
              <a:rPr lang="en-US" sz="1400" dirty="0"/>
              <a:t>Concrete Barrier</a:t>
            </a:r>
            <a:endParaRPr lang="en-AU" sz="1400" dirty="0"/>
          </a:p>
        </p:txBody>
      </p:sp>
      <p:sp>
        <p:nvSpPr>
          <p:cNvPr id="22" name="TextBox 21">
            <a:extLst>
              <a:ext uri="{FF2B5EF4-FFF2-40B4-BE49-F238E27FC236}">
                <a16:creationId xmlns:a16="http://schemas.microsoft.com/office/drawing/2014/main" id="{80FEB646-60A4-41B5-8251-43F6A5BD5DE3}"/>
              </a:ext>
            </a:extLst>
          </p:cNvPr>
          <p:cNvSpPr txBox="1"/>
          <p:nvPr/>
        </p:nvSpPr>
        <p:spPr>
          <a:xfrm>
            <a:off x="323850" y="3637967"/>
            <a:ext cx="1502551" cy="307777"/>
          </a:xfrm>
          <a:prstGeom prst="rect">
            <a:avLst/>
          </a:prstGeom>
          <a:noFill/>
        </p:spPr>
        <p:txBody>
          <a:bodyPr wrap="square" rtlCol="0">
            <a:spAutoFit/>
          </a:bodyPr>
          <a:lstStyle/>
          <a:p>
            <a:r>
              <a:rPr lang="en-US" sz="1400" dirty="0"/>
              <a:t>Curvature Sign</a:t>
            </a:r>
            <a:endParaRPr lang="en-AU" sz="1400" dirty="0"/>
          </a:p>
        </p:txBody>
      </p:sp>
      <p:sp>
        <p:nvSpPr>
          <p:cNvPr id="24" name="Arrow: Right 23">
            <a:extLst>
              <a:ext uri="{FF2B5EF4-FFF2-40B4-BE49-F238E27FC236}">
                <a16:creationId xmlns:a16="http://schemas.microsoft.com/office/drawing/2014/main" id="{91E2275B-E27A-4AA1-9CF1-CB9603CF2F36}"/>
              </a:ext>
            </a:extLst>
          </p:cNvPr>
          <p:cNvSpPr/>
          <p:nvPr/>
        </p:nvSpPr>
        <p:spPr>
          <a:xfrm>
            <a:off x="4840754" y="4171950"/>
            <a:ext cx="714375" cy="304800"/>
          </a:xfrm>
          <a:prstGeom prst="rightArrow">
            <a:avLst/>
          </a:prstGeom>
          <a:solidFill>
            <a:schemeClr val="accent3">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1" name="Title 10">
            <a:extLst>
              <a:ext uri="{FF2B5EF4-FFF2-40B4-BE49-F238E27FC236}">
                <a16:creationId xmlns:a16="http://schemas.microsoft.com/office/drawing/2014/main" id="{EEE2EC7A-0C35-4F98-80B6-2C6B4CD7FDBC}"/>
              </a:ext>
            </a:extLst>
          </p:cNvPr>
          <p:cNvSpPr>
            <a:spLocks noGrp="1"/>
          </p:cNvSpPr>
          <p:nvPr>
            <p:ph type="title"/>
          </p:nvPr>
        </p:nvSpPr>
        <p:spPr>
          <a:xfrm>
            <a:off x="0" y="274638"/>
            <a:ext cx="8686800" cy="720917"/>
          </a:xfrm>
        </p:spPr>
        <p:txBody>
          <a:bodyPr>
            <a:normAutofit/>
          </a:bodyPr>
          <a:lstStyle/>
          <a:p>
            <a:r>
              <a:rPr lang="en-AU" dirty="0">
                <a:solidFill>
                  <a:schemeClr val="tx1"/>
                </a:solidFill>
              </a:rPr>
              <a:t>Data Collection</a:t>
            </a:r>
          </a:p>
        </p:txBody>
      </p:sp>
    </p:spTree>
    <p:extLst>
      <p:ext uri="{BB962C8B-B14F-4D97-AF65-F5344CB8AC3E}">
        <p14:creationId xmlns:p14="http://schemas.microsoft.com/office/powerpoint/2010/main" val="1239013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8B760-3F5E-4DC1-A433-30F1EC1464EF}"/>
              </a:ext>
            </a:extLst>
          </p:cNvPr>
          <p:cNvSpPr>
            <a:spLocks noGrp="1"/>
          </p:cNvSpPr>
          <p:nvPr>
            <p:ph type="title"/>
          </p:nvPr>
        </p:nvSpPr>
        <p:spPr>
          <a:xfrm>
            <a:off x="457200" y="274638"/>
            <a:ext cx="8229600" cy="720917"/>
          </a:xfrm>
        </p:spPr>
        <p:txBody>
          <a:bodyPr>
            <a:noAutofit/>
          </a:bodyPr>
          <a:lstStyle/>
          <a:p>
            <a:r>
              <a:rPr lang="en-US" dirty="0">
                <a:solidFill>
                  <a:schemeClr val="tx1"/>
                </a:solidFill>
                <a:latin typeface="Arial" pitchFamily="34" charset="0"/>
                <a:cs typeface="Arial" pitchFamily="34" charset="0"/>
              </a:rPr>
              <a:t>Data Collection</a:t>
            </a:r>
            <a:endParaRPr lang="en-AU" dirty="0">
              <a:latin typeface="Arial" pitchFamily="34" charset="0"/>
              <a:cs typeface="Arial" pitchFamily="34" charset="0"/>
            </a:endParaRPr>
          </a:p>
        </p:txBody>
      </p:sp>
      <p:sp>
        <p:nvSpPr>
          <p:cNvPr id="3" name="Content Placeholder 2">
            <a:extLst>
              <a:ext uri="{FF2B5EF4-FFF2-40B4-BE49-F238E27FC236}">
                <a16:creationId xmlns:a16="http://schemas.microsoft.com/office/drawing/2014/main" id="{3994BBDE-1A8D-4928-BFAE-CCD81AAB5A5A}"/>
              </a:ext>
            </a:extLst>
          </p:cNvPr>
          <p:cNvSpPr>
            <a:spLocks noGrp="1"/>
          </p:cNvSpPr>
          <p:nvPr>
            <p:ph sz="half" idx="1"/>
          </p:nvPr>
        </p:nvSpPr>
        <p:spPr/>
        <p:txBody>
          <a:bodyPr>
            <a:normAutofit fontScale="85000" lnSpcReduction="20000"/>
          </a:bodyPr>
          <a:lstStyle/>
          <a:p>
            <a:pPr>
              <a:buFont typeface="Wingdings" pitchFamily="2" charset="2"/>
              <a:buChar char="q"/>
            </a:pPr>
            <a:r>
              <a:rPr lang="en-US" dirty="0">
                <a:solidFill>
                  <a:schemeClr val="tx2"/>
                </a:solidFill>
              </a:rPr>
              <a:t>Example </a:t>
            </a:r>
            <a:r>
              <a:rPr lang="en-US" dirty="0" err="1">
                <a:solidFill>
                  <a:schemeClr val="tx2"/>
                </a:solidFill>
              </a:rPr>
              <a:t>AusRAP</a:t>
            </a:r>
            <a:r>
              <a:rPr lang="en-US" dirty="0">
                <a:solidFill>
                  <a:schemeClr val="tx2"/>
                </a:solidFill>
              </a:rPr>
              <a:t> attributes  </a:t>
            </a: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pPr marL="0" indent="0">
              <a:buNone/>
            </a:pPr>
            <a:endParaRPr lang="en-US" dirty="0">
              <a:solidFill>
                <a:schemeClr val="tx2"/>
              </a:solidFill>
            </a:endParaRPr>
          </a:p>
          <a:p>
            <a:pPr>
              <a:buFont typeface="Wingdings" pitchFamily="2" charset="2"/>
              <a:buChar char="q"/>
            </a:pPr>
            <a:r>
              <a:rPr lang="en-US" dirty="0">
                <a:solidFill>
                  <a:schemeClr val="tx2"/>
                </a:solidFill>
              </a:rPr>
              <a:t>Video data contain four videos (left, right, front, rear) from roads, 10A, 10L, 14A and 210A obtained in 2015, 2016, and 2017.</a:t>
            </a:r>
          </a:p>
          <a:p>
            <a:pPr marL="0" indent="0">
              <a:buNone/>
            </a:pPr>
            <a:endParaRPr lang="en-US" dirty="0">
              <a:solidFill>
                <a:schemeClr val="tx2"/>
              </a:solidFill>
            </a:endParaRPr>
          </a:p>
          <a:p>
            <a:pPr>
              <a:buFont typeface="Wingdings" pitchFamily="2" charset="2"/>
              <a:buChar char="q"/>
            </a:pPr>
            <a:r>
              <a:rPr lang="en-US" dirty="0">
                <a:solidFill>
                  <a:schemeClr val="tx2"/>
                </a:solidFill>
              </a:rPr>
              <a:t>110, 918 frames have been extracted from all these videos.</a:t>
            </a:r>
            <a:endParaRPr lang="en-AU" dirty="0">
              <a:solidFill>
                <a:schemeClr val="tx2"/>
              </a:solidFill>
            </a:endParaRPr>
          </a:p>
        </p:txBody>
      </p:sp>
      <p:sp>
        <p:nvSpPr>
          <p:cNvPr id="4" name="Slide Number Placeholder 3">
            <a:extLst>
              <a:ext uri="{FF2B5EF4-FFF2-40B4-BE49-F238E27FC236}">
                <a16:creationId xmlns:a16="http://schemas.microsoft.com/office/drawing/2014/main" id="{C5D399A5-CBC0-4EAA-9B34-041E9830A3B6}"/>
              </a:ext>
            </a:extLst>
          </p:cNvPr>
          <p:cNvSpPr>
            <a:spLocks noGrp="1"/>
          </p:cNvSpPr>
          <p:nvPr>
            <p:ph type="sldNum" sz="quarter" idx="12"/>
          </p:nvPr>
        </p:nvSpPr>
        <p:spPr>
          <a:xfrm>
            <a:off x="6553200" y="6356350"/>
            <a:ext cx="2133600" cy="365125"/>
          </a:xfrm>
        </p:spPr>
        <p:txBody>
          <a:bodyPr/>
          <a:lstStyle/>
          <a:p>
            <a:fld id="{2BB9ACDB-B634-2347-95A4-245F21F5473B}" type="slidenum">
              <a:rPr lang="en-US" smtClean="0"/>
              <a:pPr/>
              <a:t>4</a:t>
            </a:fld>
            <a:endParaRPr lang="en-US"/>
          </a:p>
        </p:txBody>
      </p:sp>
      <p:sp>
        <p:nvSpPr>
          <p:cNvPr id="5" name="TextBox 4">
            <a:extLst>
              <a:ext uri="{FF2B5EF4-FFF2-40B4-BE49-F238E27FC236}">
                <a16:creationId xmlns:a16="http://schemas.microsoft.com/office/drawing/2014/main" id="{AE0F798E-5466-4788-B238-FE70228CA15A}"/>
              </a:ext>
            </a:extLst>
          </p:cNvPr>
          <p:cNvSpPr txBox="1"/>
          <p:nvPr/>
        </p:nvSpPr>
        <p:spPr>
          <a:xfrm>
            <a:off x="805045" y="1705386"/>
            <a:ext cx="7881755" cy="1938992"/>
          </a:xfrm>
          <a:prstGeom prst="rect">
            <a:avLst/>
          </a:prstGeom>
          <a:solidFill>
            <a:schemeClr val="accent1">
              <a:lumMod val="20000"/>
              <a:lumOff val="80000"/>
            </a:schemeClr>
          </a:solidFill>
        </p:spPr>
        <p:txBody>
          <a:bodyPr wrap="square" rtlCol="0">
            <a:spAutoFit/>
          </a:bodyPr>
          <a:lstStyle/>
          <a:p>
            <a:r>
              <a:rPr lang="en-US" sz="2400" dirty="0"/>
              <a:t>Area type, speed limit, median type, rumble strip, roadside severity, paved shoulder, intersection type, lane line, quality of curve, road condition, delineation, street lighting, pedestrian crossing facilities, facilities for bicycles, road work, school zone warning, etc.</a:t>
            </a:r>
          </a:p>
        </p:txBody>
      </p:sp>
    </p:spTree>
    <p:extLst>
      <p:ext uri="{BB962C8B-B14F-4D97-AF65-F5344CB8AC3E}">
        <p14:creationId xmlns:p14="http://schemas.microsoft.com/office/powerpoint/2010/main" val="3489891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E1B8-5F6C-4E34-9E5C-16BB6974055D}"/>
              </a:ext>
            </a:extLst>
          </p:cNvPr>
          <p:cNvSpPr>
            <a:spLocks noGrp="1"/>
          </p:cNvSpPr>
          <p:nvPr>
            <p:ph type="title"/>
          </p:nvPr>
        </p:nvSpPr>
        <p:spPr>
          <a:xfrm>
            <a:off x="164123" y="190394"/>
            <a:ext cx="6282205" cy="994172"/>
          </a:xfrm>
        </p:spPr>
        <p:txBody>
          <a:bodyPr vert="horz" lIns="91440" tIns="45720" rIns="91440" bIns="45720" rtlCol="0" anchor="ctr">
            <a:normAutofit/>
          </a:bodyPr>
          <a:lstStyle/>
          <a:p>
            <a:pPr defTabSz="914400">
              <a:lnSpc>
                <a:spcPct val="90000"/>
              </a:lnSpc>
            </a:pPr>
            <a:r>
              <a:rPr lang="en-AU" dirty="0">
                <a:solidFill>
                  <a:schemeClr val="tx2"/>
                </a:solidFill>
              </a:rPr>
              <a:t>Literature Review</a:t>
            </a:r>
            <a:endParaRPr lang="en-US" kern="1200" dirty="0">
              <a:solidFill>
                <a:schemeClr val="tx2"/>
              </a:solidFill>
              <a:latin typeface="Arial" pitchFamily="34" charset="0"/>
              <a:cs typeface="Arial" pitchFamily="34" charset="0"/>
            </a:endParaRPr>
          </a:p>
        </p:txBody>
      </p:sp>
      <p:sp>
        <p:nvSpPr>
          <p:cNvPr id="9" name="Content Placeholder 2">
            <a:extLst>
              <a:ext uri="{FF2B5EF4-FFF2-40B4-BE49-F238E27FC236}">
                <a16:creationId xmlns:a16="http://schemas.microsoft.com/office/drawing/2014/main" id="{F7B42BA3-8EC7-4B64-B7EC-41DD3A617C86}"/>
              </a:ext>
            </a:extLst>
          </p:cNvPr>
          <p:cNvSpPr>
            <a:spLocks noGrp="1"/>
          </p:cNvSpPr>
          <p:nvPr>
            <p:ph sz="half" idx="1"/>
          </p:nvPr>
        </p:nvSpPr>
        <p:spPr>
          <a:xfrm>
            <a:off x="164122" y="1078523"/>
            <a:ext cx="8979877" cy="4443046"/>
          </a:xfrm>
        </p:spPr>
        <p:txBody>
          <a:bodyPr vert="horz" lIns="91440" tIns="45720" rIns="91440" bIns="45720" rtlCol="0" anchor="ctr">
            <a:noAutofit/>
          </a:bodyPr>
          <a:lstStyle/>
          <a:p>
            <a:pPr marL="457200" algn="just" defTabSz="914400">
              <a:lnSpc>
                <a:spcPct val="90000"/>
              </a:lnSpc>
              <a:buFont typeface="Wingdings" pitchFamily="2" charset="2"/>
              <a:buChar char="q"/>
            </a:pPr>
            <a:r>
              <a:rPr lang="en-US" sz="2000" dirty="0">
                <a:solidFill>
                  <a:schemeClr val="tx1"/>
                </a:solidFill>
                <a:latin typeface="+mn-lt"/>
                <a:cs typeface="+mn-cs"/>
              </a:rPr>
              <a:t>Enhanced detection and recognition of road markings based on adaptive region of interest and deep learning was proposed by Minh </a:t>
            </a:r>
            <a:r>
              <a:rPr lang="en-US" sz="2000" i="1" dirty="0">
                <a:solidFill>
                  <a:schemeClr val="tx1"/>
                </a:solidFill>
                <a:latin typeface="+mn-lt"/>
                <a:cs typeface="+mn-cs"/>
              </a:rPr>
              <a:t>et al. </a:t>
            </a:r>
            <a:r>
              <a:rPr lang="en-US" sz="2000" dirty="0">
                <a:solidFill>
                  <a:schemeClr val="tx1"/>
                </a:solidFill>
                <a:latin typeface="+mn-lt"/>
                <a:cs typeface="+mn-cs"/>
              </a:rPr>
              <a:t>in 2019.</a:t>
            </a:r>
          </a:p>
          <a:p>
            <a:pPr marL="114300" indent="0" algn="just" defTabSz="914400">
              <a:lnSpc>
                <a:spcPct val="90000"/>
              </a:lnSpc>
              <a:buNone/>
            </a:pPr>
            <a:endParaRPr lang="en-US" sz="2000" dirty="0">
              <a:solidFill>
                <a:schemeClr val="tx1"/>
              </a:solidFill>
              <a:latin typeface="+mn-lt"/>
              <a:cs typeface="+mn-cs"/>
            </a:endParaRPr>
          </a:p>
          <a:p>
            <a:pPr marL="457200" algn="just" defTabSz="914400">
              <a:lnSpc>
                <a:spcPct val="90000"/>
              </a:lnSpc>
              <a:buFont typeface="Wingdings" pitchFamily="2" charset="2"/>
              <a:buChar char="q"/>
            </a:pPr>
            <a:r>
              <a:rPr lang="en-US" sz="2000" dirty="0">
                <a:solidFill>
                  <a:schemeClr val="tx1"/>
                </a:solidFill>
                <a:latin typeface="+mn-lt"/>
                <a:cs typeface="+mn-cs"/>
              </a:rPr>
              <a:t>Traffic light recognition system with high dynamic range imaging and deep learning was proposed by Wang </a:t>
            </a:r>
            <a:r>
              <a:rPr lang="en-US" sz="2000" i="1" dirty="0">
                <a:solidFill>
                  <a:schemeClr val="tx1"/>
                </a:solidFill>
                <a:latin typeface="+mn-lt"/>
                <a:cs typeface="+mn-cs"/>
              </a:rPr>
              <a:t>et al. </a:t>
            </a:r>
            <a:r>
              <a:rPr lang="en-US" sz="2000" dirty="0">
                <a:solidFill>
                  <a:schemeClr val="tx1"/>
                </a:solidFill>
                <a:latin typeface="+mn-lt"/>
                <a:cs typeface="+mn-cs"/>
              </a:rPr>
              <a:t>in 2019.</a:t>
            </a:r>
          </a:p>
          <a:p>
            <a:pPr marL="114300" indent="0" algn="just" defTabSz="914400">
              <a:lnSpc>
                <a:spcPct val="90000"/>
              </a:lnSpc>
              <a:buNone/>
            </a:pPr>
            <a:endParaRPr lang="en-US" sz="2000" dirty="0">
              <a:solidFill>
                <a:schemeClr val="tx1"/>
              </a:solidFill>
              <a:latin typeface="+mn-lt"/>
              <a:cs typeface="+mn-cs"/>
            </a:endParaRPr>
          </a:p>
          <a:p>
            <a:pPr marL="457200" algn="just" defTabSz="914400">
              <a:lnSpc>
                <a:spcPct val="90000"/>
              </a:lnSpc>
              <a:buFont typeface="Wingdings" pitchFamily="2" charset="2"/>
              <a:buChar char="q"/>
            </a:pPr>
            <a:r>
              <a:rPr lang="en-US" sz="2000" dirty="0">
                <a:solidFill>
                  <a:schemeClr val="tx1"/>
                </a:solidFill>
                <a:latin typeface="+mn-lt"/>
                <a:cs typeface="+mn-cs"/>
              </a:rPr>
              <a:t>Transferable object-based framework on deep convolutional neural networks for building extraction was proposed by </a:t>
            </a:r>
            <a:r>
              <a:rPr lang="en-US" sz="2000" dirty="0" err="1">
                <a:solidFill>
                  <a:schemeClr val="tx1"/>
                </a:solidFill>
                <a:latin typeface="+mn-lt"/>
                <a:cs typeface="+mn-cs"/>
              </a:rPr>
              <a:t>Majd</a:t>
            </a:r>
            <a:r>
              <a:rPr lang="en-US" sz="2000" dirty="0">
                <a:solidFill>
                  <a:schemeClr val="tx1"/>
                </a:solidFill>
                <a:latin typeface="+mn-lt"/>
                <a:cs typeface="+mn-cs"/>
              </a:rPr>
              <a:t> </a:t>
            </a:r>
            <a:r>
              <a:rPr lang="en-US" sz="2000" i="1" dirty="0">
                <a:solidFill>
                  <a:schemeClr val="tx1"/>
                </a:solidFill>
                <a:latin typeface="+mn-lt"/>
                <a:cs typeface="+mn-cs"/>
              </a:rPr>
              <a:t>et al. </a:t>
            </a:r>
            <a:r>
              <a:rPr lang="en-US" sz="2000" dirty="0">
                <a:solidFill>
                  <a:schemeClr val="tx1"/>
                </a:solidFill>
                <a:latin typeface="+mn-lt"/>
                <a:cs typeface="+mn-cs"/>
              </a:rPr>
              <a:t>in 2019.</a:t>
            </a:r>
          </a:p>
          <a:p>
            <a:pPr marL="114300" indent="0" algn="just" defTabSz="914400">
              <a:lnSpc>
                <a:spcPct val="90000"/>
              </a:lnSpc>
              <a:buNone/>
            </a:pPr>
            <a:endParaRPr lang="en-US" sz="2000" dirty="0">
              <a:solidFill>
                <a:schemeClr val="tx1"/>
              </a:solidFill>
              <a:latin typeface="+mn-lt"/>
              <a:cs typeface="+mn-cs"/>
            </a:endParaRPr>
          </a:p>
          <a:p>
            <a:pPr marL="457200" algn="just" defTabSz="914400">
              <a:lnSpc>
                <a:spcPct val="90000"/>
              </a:lnSpc>
              <a:buFont typeface="Wingdings" pitchFamily="2" charset="2"/>
              <a:buChar char="q"/>
            </a:pPr>
            <a:r>
              <a:rPr lang="en-US" sz="2000" dirty="0">
                <a:solidFill>
                  <a:schemeClr val="tx1"/>
                </a:solidFill>
                <a:latin typeface="+mn-lt"/>
                <a:cs typeface="+mn-cs"/>
              </a:rPr>
              <a:t>Automatic measurement of the traffic sign with segmentation and recognition was proposed by Khalid et al. in 2019.</a:t>
            </a:r>
          </a:p>
          <a:p>
            <a:pPr marL="114300" indent="0" algn="just" defTabSz="914400">
              <a:lnSpc>
                <a:spcPct val="90000"/>
              </a:lnSpc>
              <a:buNone/>
            </a:pPr>
            <a:endParaRPr lang="en-US" sz="2000" dirty="0">
              <a:solidFill>
                <a:schemeClr val="tx1"/>
              </a:solidFill>
              <a:latin typeface="+mn-lt"/>
              <a:cs typeface="+mn-cs"/>
            </a:endParaRPr>
          </a:p>
          <a:p>
            <a:pPr marL="457200" algn="just" defTabSz="914400">
              <a:lnSpc>
                <a:spcPct val="90000"/>
              </a:lnSpc>
              <a:buFont typeface="Wingdings" pitchFamily="2" charset="2"/>
              <a:buChar char="q"/>
            </a:pPr>
            <a:r>
              <a:rPr lang="en-US" sz="2000" dirty="0">
                <a:solidFill>
                  <a:schemeClr val="tx1"/>
                </a:solidFill>
                <a:latin typeface="+mn-lt"/>
                <a:cs typeface="+mn-cs"/>
              </a:rPr>
              <a:t>An automated road crack detection using deep convolutional neural networks was proposed by </a:t>
            </a:r>
            <a:r>
              <a:rPr lang="en-US" sz="2000" dirty="0" err="1">
                <a:solidFill>
                  <a:schemeClr val="tx1"/>
                </a:solidFill>
                <a:latin typeface="+mn-lt"/>
                <a:cs typeface="+mn-cs"/>
              </a:rPr>
              <a:t>Mandal</a:t>
            </a:r>
            <a:r>
              <a:rPr lang="en-US" sz="2000" dirty="0">
                <a:solidFill>
                  <a:schemeClr val="tx1"/>
                </a:solidFill>
                <a:latin typeface="+mn-lt"/>
                <a:cs typeface="+mn-cs"/>
              </a:rPr>
              <a:t> </a:t>
            </a:r>
            <a:r>
              <a:rPr lang="en-US" sz="2000" i="1" dirty="0">
                <a:solidFill>
                  <a:schemeClr val="tx1"/>
                </a:solidFill>
                <a:latin typeface="+mn-lt"/>
                <a:cs typeface="+mn-cs"/>
              </a:rPr>
              <a:t>et al. </a:t>
            </a:r>
            <a:r>
              <a:rPr lang="en-US" sz="2000" dirty="0">
                <a:solidFill>
                  <a:schemeClr val="tx1"/>
                </a:solidFill>
                <a:latin typeface="+mn-lt"/>
                <a:cs typeface="+mn-cs"/>
              </a:rPr>
              <a:t>in 2018.</a:t>
            </a:r>
          </a:p>
        </p:txBody>
      </p:sp>
      <p:sp>
        <p:nvSpPr>
          <p:cNvPr id="4" name="Slide Number Placeholder 3">
            <a:extLst>
              <a:ext uri="{FF2B5EF4-FFF2-40B4-BE49-F238E27FC236}">
                <a16:creationId xmlns:a16="http://schemas.microsoft.com/office/drawing/2014/main" id="{AE534D9E-A41A-42B0-9E33-D6A03FC194C5}"/>
              </a:ext>
            </a:extLst>
          </p:cNvPr>
          <p:cNvSpPr>
            <a:spLocks noGrp="1"/>
          </p:cNvSpPr>
          <p:nvPr>
            <p:ph type="sldNum" sz="quarter" idx="12"/>
          </p:nvPr>
        </p:nvSpPr>
        <p:spPr>
          <a:xfrm>
            <a:off x="7576075" y="6415760"/>
            <a:ext cx="759278" cy="273844"/>
          </a:xfrm>
        </p:spPr>
        <p:txBody>
          <a:bodyPr vert="horz" lIns="91440" tIns="45720" rIns="91440" bIns="45720" rtlCol="0" anchor="ctr">
            <a:normAutofit/>
          </a:bodyPr>
          <a:lstStyle/>
          <a:p>
            <a:pPr defTabSz="914400">
              <a:spcAft>
                <a:spcPts val="600"/>
              </a:spcAft>
            </a:pPr>
            <a:fld id="{2BB9ACDB-B634-2347-95A4-245F21F5473B}" type="slidenum">
              <a:rPr lang="en-US" sz="920" smtClean="0">
                <a:solidFill>
                  <a:srgbClr val="FFFFFF"/>
                </a:solidFill>
              </a:rPr>
              <a:pPr defTabSz="914400">
                <a:spcAft>
                  <a:spcPts val="600"/>
                </a:spcAft>
              </a:pPr>
              <a:t>5</a:t>
            </a:fld>
            <a:endParaRPr lang="en-US" sz="920">
              <a:solidFill>
                <a:srgbClr val="FFFFFF"/>
              </a:solidFill>
            </a:endParaRPr>
          </a:p>
        </p:txBody>
      </p:sp>
    </p:spTree>
    <p:extLst>
      <p:ext uri="{BB962C8B-B14F-4D97-AF65-F5344CB8AC3E}">
        <p14:creationId xmlns:p14="http://schemas.microsoft.com/office/powerpoint/2010/main" val="3636347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54A83-CD67-4140-B8BC-D9168AADF4E3}"/>
              </a:ext>
            </a:extLst>
          </p:cNvPr>
          <p:cNvSpPr>
            <a:spLocks noGrp="1"/>
          </p:cNvSpPr>
          <p:nvPr>
            <p:ph type="title"/>
          </p:nvPr>
        </p:nvSpPr>
        <p:spPr/>
        <p:txBody>
          <a:bodyPr>
            <a:normAutofit/>
          </a:bodyPr>
          <a:lstStyle/>
          <a:p>
            <a:r>
              <a:rPr lang="en-AU" dirty="0">
                <a:solidFill>
                  <a:schemeClr val="tx2"/>
                </a:solidFill>
              </a:rPr>
              <a:t>Research Methodology</a:t>
            </a:r>
          </a:p>
        </p:txBody>
      </p:sp>
      <p:sp>
        <p:nvSpPr>
          <p:cNvPr id="4" name="Slide Number Placeholder 3">
            <a:extLst>
              <a:ext uri="{FF2B5EF4-FFF2-40B4-BE49-F238E27FC236}">
                <a16:creationId xmlns:a16="http://schemas.microsoft.com/office/drawing/2014/main" id="{DE38D2B1-2DE2-4D99-9739-16087CA37CED}"/>
              </a:ext>
            </a:extLst>
          </p:cNvPr>
          <p:cNvSpPr>
            <a:spLocks noGrp="1"/>
          </p:cNvSpPr>
          <p:nvPr>
            <p:ph type="sldNum" sz="quarter" idx="12"/>
          </p:nvPr>
        </p:nvSpPr>
        <p:spPr/>
        <p:txBody>
          <a:bodyPr/>
          <a:lstStyle/>
          <a:p>
            <a:fld id="{2BB9ACDB-B634-2347-95A4-245F21F5473B}" type="slidenum">
              <a:rPr lang="en-US" smtClean="0"/>
              <a:pPr/>
              <a:t>6</a:t>
            </a:fld>
            <a:endParaRPr lang="en-US"/>
          </a:p>
        </p:txBody>
      </p:sp>
      <p:pic>
        <p:nvPicPr>
          <p:cNvPr id="6" name="Picture 5">
            <a:extLst>
              <a:ext uri="{FF2B5EF4-FFF2-40B4-BE49-F238E27FC236}">
                <a16:creationId xmlns:a16="http://schemas.microsoft.com/office/drawing/2014/main" id="{F5E625C8-297C-4584-A7DD-8D2DBBA4BE0D}"/>
              </a:ext>
            </a:extLst>
          </p:cNvPr>
          <p:cNvPicPr>
            <a:picLocks noChangeAspect="1"/>
          </p:cNvPicPr>
          <p:nvPr/>
        </p:nvPicPr>
        <p:blipFill>
          <a:blip r:embed="rId2"/>
          <a:stretch>
            <a:fillRect/>
          </a:stretch>
        </p:blipFill>
        <p:spPr>
          <a:xfrm>
            <a:off x="1381125" y="958056"/>
            <a:ext cx="6619876" cy="5322588"/>
          </a:xfrm>
          <a:prstGeom prst="rect">
            <a:avLst/>
          </a:prstGeom>
        </p:spPr>
      </p:pic>
    </p:spTree>
    <p:extLst>
      <p:ext uri="{BB962C8B-B14F-4D97-AF65-F5344CB8AC3E}">
        <p14:creationId xmlns:p14="http://schemas.microsoft.com/office/powerpoint/2010/main" val="1263093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C1087-E942-45D5-A824-5E23D4E4AE46}"/>
              </a:ext>
            </a:extLst>
          </p:cNvPr>
          <p:cNvSpPr>
            <a:spLocks noGrp="1"/>
          </p:cNvSpPr>
          <p:nvPr>
            <p:ph type="title"/>
          </p:nvPr>
        </p:nvSpPr>
        <p:spPr/>
        <p:txBody>
          <a:bodyPr/>
          <a:lstStyle/>
          <a:p>
            <a:r>
              <a:rPr lang="en-US" dirty="0">
                <a:solidFill>
                  <a:schemeClr val="tx2"/>
                </a:solidFill>
              </a:rPr>
              <a:t>Preliminary Results</a:t>
            </a:r>
            <a:endParaRPr lang="en-AU" dirty="0">
              <a:solidFill>
                <a:schemeClr val="tx2"/>
              </a:solidFill>
            </a:endParaRPr>
          </a:p>
        </p:txBody>
      </p:sp>
      <p:sp>
        <p:nvSpPr>
          <p:cNvPr id="4" name="Slide Number Placeholder 3">
            <a:extLst>
              <a:ext uri="{FF2B5EF4-FFF2-40B4-BE49-F238E27FC236}">
                <a16:creationId xmlns:a16="http://schemas.microsoft.com/office/drawing/2014/main" id="{0F64D8F6-68F7-41B3-914D-253E92CD9347}"/>
              </a:ext>
            </a:extLst>
          </p:cNvPr>
          <p:cNvSpPr>
            <a:spLocks noGrp="1"/>
          </p:cNvSpPr>
          <p:nvPr>
            <p:ph type="sldNum" sz="quarter" idx="12"/>
          </p:nvPr>
        </p:nvSpPr>
        <p:spPr/>
        <p:txBody>
          <a:bodyPr/>
          <a:lstStyle/>
          <a:p>
            <a:fld id="{2BB9ACDB-B634-2347-95A4-245F21F5473B}" type="slidenum">
              <a:rPr lang="en-US" smtClean="0"/>
              <a:pPr/>
              <a:t>7</a:t>
            </a:fld>
            <a:endParaRPr lang="en-US"/>
          </a:p>
        </p:txBody>
      </p:sp>
      <p:pic>
        <p:nvPicPr>
          <p:cNvPr id="9" name="Picture 8">
            <a:extLst>
              <a:ext uri="{FF2B5EF4-FFF2-40B4-BE49-F238E27FC236}">
                <a16:creationId xmlns:a16="http://schemas.microsoft.com/office/drawing/2014/main" id="{68B4CB35-A83D-481E-A187-243FAC173F19}"/>
              </a:ext>
            </a:extLst>
          </p:cNvPr>
          <p:cNvPicPr>
            <a:picLocks noChangeAspect="1"/>
          </p:cNvPicPr>
          <p:nvPr/>
        </p:nvPicPr>
        <p:blipFill>
          <a:blip r:embed="rId2"/>
          <a:stretch>
            <a:fillRect/>
          </a:stretch>
        </p:blipFill>
        <p:spPr>
          <a:xfrm>
            <a:off x="581025" y="1089906"/>
            <a:ext cx="2419350" cy="1338058"/>
          </a:xfrm>
          <a:prstGeom prst="rect">
            <a:avLst/>
          </a:prstGeom>
        </p:spPr>
      </p:pic>
      <p:pic>
        <p:nvPicPr>
          <p:cNvPr id="10" name="Picture 9">
            <a:extLst>
              <a:ext uri="{FF2B5EF4-FFF2-40B4-BE49-F238E27FC236}">
                <a16:creationId xmlns:a16="http://schemas.microsoft.com/office/drawing/2014/main" id="{1879B733-93B2-478B-87FD-36BC36417DCC}"/>
              </a:ext>
            </a:extLst>
          </p:cNvPr>
          <p:cNvPicPr>
            <a:picLocks noChangeAspect="1"/>
          </p:cNvPicPr>
          <p:nvPr/>
        </p:nvPicPr>
        <p:blipFill>
          <a:blip r:embed="rId3"/>
          <a:stretch>
            <a:fillRect/>
          </a:stretch>
        </p:blipFill>
        <p:spPr>
          <a:xfrm>
            <a:off x="3067050" y="1089906"/>
            <a:ext cx="2638425" cy="1338058"/>
          </a:xfrm>
          <a:prstGeom prst="rect">
            <a:avLst/>
          </a:prstGeom>
        </p:spPr>
      </p:pic>
      <p:pic>
        <p:nvPicPr>
          <p:cNvPr id="11" name="Picture 10">
            <a:extLst>
              <a:ext uri="{FF2B5EF4-FFF2-40B4-BE49-F238E27FC236}">
                <a16:creationId xmlns:a16="http://schemas.microsoft.com/office/drawing/2014/main" id="{D139AB05-2422-457D-965D-2EBB0A4593F8}"/>
              </a:ext>
            </a:extLst>
          </p:cNvPr>
          <p:cNvPicPr>
            <a:picLocks noChangeAspect="1"/>
          </p:cNvPicPr>
          <p:nvPr/>
        </p:nvPicPr>
        <p:blipFill>
          <a:blip r:embed="rId4"/>
          <a:stretch>
            <a:fillRect/>
          </a:stretch>
        </p:blipFill>
        <p:spPr>
          <a:xfrm>
            <a:off x="5734050" y="1089906"/>
            <a:ext cx="2638426" cy="1341148"/>
          </a:xfrm>
          <a:prstGeom prst="rect">
            <a:avLst/>
          </a:prstGeom>
        </p:spPr>
      </p:pic>
      <p:pic>
        <p:nvPicPr>
          <p:cNvPr id="12" name="Picture 11">
            <a:extLst>
              <a:ext uri="{FF2B5EF4-FFF2-40B4-BE49-F238E27FC236}">
                <a16:creationId xmlns:a16="http://schemas.microsoft.com/office/drawing/2014/main" id="{61A76D4A-A790-40C4-AE2B-D497D1DA894F}"/>
              </a:ext>
            </a:extLst>
          </p:cNvPr>
          <p:cNvPicPr>
            <a:picLocks noChangeAspect="1"/>
          </p:cNvPicPr>
          <p:nvPr/>
        </p:nvPicPr>
        <p:blipFill>
          <a:blip r:embed="rId5"/>
          <a:stretch>
            <a:fillRect/>
          </a:stretch>
        </p:blipFill>
        <p:spPr>
          <a:xfrm>
            <a:off x="609600" y="2589376"/>
            <a:ext cx="2390775" cy="1311140"/>
          </a:xfrm>
          <a:prstGeom prst="rect">
            <a:avLst/>
          </a:prstGeom>
        </p:spPr>
      </p:pic>
      <p:pic>
        <p:nvPicPr>
          <p:cNvPr id="13" name="Picture 12">
            <a:extLst>
              <a:ext uri="{FF2B5EF4-FFF2-40B4-BE49-F238E27FC236}">
                <a16:creationId xmlns:a16="http://schemas.microsoft.com/office/drawing/2014/main" id="{8988B26D-DCAD-41E3-8720-20452195A60C}"/>
              </a:ext>
            </a:extLst>
          </p:cNvPr>
          <p:cNvPicPr>
            <a:picLocks noChangeAspect="1"/>
          </p:cNvPicPr>
          <p:nvPr/>
        </p:nvPicPr>
        <p:blipFill>
          <a:blip r:embed="rId6"/>
          <a:stretch>
            <a:fillRect/>
          </a:stretch>
        </p:blipFill>
        <p:spPr>
          <a:xfrm>
            <a:off x="3038475" y="2589375"/>
            <a:ext cx="2638425" cy="1338058"/>
          </a:xfrm>
          <a:prstGeom prst="rect">
            <a:avLst/>
          </a:prstGeom>
        </p:spPr>
      </p:pic>
      <p:pic>
        <p:nvPicPr>
          <p:cNvPr id="14" name="Picture 13">
            <a:extLst>
              <a:ext uri="{FF2B5EF4-FFF2-40B4-BE49-F238E27FC236}">
                <a16:creationId xmlns:a16="http://schemas.microsoft.com/office/drawing/2014/main" id="{592AAA6D-61CE-45FC-B33F-3D1DFB1D45A3}"/>
              </a:ext>
            </a:extLst>
          </p:cNvPr>
          <p:cNvPicPr>
            <a:picLocks noChangeAspect="1"/>
          </p:cNvPicPr>
          <p:nvPr/>
        </p:nvPicPr>
        <p:blipFill>
          <a:blip r:embed="rId7"/>
          <a:stretch>
            <a:fillRect/>
          </a:stretch>
        </p:blipFill>
        <p:spPr>
          <a:xfrm>
            <a:off x="5762625" y="2589375"/>
            <a:ext cx="2609851" cy="1338058"/>
          </a:xfrm>
          <a:prstGeom prst="rect">
            <a:avLst/>
          </a:prstGeom>
        </p:spPr>
      </p:pic>
      <p:pic>
        <p:nvPicPr>
          <p:cNvPr id="15" name="Picture 14">
            <a:extLst>
              <a:ext uri="{FF2B5EF4-FFF2-40B4-BE49-F238E27FC236}">
                <a16:creationId xmlns:a16="http://schemas.microsoft.com/office/drawing/2014/main" id="{0011C3E0-1051-4E90-AC30-931C06ABC9B3}"/>
              </a:ext>
            </a:extLst>
          </p:cNvPr>
          <p:cNvPicPr>
            <a:picLocks noChangeAspect="1"/>
          </p:cNvPicPr>
          <p:nvPr/>
        </p:nvPicPr>
        <p:blipFill>
          <a:blip r:embed="rId8"/>
          <a:stretch>
            <a:fillRect/>
          </a:stretch>
        </p:blipFill>
        <p:spPr>
          <a:xfrm>
            <a:off x="609600" y="4137777"/>
            <a:ext cx="2352136" cy="1311139"/>
          </a:xfrm>
          <a:prstGeom prst="rect">
            <a:avLst/>
          </a:prstGeom>
        </p:spPr>
      </p:pic>
      <p:pic>
        <p:nvPicPr>
          <p:cNvPr id="16" name="Picture 15">
            <a:extLst>
              <a:ext uri="{FF2B5EF4-FFF2-40B4-BE49-F238E27FC236}">
                <a16:creationId xmlns:a16="http://schemas.microsoft.com/office/drawing/2014/main" id="{0C0FB03C-020F-4653-BF41-6F78587C3A8C}"/>
              </a:ext>
            </a:extLst>
          </p:cNvPr>
          <p:cNvPicPr>
            <a:picLocks noChangeAspect="1"/>
          </p:cNvPicPr>
          <p:nvPr/>
        </p:nvPicPr>
        <p:blipFill>
          <a:blip r:embed="rId9"/>
          <a:stretch>
            <a:fillRect/>
          </a:stretch>
        </p:blipFill>
        <p:spPr>
          <a:xfrm>
            <a:off x="3067049" y="4137777"/>
            <a:ext cx="2609851" cy="1338058"/>
          </a:xfrm>
          <a:prstGeom prst="rect">
            <a:avLst/>
          </a:prstGeom>
        </p:spPr>
      </p:pic>
      <p:pic>
        <p:nvPicPr>
          <p:cNvPr id="17" name="Picture 16">
            <a:extLst>
              <a:ext uri="{FF2B5EF4-FFF2-40B4-BE49-F238E27FC236}">
                <a16:creationId xmlns:a16="http://schemas.microsoft.com/office/drawing/2014/main" id="{BF08A21E-E152-42C7-8350-D7E46535F603}"/>
              </a:ext>
            </a:extLst>
          </p:cNvPr>
          <p:cNvPicPr>
            <a:picLocks noChangeAspect="1"/>
          </p:cNvPicPr>
          <p:nvPr/>
        </p:nvPicPr>
        <p:blipFill rotWithShape="1">
          <a:blip r:embed="rId10"/>
          <a:srcRect t="727"/>
          <a:stretch/>
        </p:blipFill>
        <p:spPr>
          <a:xfrm>
            <a:off x="5782213" y="4156826"/>
            <a:ext cx="2590263" cy="1301614"/>
          </a:xfrm>
          <a:prstGeom prst="rect">
            <a:avLst/>
          </a:prstGeom>
        </p:spPr>
      </p:pic>
    </p:spTree>
    <p:extLst>
      <p:ext uri="{BB962C8B-B14F-4D97-AF65-F5344CB8AC3E}">
        <p14:creationId xmlns:p14="http://schemas.microsoft.com/office/powerpoint/2010/main" val="648929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6C6D4-6796-44C3-BFBD-227746F9A8CC}"/>
              </a:ext>
            </a:extLst>
          </p:cNvPr>
          <p:cNvSpPr>
            <a:spLocks noGrp="1"/>
          </p:cNvSpPr>
          <p:nvPr>
            <p:ph type="title"/>
          </p:nvPr>
        </p:nvSpPr>
        <p:spPr/>
        <p:txBody>
          <a:bodyPr/>
          <a:lstStyle/>
          <a:p>
            <a:r>
              <a:rPr lang="en-US" dirty="0">
                <a:solidFill>
                  <a:schemeClr val="tx2"/>
                </a:solidFill>
              </a:rPr>
              <a:t>Preliminary Results</a:t>
            </a:r>
            <a:endParaRPr lang="en-AU" dirty="0"/>
          </a:p>
        </p:txBody>
      </p:sp>
      <p:pic>
        <p:nvPicPr>
          <p:cNvPr id="5" name="Content Placeholder 4">
            <a:extLst>
              <a:ext uri="{FF2B5EF4-FFF2-40B4-BE49-F238E27FC236}">
                <a16:creationId xmlns:a16="http://schemas.microsoft.com/office/drawing/2014/main" id="{12E1D2E0-3E1C-4A06-8A14-5155FED1B856}"/>
              </a:ext>
            </a:extLst>
          </p:cNvPr>
          <p:cNvPicPr>
            <a:picLocks noGrp="1" noChangeAspect="1"/>
          </p:cNvPicPr>
          <p:nvPr>
            <p:ph sz="half" idx="1"/>
          </p:nvPr>
        </p:nvPicPr>
        <p:blipFill>
          <a:blip r:embed="rId2"/>
          <a:stretch>
            <a:fillRect/>
          </a:stretch>
        </p:blipFill>
        <p:spPr>
          <a:xfrm>
            <a:off x="362529" y="2261072"/>
            <a:ext cx="4095172" cy="3485104"/>
          </a:xfrm>
          <a:prstGeom prst="rect">
            <a:avLst/>
          </a:prstGeom>
        </p:spPr>
      </p:pic>
      <p:sp>
        <p:nvSpPr>
          <p:cNvPr id="4" name="Slide Number Placeholder 3">
            <a:extLst>
              <a:ext uri="{FF2B5EF4-FFF2-40B4-BE49-F238E27FC236}">
                <a16:creationId xmlns:a16="http://schemas.microsoft.com/office/drawing/2014/main" id="{917F6B30-6869-42B8-AEC3-F04FC4D82C18}"/>
              </a:ext>
            </a:extLst>
          </p:cNvPr>
          <p:cNvSpPr>
            <a:spLocks noGrp="1"/>
          </p:cNvSpPr>
          <p:nvPr>
            <p:ph type="sldNum" sz="quarter" idx="12"/>
          </p:nvPr>
        </p:nvSpPr>
        <p:spPr/>
        <p:txBody>
          <a:bodyPr/>
          <a:lstStyle/>
          <a:p>
            <a:fld id="{2BB9ACDB-B634-2347-95A4-245F21F5473B}" type="slidenum">
              <a:rPr lang="en-US" smtClean="0"/>
              <a:pPr/>
              <a:t>8</a:t>
            </a:fld>
            <a:endParaRPr lang="en-US"/>
          </a:p>
        </p:txBody>
      </p:sp>
      <p:sp>
        <p:nvSpPr>
          <p:cNvPr id="6" name="TextBox 5">
            <a:extLst>
              <a:ext uri="{FF2B5EF4-FFF2-40B4-BE49-F238E27FC236}">
                <a16:creationId xmlns:a16="http://schemas.microsoft.com/office/drawing/2014/main" id="{D7D5D800-8F7A-4B39-87E9-3FA2CF2C9F26}"/>
              </a:ext>
            </a:extLst>
          </p:cNvPr>
          <p:cNvSpPr txBox="1"/>
          <p:nvPr/>
        </p:nvSpPr>
        <p:spPr>
          <a:xfrm>
            <a:off x="676282" y="1295873"/>
            <a:ext cx="3714744" cy="738664"/>
          </a:xfrm>
          <a:prstGeom prst="rect">
            <a:avLst/>
          </a:prstGeom>
          <a:noFill/>
        </p:spPr>
        <p:txBody>
          <a:bodyPr wrap="square" rtlCol="0">
            <a:spAutoFit/>
          </a:bodyPr>
          <a:lstStyle/>
          <a:p>
            <a:pPr algn="ctr"/>
            <a:r>
              <a:rPr lang="en-US" sz="1400" dirty="0"/>
              <a:t>Attribute/Object Classification Accuracy for Some Attributes Using 800 × 800 Pixels and 10,000, 15,000, And 20,000 Iterations</a:t>
            </a:r>
            <a:endParaRPr lang="en-AU" sz="1400" dirty="0"/>
          </a:p>
        </p:txBody>
      </p:sp>
      <p:sp>
        <p:nvSpPr>
          <p:cNvPr id="8" name="TextBox 7">
            <a:extLst>
              <a:ext uri="{FF2B5EF4-FFF2-40B4-BE49-F238E27FC236}">
                <a16:creationId xmlns:a16="http://schemas.microsoft.com/office/drawing/2014/main" id="{7FCA27B2-E393-47AE-B222-CEFA59387F02}"/>
              </a:ext>
            </a:extLst>
          </p:cNvPr>
          <p:cNvSpPr txBox="1"/>
          <p:nvPr/>
        </p:nvSpPr>
        <p:spPr>
          <a:xfrm>
            <a:off x="4867264" y="1240543"/>
            <a:ext cx="3562354" cy="738664"/>
          </a:xfrm>
          <a:prstGeom prst="rect">
            <a:avLst/>
          </a:prstGeom>
          <a:noFill/>
        </p:spPr>
        <p:txBody>
          <a:bodyPr wrap="square" rtlCol="0">
            <a:spAutoFit/>
          </a:bodyPr>
          <a:lstStyle/>
          <a:p>
            <a:pPr algn="ctr"/>
            <a:r>
              <a:rPr lang="en-US" sz="1400" dirty="0"/>
              <a:t>Pixel Classification Accuracy for Some Attributes Using 800 × 800 Pixels and 10,000, 15,000, and, 20,000 Iterations</a:t>
            </a:r>
            <a:endParaRPr lang="en-AU" sz="1400" dirty="0"/>
          </a:p>
        </p:txBody>
      </p:sp>
      <p:pic>
        <p:nvPicPr>
          <p:cNvPr id="9" name="Picture 8">
            <a:extLst>
              <a:ext uri="{FF2B5EF4-FFF2-40B4-BE49-F238E27FC236}">
                <a16:creationId xmlns:a16="http://schemas.microsoft.com/office/drawing/2014/main" id="{D3CD1CAB-E7A2-4366-8A67-53C0BABB00E5}"/>
              </a:ext>
            </a:extLst>
          </p:cNvPr>
          <p:cNvPicPr>
            <a:picLocks noChangeAspect="1"/>
          </p:cNvPicPr>
          <p:nvPr/>
        </p:nvPicPr>
        <p:blipFill>
          <a:blip r:embed="rId3"/>
          <a:stretch>
            <a:fillRect/>
          </a:stretch>
        </p:blipFill>
        <p:spPr>
          <a:xfrm>
            <a:off x="4591627" y="2261073"/>
            <a:ext cx="4219369" cy="3440968"/>
          </a:xfrm>
          <a:prstGeom prst="rect">
            <a:avLst/>
          </a:prstGeom>
        </p:spPr>
      </p:pic>
    </p:spTree>
    <p:extLst>
      <p:ext uri="{BB962C8B-B14F-4D97-AF65-F5344CB8AC3E}">
        <p14:creationId xmlns:p14="http://schemas.microsoft.com/office/powerpoint/2010/main" val="3188635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3" name="Group 10">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2"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4" name="Group 33">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35" name="Rectangle 34">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5943ECD4-4770-495A-953E-C94657C4992F}"/>
              </a:ext>
            </a:extLst>
          </p:cNvPr>
          <p:cNvSpPr>
            <a:spLocks noGrp="1"/>
          </p:cNvSpPr>
          <p:nvPr>
            <p:ph type="title"/>
          </p:nvPr>
        </p:nvSpPr>
        <p:spPr>
          <a:xfrm>
            <a:off x="678657" y="2415322"/>
            <a:ext cx="2588798" cy="2399869"/>
          </a:xfrm>
        </p:spPr>
        <p:txBody>
          <a:bodyPr vert="horz" lIns="91440" tIns="45720" rIns="91440" bIns="45720" rtlCol="0" anchor="ctr">
            <a:normAutofit/>
          </a:bodyPr>
          <a:lstStyle/>
          <a:p>
            <a:pPr algn="ctr" defTabSz="914400">
              <a:lnSpc>
                <a:spcPct val="90000"/>
              </a:lnSpc>
            </a:pPr>
            <a:r>
              <a:rPr lang="en-US" sz="3500" kern="1200">
                <a:solidFill>
                  <a:srgbClr val="FFFFFF"/>
                </a:solidFill>
                <a:latin typeface="+mj-lt"/>
                <a:ea typeface="+mj-ea"/>
                <a:cs typeface="+mj-cs"/>
              </a:rPr>
              <a:t>Conclusion</a:t>
            </a:r>
          </a:p>
        </p:txBody>
      </p:sp>
      <p:sp>
        <p:nvSpPr>
          <p:cNvPr id="4" name="Slide Number Placeholder 3">
            <a:extLst>
              <a:ext uri="{FF2B5EF4-FFF2-40B4-BE49-F238E27FC236}">
                <a16:creationId xmlns:a16="http://schemas.microsoft.com/office/drawing/2014/main" id="{5A1A21DF-B889-4861-BBC3-5610C72CCFAA}"/>
              </a:ext>
            </a:extLst>
          </p:cNvPr>
          <p:cNvSpPr>
            <a:spLocks noGrp="1"/>
          </p:cNvSpPr>
          <p:nvPr>
            <p:ph type="sldNum" sz="quarter" idx="12"/>
          </p:nvPr>
        </p:nvSpPr>
        <p:spPr>
          <a:xfrm>
            <a:off x="7852410" y="320040"/>
            <a:ext cx="685800" cy="320040"/>
          </a:xfrm>
        </p:spPr>
        <p:txBody>
          <a:bodyPr vert="horz" lIns="91440" tIns="45720" rIns="91440" bIns="45720" rtlCol="0" anchor="ctr">
            <a:normAutofit/>
          </a:bodyPr>
          <a:lstStyle/>
          <a:p>
            <a:pPr defTabSz="914400">
              <a:spcAft>
                <a:spcPts val="600"/>
              </a:spcAft>
            </a:pPr>
            <a:fld id="{2BB9ACDB-B634-2347-95A4-245F21F5473B}" type="slidenum">
              <a:rPr lang="en-US" sz="1000">
                <a:solidFill>
                  <a:schemeClr val="tx1">
                    <a:lumMod val="50000"/>
                    <a:lumOff val="50000"/>
                  </a:schemeClr>
                </a:solidFill>
              </a:rPr>
              <a:pPr defTabSz="914400">
                <a:spcAft>
                  <a:spcPts val="600"/>
                </a:spcAft>
              </a:pPr>
              <a:t>9</a:t>
            </a:fld>
            <a:endParaRPr lang="en-US" sz="1000">
              <a:solidFill>
                <a:schemeClr val="tx1">
                  <a:lumMod val="50000"/>
                  <a:lumOff val="50000"/>
                </a:schemeClr>
              </a:solidFill>
            </a:endParaRPr>
          </a:p>
        </p:txBody>
      </p:sp>
      <p:sp>
        <p:nvSpPr>
          <p:cNvPr id="3" name="Content Placeholder 2">
            <a:extLst>
              <a:ext uri="{FF2B5EF4-FFF2-40B4-BE49-F238E27FC236}">
                <a16:creationId xmlns:a16="http://schemas.microsoft.com/office/drawing/2014/main" id="{23AA231C-734F-464B-ABC6-EF4D3E59804F}"/>
              </a:ext>
            </a:extLst>
          </p:cNvPr>
          <p:cNvSpPr>
            <a:spLocks noGrp="1"/>
          </p:cNvSpPr>
          <p:nvPr>
            <p:ph sz="half" idx="1"/>
          </p:nvPr>
        </p:nvSpPr>
        <p:spPr>
          <a:xfrm>
            <a:off x="3840480" y="804672"/>
            <a:ext cx="4711446" cy="5248656"/>
          </a:xfrm>
        </p:spPr>
        <p:txBody>
          <a:bodyPr vert="horz" lIns="91440" tIns="45720" rIns="91440" bIns="45720" rtlCol="0" anchor="ctr">
            <a:normAutofit/>
          </a:bodyPr>
          <a:lstStyle/>
          <a:p>
            <a:pPr marL="457200" defTabSz="914400">
              <a:lnSpc>
                <a:spcPct val="90000"/>
              </a:lnSpc>
              <a:buFont typeface="Wingdings" pitchFamily="2" charset="2"/>
              <a:buChar char="q"/>
            </a:pPr>
            <a:r>
              <a:rPr lang="en-US" sz="2000" dirty="0">
                <a:solidFill>
                  <a:schemeClr val="tx1"/>
                </a:solidFill>
                <a:latin typeface="+mn-lt"/>
                <a:cs typeface="+mn-cs"/>
              </a:rPr>
              <a:t>Preliminary results are promising.</a:t>
            </a:r>
          </a:p>
          <a:p>
            <a:pPr marL="457200" defTabSz="914400">
              <a:lnSpc>
                <a:spcPct val="90000"/>
              </a:lnSpc>
              <a:buFont typeface="Wingdings" pitchFamily="2" charset="2"/>
              <a:buChar char="q"/>
            </a:pPr>
            <a:r>
              <a:rPr lang="en-US" sz="2000" dirty="0">
                <a:solidFill>
                  <a:schemeClr val="tx1"/>
                </a:solidFill>
                <a:latin typeface="+mn-lt"/>
                <a:cs typeface="+mn-cs"/>
              </a:rPr>
              <a:t>Literature review will be extended.</a:t>
            </a:r>
          </a:p>
          <a:p>
            <a:pPr marL="457200" defTabSz="914400">
              <a:lnSpc>
                <a:spcPct val="90000"/>
              </a:lnSpc>
              <a:buFont typeface="Wingdings" pitchFamily="2" charset="2"/>
              <a:buChar char="q"/>
            </a:pPr>
            <a:r>
              <a:rPr lang="en-US" sz="2000" dirty="0">
                <a:solidFill>
                  <a:schemeClr val="tx1"/>
                </a:solidFill>
                <a:latin typeface="+mn-lt"/>
                <a:cs typeface="+mn-cs"/>
              </a:rPr>
              <a:t>Data will be extended by annotating more videos for training and testing.</a:t>
            </a:r>
          </a:p>
          <a:p>
            <a:pPr marL="457200" defTabSz="914400">
              <a:lnSpc>
                <a:spcPct val="90000"/>
              </a:lnSpc>
              <a:buFont typeface="Wingdings" pitchFamily="2" charset="2"/>
              <a:buChar char="q"/>
            </a:pPr>
            <a:r>
              <a:rPr lang="en-US" sz="2000" dirty="0">
                <a:solidFill>
                  <a:schemeClr val="tx1"/>
                </a:solidFill>
                <a:latin typeface="+mn-lt"/>
                <a:cs typeface="+mn-cs"/>
              </a:rPr>
              <a:t>Methodology will be extended by adding distance measurement part and optimizing parameters including number of iterations/epochs, input image pixel sizes and filters.</a:t>
            </a:r>
          </a:p>
          <a:p>
            <a:pPr indent="-228600" defTabSz="914400">
              <a:lnSpc>
                <a:spcPct val="90000"/>
              </a:lnSpc>
              <a:buFont typeface="Arial" panose="020B0604020202020204" pitchFamily="34" charset="0"/>
              <a:buChar char="•"/>
            </a:pPr>
            <a:endParaRPr lang="en-US" sz="1700" dirty="0">
              <a:solidFill>
                <a:schemeClr val="tx1"/>
              </a:solidFill>
              <a:latin typeface="+mn-lt"/>
              <a:cs typeface="+mn-cs"/>
            </a:endParaRPr>
          </a:p>
        </p:txBody>
      </p:sp>
    </p:spTree>
    <p:extLst>
      <p:ext uri="{BB962C8B-B14F-4D97-AF65-F5344CB8AC3E}">
        <p14:creationId xmlns:p14="http://schemas.microsoft.com/office/powerpoint/2010/main" val="3185927631"/>
      </p:ext>
    </p:extLst>
  </p:cSld>
  <p:clrMapOvr>
    <a:masterClrMapping/>
  </p:clrMapOvr>
</p:sld>
</file>

<file path=ppt/theme/theme1.xml><?xml version="1.0" encoding="utf-8"?>
<a:theme xmlns:a="http://schemas.openxmlformats.org/drawingml/2006/main" name="Office Theme">
  <a:themeElements>
    <a:clrScheme name="CQUni">
      <a:dk1>
        <a:srgbClr val="022345"/>
      </a:dk1>
      <a:lt1>
        <a:sysClr val="window" lastClr="FFFFFF"/>
      </a:lt1>
      <a:dk2>
        <a:srgbClr val="022345"/>
      </a:dk2>
      <a:lt2>
        <a:srgbClr val="FFFFFF"/>
      </a:lt2>
      <a:accent1>
        <a:srgbClr val="B5D107"/>
      </a:accent1>
      <a:accent2>
        <a:srgbClr val="022345"/>
      </a:accent2>
      <a:accent3>
        <a:srgbClr val="464749"/>
      </a:accent3>
      <a:accent4>
        <a:srgbClr val="6D8495"/>
      </a:accent4>
      <a:accent5>
        <a:srgbClr val="B5D107"/>
      </a:accent5>
      <a:accent6>
        <a:srgbClr val="022345"/>
      </a:accent6>
      <a:hlink>
        <a:srgbClr val="0E7DFF"/>
      </a:hlink>
      <a:folHlink>
        <a:srgbClr val="1E005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3ed555b7-05b0-4e27-8e7d-4e6b48fd47a4"/>
    <TaxCatchAllLabel xmlns="3ed555b7-05b0-4e27-8e7d-4e6b48fd47a4"/>
    <a52b0960dff24c4380ab9f2e06a4be0f xmlns="3ed555b7-05b0-4e27-8e7d-4e6b48fd47a4">
      <Terms xmlns="http://schemas.microsoft.com/office/infopath/2007/PartnerControls"/>
    </a52b0960dff24c4380ab9f2e06a4be0f>
    <Marketing_x0020_Doc_x0020_Type xmlns="26fee346-507c-425b-885b-2c57731a6edc" xsi:nil="true"/>
    <Category xmlns="26fee346-507c-425b-885b-2c57731a6edc">Test</Category>
    <e3c82b6302f940778a5098baf014ffbb xmlns="3ed555b7-05b0-4e27-8e7d-4e6b48fd47a4">
      <Terms xmlns="http://schemas.microsoft.com/office/infopath/2007/PartnerControls"/>
    </e3c82b6302f940778a5098baf014ffbb>
    <OwlDocPortalDescription xmlns="3ed555b7-05b0-4e27-8e7d-4e6b48fd47a4" xsi:nil="true"/>
    <a5167454593547bfbb3b9f85fe52fcee xmlns="3ed555b7-05b0-4e27-8e7d-4e6b48fd47a4">
      <Terms xmlns="http://schemas.microsoft.com/office/infopath/2007/PartnerControls"/>
    </a5167454593547bfbb3b9f85fe52fcee>
    <pa523230cbe0463bb7cc286808fddca9 xmlns="3ed555b7-05b0-4e27-8e7d-4e6b48fd47a4">
      <Terms xmlns="http://schemas.microsoft.com/office/infopath/2007/PartnerControls"/>
    </pa523230cbe0463bb7cc286808fddca9>
    <OwlReviewExpiryDate xmlns="3ed555b7-05b0-4e27-8e7d-4e6b48fd47a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StaffNet Document" ma:contentTypeID="0x0101006A7CE322BE856F469FDFC591EE9FDF0A01009873A32BC4BB2A4CA27870DA1A4A139E" ma:contentTypeVersion="20" ma:contentTypeDescription="" ma:contentTypeScope="" ma:versionID="afe78c3c138cd2d53861d6c1233de2b7">
  <xsd:schema xmlns:xsd="http://www.w3.org/2001/XMLSchema" xmlns:xs="http://www.w3.org/2001/XMLSchema" xmlns:p="http://schemas.microsoft.com/office/2006/metadata/properties" xmlns:ns2="3ed555b7-05b0-4e27-8e7d-4e6b48fd47a4" xmlns:ns3="26fee346-507c-425b-885b-2c57731a6edc" targetNamespace="http://schemas.microsoft.com/office/2006/metadata/properties" ma:root="true" ma:fieldsID="d68bb80a228888cad02b8b0eef6dcebc" ns2:_="" ns3:_="">
    <xsd:import namespace="3ed555b7-05b0-4e27-8e7d-4e6b48fd47a4"/>
    <xsd:import namespace="26fee346-507c-425b-885b-2c57731a6edc"/>
    <xsd:element name="properties">
      <xsd:complexType>
        <xsd:sequence>
          <xsd:element name="documentManagement">
            <xsd:complexType>
              <xsd:all>
                <xsd:element ref="ns2:OwlDocPortalDescription" minOccurs="0"/>
                <xsd:element ref="ns3:Category" minOccurs="0"/>
                <xsd:element ref="ns2:a5167454593547bfbb3b9f85fe52fcee" minOccurs="0"/>
                <xsd:element ref="ns2:TaxCatchAll" minOccurs="0"/>
                <xsd:element ref="ns2:TaxCatchAllLabel" minOccurs="0"/>
                <xsd:element ref="ns2:pa523230cbe0463bb7cc286808fddca9" minOccurs="0"/>
                <xsd:element ref="ns2:e3c82b6302f940778a5098baf014ffbb" minOccurs="0"/>
                <xsd:element ref="ns2:a52b0960dff24c4380ab9f2e06a4be0f" minOccurs="0"/>
                <xsd:element ref="ns3:Marketing_x0020_Doc_x0020_Type" minOccurs="0"/>
                <xsd:element ref="ns2:OwlReviewExpiry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d555b7-05b0-4e27-8e7d-4e6b48fd47a4" elementFormDefault="qualified">
    <xsd:import namespace="http://schemas.microsoft.com/office/2006/documentManagement/types"/>
    <xsd:import namespace="http://schemas.microsoft.com/office/infopath/2007/PartnerControls"/>
    <xsd:element name="OwlDocPortalDescription" ma:index="2" nillable="true" ma:displayName="Document Description" ma:internalName="OwlDocPortalDescription" ma:readOnly="false">
      <xsd:simpleType>
        <xsd:restriction base="dms:Note">
          <xsd:maxLength value="255"/>
        </xsd:restriction>
      </xsd:simpleType>
    </xsd:element>
    <xsd:element name="a5167454593547bfbb3b9f85fe52fcee" ma:index="15" nillable="true" ma:taxonomy="true" ma:internalName="a5167454593547bfbb3b9f85fe52fcee" ma:taxonomyFieldName="OwlDocPortalDepartment" ma:displayName="Department / Owner" ma:default="" ma:fieldId="{a5167454-5935-47bf-bb3b-9f85fe52fcee}" ma:taxonomyMulti="true" ma:sspId="5c1f9bdb-a80f-430c-8952-2a26cfa7c922" ma:termSetId="7a7075d8-72ec-42a7-b40f-a09363b3f543" ma:anchorId="00000000-0000-0000-0000-000000000000" ma:open="false" ma:isKeyword="false">
      <xsd:complexType>
        <xsd:sequence>
          <xsd:element ref="pc:Terms" minOccurs="0" maxOccurs="1"/>
        </xsd:sequence>
      </xsd:complexType>
    </xsd:element>
    <xsd:element name="TaxCatchAll" ma:index="16" nillable="true" ma:displayName="Taxonomy Catch All Column" ma:hidden="true" ma:list="{f0817acc-c3c8-41bc-9a08-09e757fb6343}" ma:internalName="TaxCatchAll" ma:readOnly="false" ma:showField="CatchAllData" ma:web="3ed555b7-05b0-4e27-8e7d-4e6b48fd47a4">
      <xsd:complexType>
        <xsd:complexContent>
          <xsd:extension base="dms:MultiChoiceLookup">
            <xsd:sequence>
              <xsd:element name="Value" type="dms:Lookup" maxOccurs="unbounded" minOccurs="0" nillable="true"/>
            </xsd:sequence>
          </xsd:extension>
        </xsd:complexContent>
      </xsd:complexType>
    </xsd:element>
    <xsd:element name="TaxCatchAllLabel" ma:index="17" nillable="true" ma:displayName="Taxonomy Catch All Column1" ma:hidden="true" ma:list="{f0817acc-c3c8-41bc-9a08-09e757fb6343}" ma:internalName="TaxCatchAllLabel" ma:readOnly="false" ma:showField="CatchAllDataLabel" ma:web="3ed555b7-05b0-4e27-8e7d-4e6b48fd47a4">
      <xsd:complexType>
        <xsd:complexContent>
          <xsd:extension base="dms:MultiChoiceLookup">
            <xsd:sequence>
              <xsd:element name="Value" type="dms:Lookup" maxOccurs="unbounded" minOccurs="0" nillable="true"/>
            </xsd:sequence>
          </xsd:extension>
        </xsd:complexContent>
      </xsd:complexType>
    </xsd:element>
    <xsd:element name="pa523230cbe0463bb7cc286808fddca9" ma:index="19" nillable="true" ma:taxonomy="true" ma:internalName="pa523230cbe0463bb7cc286808fddca9" ma:taxonomyFieldName="OwlDocPortalCampus" ma:displayName="Campus" ma:default="" ma:fieldId="{9a523230-cbe0-463b-b7cc-286808fddca9}" ma:taxonomyMulti="true" ma:sspId="5c1f9bdb-a80f-430c-8952-2a26cfa7c922" ma:termSetId="fdc1873e-2d10-4233-9d6e-9e881c3d20d4" ma:anchorId="00000000-0000-0000-0000-000000000000" ma:open="false" ma:isKeyword="false">
      <xsd:complexType>
        <xsd:sequence>
          <xsd:element ref="pc:Terms" minOccurs="0" maxOccurs="1"/>
        </xsd:sequence>
      </xsd:complexType>
    </xsd:element>
    <xsd:element name="e3c82b6302f940778a5098baf014ffbb" ma:index="21" nillable="true" ma:taxonomy="true" ma:internalName="e3c82b6302f940778a5098baf014ffbb" ma:taxonomyFieldName="OwlDocPortalAudience" ma:displayName="Audience / Role" ma:default="" ma:fieldId="{e3c82b63-02f9-4077-8a50-98baf014ffbb}" ma:taxonomyMulti="true" ma:sspId="5c1f9bdb-a80f-430c-8952-2a26cfa7c922" ma:termSetId="ce06be94-23de-437d-b30a-f6e4f6b22cea" ma:anchorId="00000000-0000-0000-0000-000000000000" ma:open="false" ma:isKeyword="false">
      <xsd:complexType>
        <xsd:sequence>
          <xsd:element ref="pc:Terms" minOccurs="0" maxOccurs="1"/>
        </xsd:sequence>
      </xsd:complexType>
    </xsd:element>
    <xsd:element name="a52b0960dff24c4380ab9f2e06a4be0f" ma:index="23" nillable="true" ma:taxonomy="true" ma:internalName="a52b0960dff24c4380ab9f2e06a4be0f" ma:taxonomyFieldName="OwlDocPortalProcess" ma:displayName="Process" ma:readOnly="false" ma:default="" ma:fieldId="{a52b0960-dff2-4c43-80ab-9f2e06a4be0f}" ma:taxonomyMulti="true" ma:sspId="5c1f9bdb-a80f-430c-8952-2a26cfa7c922" ma:termSetId="15402089-6599-4cd5-a26e-3e862bf62c72" ma:anchorId="00000000-0000-0000-0000-000000000000" ma:open="false" ma:isKeyword="false">
      <xsd:complexType>
        <xsd:sequence>
          <xsd:element ref="pc:Terms" minOccurs="0" maxOccurs="1"/>
        </xsd:sequence>
      </xsd:complexType>
    </xsd:element>
    <xsd:element name="OwlReviewExpiryDate" ma:index="27" nillable="true" ma:displayName="Review/Expiry Date" ma:format="DateOnly" ma:internalName="OwlReviewExpiry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fee346-507c-425b-885b-2c57731a6edc" elementFormDefault="qualified">
    <xsd:import namespace="http://schemas.microsoft.com/office/2006/documentManagement/types"/>
    <xsd:import namespace="http://schemas.microsoft.com/office/infopath/2007/PartnerControls"/>
    <xsd:element name="Category" ma:index="13" nillable="true" ma:displayName="Category" ma:default="Test" ma:format="Dropdown" ma:internalName="Category" ma:readOnly="false">
      <xsd:simpleType>
        <xsd:restriction base="dms:Choice">
          <xsd:enumeration value="Test"/>
          <xsd:enumeration value="Generic"/>
          <xsd:enumeration value="Form"/>
        </xsd:restriction>
      </xsd:simpleType>
    </xsd:element>
    <xsd:element name="Marketing_x0020_Doc_x0020_Type" ma:index="26" nillable="true" ma:displayName="Marketing Doc Type" ma:internalName="Marketing_x0020_Doc_x0020_Typ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FF3680-0746-409D-9D56-E2F9B6DFF37A}">
  <ds:schemaRefs>
    <ds:schemaRef ds:uri="http://www.w3.org/XML/1998/namespace"/>
    <ds:schemaRef ds:uri="3ed555b7-05b0-4e27-8e7d-4e6b48fd47a4"/>
    <ds:schemaRef ds:uri="http://schemas.openxmlformats.org/package/2006/metadata/core-properties"/>
    <ds:schemaRef ds:uri="http://purl.org/dc/dcmitype/"/>
    <ds:schemaRef ds:uri="http://purl.org/dc/terms/"/>
    <ds:schemaRef ds:uri="http://schemas.microsoft.com/office/2006/metadata/properties"/>
    <ds:schemaRef ds:uri="http://purl.org/dc/elements/1.1/"/>
    <ds:schemaRef ds:uri="http://schemas.microsoft.com/office/2006/documentManagement/types"/>
    <ds:schemaRef ds:uri="http://schemas.microsoft.com/office/infopath/2007/PartnerControls"/>
    <ds:schemaRef ds:uri="26fee346-507c-425b-885b-2c57731a6edc"/>
  </ds:schemaRefs>
</ds:datastoreItem>
</file>

<file path=customXml/itemProps2.xml><?xml version="1.0" encoding="utf-8"?>
<ds:datastoreItem xmlns:ds="http://schemas.openxmlformats.org/officeDocument/2006/customXml" ds:itemID="{823CCF20-0EBE-4A15-9BE8-9169108D7F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d555b7-05b0-4e27-8e7d-4e6b48fd47a4"/>
    <ds:schemaRef ds:uri="26fee346-507c-425b-885b-2c57731a6e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B817278-4488-47C4-8692-009E1324516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96</TotalTime>
  <Words>437</Words>
  <Application>Microsoft Office PowerPoint</Application>
  <PresentationFormat>On-screen Show (4:3)</PresentationFormat>
  <Paragraphs>62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Wingdings</vt:lpstr>
      <vt:lpstr>Office Theme</vt:lpstr>
      <vt:lpstr> An Automatic Segmentation Technique for Detection of Road Safety Attributes using Video Data</vt:lpstr>
      <vt:lpstr>Introduction</vt:lpstr>
      <vt:lpstr>Data Collection</vt:lpstr>
      <vt:lpstr>Data Collection</vt:lpstr>
      <vt:lpstr>Literature Review</vt:lpstr>
      <vt:lpstr>Research Methodology</vt:lpstr>
      <vt:lpstr>Preliminary Results</vt:lpstr>
      <vt:lpstr>Preliminary Results</vt:lpstr>
      <vt:lpstr>Conclusion</vt:lpstr>
      <vt:lpstr>Q &amp; 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Automatic Segmentation Technique for Detection of Road Safety Attributes using Video Data</dc:title>
  <dc:creator>Pubudu Sanjeewani Thihagoda Gamage</dc:creator>
  <cp:lastModifiedBy>Pubudu Sanjeewani Thihagoda Gamage</cp:lastModifiedBy>
  <cp:revision>51</cp:revision>
  <dcterms:created xsi:type="dcterms:W3CDTF">2019-10-11T07:22:41Z</dcterms:created>
  <dcterms:modified xsi:type="dcterms:W3CDTF">2019-11-04T10:16:06Z</dcterms:modified>
</cp:coreProperties>
</file>