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67" r:id="rId5"/>
    <p:sldId id="268" r:id="rId6"/>
    <p:sldId id="273" r:id="rId7"/>
    <p:sldId id="270" r:id="rId8"/>
    <p:sldId id="271" r:id="rId9"/>
    <p:sldId id="266" r:id="rId10"/>
    <p:sldId id="272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 showGuides="1">
      <p:cViewPr varScale="1">
        <p:scale>
          <a:sx n="36" d="100"/>
          <a:sy n="36" d="100"/>
        </p:scale>
        <p:origin x="131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>
            <a:fillRect/>
          </a:stretch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Lead Conversion in Salesforce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 in-depth explanation of the Lead Conversion process, its steps, outputs, and benefits.</a:t>
            </a:r>
          </a:p>
        </p:txBody>
      </p:sp>
      <p:sp>
        <p:nvSpPr>
          <p:cNvPr id="4" name="Text Box 3"/>
          <p:cNvSpPr txBox="1"/>
          <p:nvPr/>
        </p:nvSpPr>
        <p:spPr>
          <a:xfrm>
            <a:off x="5573395" y="4157345"/>
            <a:ext cx="3166110" cy="130302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en-IN" altLang="en-US" b="1">
                <a:solidFill>
                  <a:schemeClr val="accent5">
                    <a:lumMod val="50000"/>
                  </a:schemeClr>
                </a:solidFill>
              </a:rPr>
              <a:t>Presented By:</a:t>
            </a:r>
            <a:endParaRPr lang="en-IN" altLang="en-US" b="1">
              <a:solidFill>
                <a:schemeClr val="accent5">
                  <a:lumMod val="50000"/>
                </a:schemeClr>
              </a:solidFill>
            </a:endParaRPr>
          </a:p>
          <a:p>
            <a:r>
              <a:rPr lang="en-IN" altLang="en-US"/>
              <a:t>Suchitra Pucheti</a:t>
            </a:r>
            <a:endParaRPr lang="en-IN" altLang="en-US"/>
          </a:p>
          <a:p>
            <a:r>
              <a:rPr lang="en-IN" altLang="en-US"/>
              <a:t>Suprathika Manam</a:t>
            </a:r>
            <a:endParaRPr lang="en-I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en-US" dirty="0"/>
          </a:p>
          <a:p>
            <a:r>
              <a:rPr lang="en-US" dirty="0"/>
              <a:t>Lead Conversion Process</a:t>
            </a:r>
            <a:endParaRPr lang="en-US" dirty="0"/>
          </a:p>
          <a:p>
            <a:r>
              <a:rPr lang="en-US" dirty="0"/>
              <a:t>Manual Conversion</a:t>
            </a:r>
            <a:endParaRPr lang="en-US" dirty="0"/>
          </a:p>
          <a:p>
            <a:r>
              <a:rPr lang="en-US" dirty="0"/>
              <a:t> Automated Conversion</a:t>
            </a:r>
            <a:endParaRPr lang="en-US" dirty="0"/>
          </a:p>
          <a:p>
            <a:r>
              <a:rPr lang="en-US" dirty="0"/>
              <a:t> Demo / Use Case</a:t>
            </a:r>
            <a:endParaRPr lang="en-US" dirty="0"/>
          </a:p>
          <a:p>
            <a:r>
              <a:rPr lang="en-US" dirty="0"/>
              <a:t>Key Benefits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Lead </a:t>
            </a:r>
            <a:r>
              <a:rPr lang="en-IN" dirty="0"/>
              <a:t>: </a:t>
            </a:r>
            <a:r>
              <a:rPr lang="en-US" dirty="0"/>
              <a:t>A Lead is a potential customer who has shown interest in your product or service but has not been qualified yet.</a:t>
            </a:r>
            <a:endParaRPr lang="en-IN" dirty="0"/>
          </a:p>
          <a:p>
            <a:r>
              <a:rPr lang="en-US" dirty="0"/>
              <a:t>Account : Represents the company/organization</a:t>
            </a:r>
            <a:endParaRPr lang="en-US" dirty="0"/>
          </a:p>
          <a:p>
            <a:r>
              <a:rPr lang="en-US" dirty="0"/>
              <a:t>Contact : Represents the individual decision maker</a:t>
            </a:r>
            <a:endParaRPr lang="en-US" dirty="0"/>
          </a:p>
          <a:p>
            <a:r>
              <a:rPr lang="en-US" dirty="0"/>
              <a:t>Opportunity : Represents potential revenue from the deal</a:t>
            </a:r>
            <a:endParaRPr lang="en-US" dirty="0"/>
          </a:p>
          <a:p>
            <a:r>
              <a:rPr lang="en-US" dirty="0"/>
              <a:t> All linked together automatically</a:t>
            </a:r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Lead Conversion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3355" y="2015490"/>
            <a:ext cx="6571615" cy="3927475"/>
          </a:xfrm>
        </p:spPr>
        <p:txBody>
          <a:bodyPr>
            <a:normAutofit/>
          </a:bodyPr>
          <a:lstStyle/>
          <a:p>
            <a:r>
              <a:rPr dirty="0"/>
              <a:t>Lead Lifecycle: Capture → Nurture → Qualification → Conversion</a:t>
            </a:r>
            <a:endParaRPr lang="en-IN" dirty="0"/>
          </a:p>
          <a:p>
            <a:r>
              <a:rPr lang="en-US" dirty="0"/>
              <a:t>Capture: Leads come from web, campaigns, events, referrals</a:t>
            </a:r>
            <a:endParaRPr lang="en-US" dirty="0"/>
          </a:p>
          <a:p>
            <a:r>
              <a:rPr lang="en-US" dirty="0"/>
              <a:t>Nurture: Marketing and sales activities to build interest</a:t>
            </a:r>
            <a:endParaRPr lang="en-US" dirty="0"/>
          </a:p>
          <a:p>
            <a:r>
              <a:rPr lang="en-US" dirty="0"/>
              <a:t>Qualification: Assess if the lead is a potential customer</a:t>
            </a:r>
            <a:endParaRPr lang="en-US" dirty="0"/>
          </a:p>
          <a:p>
            <a:r>
              <a:rPr lang="en-US" dirty="0"/>
              <a:t>Conversion: Transform into Accounts, Contacts, and Opportunities</a:t>
            </a:r>
            <a:endParaRPr lang="en-US" dirty="0"/>
          </a:p>
          <a:p>
            <a:endParaRPr lang="en-IN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IN" altLang="en-US" dirty="0">
                <a:sym typeface="+mn-ea"/>
              </a:rPr>
              <a:t>Manual lead conversion</a:t>
            </a:r>
            <a:br>
              <a:rPr lang="en-US" dirty="0"/>
            </a:b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en-US"/>
              <a:t>Manual conversion means a Salesforce user converts a Lead record into an Account, Contact, and optionally an Opportunity by clicking the Convert button on the Lead record.</a:t>
            </a:r>
            <a:endParaRPr lang="en-US" altLang="en-US"/>
          </a:p>
          <a:p>
            <a:r>
              <a:rPr lang="en-US" altLang="en-US"/>
              <a:t>This is done manually by the user (not through automation like Flow/Process Builder).</a:t>
            </a:r>
            <a:endParaRPr lang="en-US" altLang="en-US"/>
          </a:p>
        </p:txBody>
      </p:sp>
      <p:sp>
        <p:nvSpPr>
          <p:cNvPr id="4" name="Text Box 3"/>
          <p:cNvSpPr txBox="1"/>
          <p:nvPr/>
        </p:nvSpPr>
        <p:spPr>
          <a:xfrm>
            <a:off x="1864995" y="2396490"/>
            <a:ext cx="5414010" cy="306959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Automation Conversion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Automating Lead Conversion:</a:t>
            </a:r>
            <a:endParaRPr dirty="0"/>
          </a:p>
          <a:p>
            <a:r>
              <a:rPr dirty="0"/>
              <a:t>Use Flows to auto-convert leads</a:t>
            </a:r>
            <a:endParaRPr dirty="0"/>
          </a:p>
          <a:p>
            <a:r>
              <a:rPr dirty="0"/>
              <a:t>Example: Convert lead automatically when status = 'Qualified'</a:t>
            </a:r>
            <a:endParaRPr dirty="0"/>
          </a:p>
          <a:p>
            <a:r>
              <a:rPr dirty="0"/>
              <a:t>Benefits: Saves time and ensures timely conversion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Demo / Use Case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Use Case Example:</a:t>
            </a:r>
          </a:p>
          <a:p>
            <a:r>
              <a:t>A Lead captured from a web form</a:t>
            </a:r>
          </a:p>
          <a:p>
            <a:r>
              <a:t>System checks qualification criteria</a:t>
            </a:r>
          </a:p>
          <a:p>
            <a:r>
              <a:t>Lead is auto-converted into:</a:t>
            </a:r>
          </a:p>
          <a:p>
            <a:r>
              <a:t> Account: Business</a:t>
            </a:r>
          </a:p>
          <a:p>
            <a:r>
              <a:t>Contact: Decision Maker</a:t>
            </a:r>
          </a:p>
          <a:p>
            <a:r>
              <a:t>Opportunity: Potential Deal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Lead Conversion is a critical bridge between marketing and sales</a:t>
            </a:r>
            <a:endParaRPr dirty="0"/>
          </a:p>
          <a:p>
            <a:r>
              <a:rPr dirty="0"/>
              <a:t> Ensures seamless customer journey from prospect to opportunity</a:t>
            </a:r>
            <a:endParaRPr dirty="0"/>
          </a:p>
          <a:p>
            <a:r>
              <a:rPr dirty="0"/>
              <a:t> Helps businesses maximize sales efficiency and growth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 descr="Screenshot 2025-09-01 142516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35" y="-327025"/>
            <a:ext cx="9144635" cy="640969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1763</Words>
  <Application>WPS Presentation</Application>
  <PresentationFormat>On-screen Show (4:3)</PresentationFormat>
  <Paragraphs>63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7" baseType="lpstr">
      <vt:lpstr>Arial</vt:lpstr>
      <vt:lpstr>SimSun</vt:lpstr>
      <vt:lpstr>Wingdings</vt:lpstr>
      <vt:lpstr>Gill Sans MT</vt:lpstr>
      <vt:lpstr>Microsoft YaHei</vt:lpstr>
      <vt:lpstr>Arial Unicode MS</vt:lpstr>
      <vt:lpstr>Calibri</vt:lpstr>
      <vt:lpstr>Gallery</vt:lpstr>
      <vt:lpstr>Lead Conversion in Salesforce</vt:lpstr>
      <vt:lpstr>Agenda</vt:lpstr>
      <vt:lpstr>Introduction</vt:lpstr>
      <vt:lpstr>Lead Conversion Process</vt:lpstr>
      <vt:lpstr>PowerPoint 演示文稿</vt:lpstr>
      <vt:lpstr>Automation Conversion</vt:lpstr>
      <vt:lpstr>Demo / Use Case</vt:lpstr>
      <vt:lpstr>Conclusion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Manam Balaji</dc:creator>
  <dc:description>generated using python-pptx</dc:description>
  <cp:lastModifiedBy>Suchitra P</cp:lastModifiedBy>
  <cp:revision>8</cp:revision>
  <dcterms:created xsi:type="dcterms:W3CDTF">2013-01-27T09:14:00Z</dcterms:created>
  <dcterms:modified xsi:type="dcterms:W3CDTF">2025-09-02T05:34:34Z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61CC364FFE514AEE9331C54F9F082AC7_13</vt:lpwstr>
  </property>
  <property fmtid="{D5CDD505-2E9C-101B-9397-08002B2CF9AE}" pid="3" name="KSOProductBuildVer">
    <vt:lpwstr>1033-12.2.0.21931</vt:lpwstr>
  </property>
</Properties>
</file>