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437745d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e437745d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437745d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437745d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e437745d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e437745d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e437745d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e437745d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437745d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437745d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437745d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437745d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e437745d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e437745d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437745d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e437745d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Pattern Flyweight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Легковес, Приспособленец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2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ru" sz="24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Суть паттерна</a:t>
            </a:r>
            <a:endParaRPr sz="24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300" y="955675"/>
            <a:ext cx="6096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60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Легковес</a:t>
            </a:r>
            <a:r>
              <a:rPr lang="ru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— это структурный паттерн проектирования, который позволяет вместить бóльшее количество объектов в </a:t>
            </a:r>
            <a:r>
              <a:rPr lang="ru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отведенную</a:t>
            </a:r>
            <a:r>
              <a:rPr lang="ru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оперативную память. Легковес экономит память, разделяя общее состояние объектов между собой, вместо хранения одинаковых данных в каждом объекте.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76200"/>
            <a:ext cx="254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ru" sz="24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Проблема</a:t>
            </a:r>
            <a:endParaRPr b="1" sz="24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79450" y="3262975"/>
            <a:ext cx="8585100" cy="1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Фишка игры — реалистичная система частиц. Пули, снаряды, осколки от взрывов — всё это должно красиво летать и радовать взгляд.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rPr lang="ru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Каждая частица представлена собственным объектом, имеющим множество данных. В определённый момент, когда побоище на экране достигает кульминации, новые объекты частиц уже не </a:t>
            </a:r>
            <a:r>
              <a:rPr lang="ru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помещаются</a:t>
            </a:r>
            <a:r>
              <a:rPr lang="ru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в оперативную память компьютера.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100" y="228600"/>
            <a:ext cx="6585301" cy="26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ru" sz="24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Решение</a:t>
            </a:r>
            <a:endParaRPr sz="24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847675"/>
            <a:ext cx="85965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Цвет и спрайт занимают больше всего памяти.</a:t>
            </a:r>
            <a:r>
              <a:rPr lang="ru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Более того, они хранятся в каждом объекте, хотя фактически их значения одинаковы для большинства частиц. 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775" y="1470800"/>
            <a:ext cx="6916400" cy="33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11700" y="1333325"/>
            <a:ext cx="1947300" cy="27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Остальное состояние объектов — координаты, вектор движения и скорость — отличаются для всех частиц. Таким образом, эти поля можно рассматривать как контекст, в котором частица используется. А цвет и спрайт — это данные, не изменяющиеся во времени.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ru" sz="24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Решение</a:t>
            </a:r>
            <a:endParaRPr sz="24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847675"/>
            <a:ext cx="4060200" cy="3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800"/>
              </a:spcAft>
              <a:buNone/>
            </a:pPr>
            <a:r>
              <a:rPr lang="ru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Давайте не хранить в классе внешнее состояние, а передавать его в те или иные методы через параметры. П</a:t>
            </a:r>
            <a:r>
              <a:rPr lang="ru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онадобится гораздо меньше объектов, ведь теперь они будут отличаться только внутренним состоянием, а оно имеет не так много вариаций.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-12175"/>
            <a:ext cx="3821375" cy="504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49" y="261700"/>
            <a:ext cx="8112501" cy="41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ru" sz="24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Неизменяемость Легковесов</a:t>
            </a:r>
            <a:endParaRPr sz="24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61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Так как объекты легковесов будут использованы в разных контекстах, вы должны быть уверены в том, что их состояние невозможно изменить после создания. Всё внутреннее состояние легковес должен получать через параметры конструктора. Он не должен иметь публичных полей.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200" y="1206700"/>
            <a:ext cx="5143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ru" sz="24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Применимость. Преимущества и недостатки</a:t>
            </a:r>
            <a:endParaRPr sz="24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133300" y="845875"/>
            <a:ext cx="90108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Когда не хватает оперативной памяти для поддержки всех нужных объектов.</a:t>
            </a:r>
            <a:endParaRPr b="1" sz="13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2667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Эффективность паттерна </a:t>
            </a:r>
            <a:r>
              <a:rPr b="1" lang="ru" sz="13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Легковес</a:t>
            </a:r>
            <a:r>
              <a:rPr lang="ru" sz="13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во многом зависит от того, как и где он используется. Применяйте этот паттерн, когда выполнены все перечисленные условия:</a:t>
            </a:r>
            <a:endParaRPr sz="13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723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Microsoft Yahei"/>
              <a:buChar char="●"/>
            </a:pPr>
            <a:r>
              <a:rPr lang="ru" sz="13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в приложении используется большое число объектов;</a:t>
            </a:r>
            <a:endParaRPr sz="13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723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Microsoft Yahei"/>
              <a:buChar char="●"/>
            </a:pPr>
            <a:r>
              <a:rPr lang="ru" sz="13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из-за этого высоки расходы оперативной памяти;</a:t>
            </a:r>
            <a:endParaRPr sz="13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723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Microsoft Yahei"/>
              <a:buChar char="●"/>
            </a:pPr>
            <a:r>
              <a:rPr lang="ru" sz="13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большую часть состояния объектов можно вынести за пределы их классов;</a:t>
            </a:r>
            <a:endParaRPr sz="13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723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Microsoft Yahei"/>
              <a:buChar char="●"/>
            </a:pPr>
            <a:r>
              <a:rPr lang="ru" sz="13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большие группы объектов можно заменить относительно небольшим количеством разделяемых объектов, поскольку внешнее состояние вынесено.</a:t>
            </a:r>
            <a:endParaRPr sz="13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Плюсы: Экономит оперативную память.</a:t>
            </a:r>
            <a:endParaRPr sz="13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Минусы:</a:t>
            </a:r>
            <a:endParaRPr sz="13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Microsoft Yahei"/>
              <a:buChar char="●"/>
            </a:pPr>
            <a:r>
              <a:rPr lang="ru" sz="13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Расходует процессорное время на поиск/вычисление контекста.</a:t>
            </a:r>
            <a:endParaRPr sz="13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Microsoft Yahei"/>
              <a:buChar char="●"/>
            </a:pPr>
            <a:r>
              <a:rPr lang="ru" sz="1300">
                <a:solidFill>
                  <a:srgbClr val="44444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Усложняет код программы из-за введения множества дополнительных классов.</a:t>
            </a:r>
            <a:endParaRPr sz="1300">
              <a:solidFill>
                <a:srgbClr val="44444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913" y="576250"/>
            <a:ext cx="5796175" cy="37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