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notesMasterIdLst>
    <p:notesMasterId r:id="rId2"/>
  </p:notesMasterIdLst>
  <p:sldIdLst>
    <p:sldId id="256" r:id="rId3"/>
    <p:sldId id="257" r:id="rId4"/>
    <p:sldId id="273" r:id="rId5"/>
    <p:sldId id="258" r:id="rId6"/>
    <p:sldId id="259" r:id="rId7"/>
    <p:sldId id="265" r:id="rId8"/>
    <p:sldId id="274" r:id="rId9"/>
    <p:sldId id="290" r:id="rId10"/>
    <p:sldId id="291" r:id="rId11"/>
    <p:sldId id="276" r:id="rId12"/>
    <p:sldId id="277" r:id="rId13"/>
    <p:sldId id="292" r:id="rId14"/>
    <p:sldId id="278" r:id="rId15"/>
    <p:sldId id="279" r:id="rId16"/>
    <p:sldId id="280" r:id="rId17"/>
    <p:sldId id="281" r:id="rId18"/>
    <p:sldId id="293" r:id="rId19"/>
    <p:sldId id="294" r:id="rId20"/>
    <p:sldId id="282" r:id="rId21"/>
    <p:sldId id="283" r:id="rId22"/>
    <p:sldId id="284" r:id="rId23"/>
    <p:sldId id="295" r:id="rId24"/>
    <p:sldId id="296" r:id="rId25"/>
    <p:sldId id="297" r:id="rId26"/>
    <p:sldId id="285" r:id="rId27"/>
    <p:sldId id="286" r:id="rId28"/>
    <p:sldId id="287" r:id="rId29"/>
    <p:sldId id="288" r:id="rId30"/>
    <p:sldId id="289" r:id="rId31"/>
    <p:sldId id="261" r:id="rId32"/>
    <p:sldId id="262" r:id="rId33"/>
    <p:sldId id="263" r:id="rId34"/>
    <p:sldId id="269" r:id="rId35"/>
    <p:sldId id="26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7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2.xml"  /><Relationship Id="rId40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EF1411-1F75-4415-9CB5-5F6FD4BCCE72}" type="datetime1">
              <a:rPr lang="ko-KR" altLang="en-US"/>
              <a:pPr lvl="0">
                <a:defRPr/>
              </a:pPr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F7BD809-495D-4343-80C1-7DEE0FE803D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BACF4-0A71-DC59-DDA3-A52333E47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1A629-334A-9D40-1294-9973F49F0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C5CD5-D190-5FDF-038F-2A20D2DA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D9-EF9A-4A6B-A297-245BBA154CAC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1D773-F959-5FCD-5AC9-84B0134F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3E7D5-D89E-6225-595E-4F9A55DD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7D6E0F-A9C7-4535-9239-1D14D63ECE33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1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99A1F-AA02-AE2F-720F-ECF79820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4661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12230-6650-B011-EAE2-E5E58A5D2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59864"/>
            <a:ext cx="10515600" cy="48494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E53F3-0B5E-75A7-5F6B-35DE986C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74C1-4A83-4374-A2A1-B0C36783714A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E3AAC-CE2F-A00E-527A-9FA61C02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3E368-9FC6-CCD6-561D-33CDD5DD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2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1CB5C-991C-649D-0F36-DC2D1A950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F5EADC-BA84-24FF-8737-3807BCE8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19F3B-57D8-F220-8D2F-7C23369E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87D7-7605-456E-9242-FD5A9646B904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A3493-530D-8FC6-B4D0-838A222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49DFD-D02A-E140-0E7D-5E14BD0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12F38-6AFB-AD79-88C4-3D4D9F7B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8FFC5-EABA-11B6-A20D-46142F58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E840B-3353-64E8-5688-030A1671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EB9-FFFD-4B77-8834-EB141EF1F4BD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2835A-41EF-5A9A-16E3-CB118399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D007F-6A1C-226B-A73B-304314F9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4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4D14-437E-FB30-3808-AFFAF157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30E1C-F40D-7952-AF52-EABB7206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83DD8-C8AD-1B5D-2C30-4E48B270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393D-CD9A-46E4-8628-A10ED82097D5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332B8-33AC-D4E7-C768-D77B9FB4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3A886-70F7-5A41-F50F-79A6AAAB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5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4795-8C00-91A8-05ED-E3B745FB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4D3AC-5BA7-9AD2-FB93-6F9273077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33479-AA26-D934-9978-E3FA1041B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0F5FE-73CD-F4DA-7FBF-A52FB18C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4E0-E9B3-41DA-98A9-84C509643D35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44017-F308-4443-A4D5-77DECA59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A705-1A58-034F-AC6C-632EDBA0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2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11726-4B8B-405D-D14B-3B8296AC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0F6EC-7DDE-48A3-3FF7-969FAC87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60C19-6612-9EF5-3262-97D27F983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53001-EF6A-12B3-B7EF-5A13B8C4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8A0D7F-A488-56CD-29E5-3F458E144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048BAD-0A0F-4128-8D8A-9D995024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89A-156C-41F4-9101-7117DF995217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041986-18CB-51A7-3E62-AA04EC1B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1B978-C829-BA98-1450-5FD44313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A122-9824-04E0-66C9-712AC15F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DA57D8-0507-9E65-6762-CA0337E6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D0C4-A3D6-435C-B834-CD82C8FDC3F2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E4373-4C4E-CAEA-D2C0-895E08C7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C9C37-9BBE-5DA2-E676-89CCBF5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2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78E8E6-1FAE-2C87-2383-2698C216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D5B-601F-40DD-8D42-3D0C4B77EFDE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8ADFD6-1C47-D276-91A7-EF355954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A0819D-936E-F860-E3C7-56C1C611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F5F9F-ABA5-9381-CC49-2DFEBF96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1683F-A07E-2EF9-81A6-ABBE8C75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DA8C5-F72C-73E5-483D-C19C11F4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A81FF-9E1F-69FB-E467-845083CB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06D-2A71-4026-86ED-4D894DB4C958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77022-24DC-3035-DBDA-0340A774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B06B8-32B4-7135-A9E3-EAA22D8A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3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BC90-1CDC-380D-B651-FA99765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957F4-D9B8-D9EA-3B56-674FCC28F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E0F62-8448-059B-594E-363F4E57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E3858-3BA5-B2B1-D6C5-0085F8CA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C09-F8BD-45F1-8B0B-625ED287BE53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B358B-E15A-83B1-3E84-D40DE215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3CEDF-1587-805A-60E2-C07B9F8C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1269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C0EE7D-4CAC-6DC7-0C3E-535535BB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86CBC-7886-E37F-E67D-0BA2C96A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0368"/>
            <a:ext cx="10515600" cy="4852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EC6B-6CD4-60F9-597C-05D1D157B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3C1A-7B0F-4906-A87A-73DC57BAEE62}" type="datetime1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F93A7-F8E5-43C6-9416-4831B389B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4E624-3121-8CD7-F7E0-E4F66C61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7D6E0F-A9C7-4535-9239-1D14D63EC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5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uchochiri/ex00.git" TargetMode="External" /><Relationship Id="rId3" Type="http://schemas.openxmlformats.org/officeDocument/2006/relationships/image" Target="../media/image2.png"  /><Relationship Id="rId4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uchochiri/ex00.git" TargetMode="External" /><Relationship Id="rId3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uchochiri/ex00.git" TargetMode="External" /><Relationship Id="rId3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uchochiri/ex00.git" TargetMode="External" /><Relationship Id="rId3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hyperlink" Target="https://github.com/puchochiri/ex00.git" TargetMode="External" /><Relationship Id="rId5" Type="http://schemas.openxmlformats.org/officeDocument/2006/relationships/image" Target="../media/image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uchochiri/ex00.git" TargetMode="External"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uchochiri/ex00.git" TargetMode="External"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uchochiri/ex00.git" TargetMode="External"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FCF24-2090-2DE2-8D5B-63A277374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Spring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1D4898-61A9-D74B-60E9-36DEB23C3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r>
              <a:rPr lang="en-US" altLang="ko-KR" dirty="0">
                <a:solidFill>
                  <a:schemeClr val="bg1"/>
                </a:solidFill>
              </a:rPr>
              <a:t>				</a:t>
            </a:r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양선우</a:t>
            </a:r>
            <a:endParaRPr lang="en-US" altLang="ko-KR" dirty="0">
              <a:solidFill>
                <a:schemeClr val="bg1"/>
              </a:solidFill>
            </a:endParaRPr>
          </a:p>
          <a:p>
            <a:pPr lvl="8"/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				  </a:t>
            </a:r>
            <a:r>
              <a:rPr lang="ko-KR" altLang="en-US" dirty="0">
                <a:solidFill>
                  <a:schemeClr val="bg1"/>
                </a:solidFill>
              </a:rPr>
              <a:t>일자 </a:t>
            </a:r>
            <a:r>
              <a:rPr lang="en-US" altLang="ko-KR" dirty="0">
                <a:solidFill>
                  <a:schemeClr val="bg1"/>
                </a:solidFill>
              </a:rPr>
              <a:t>: 2022.09.14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BED4586-B2F4-1A88-A5FB-D006E938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pPr/>
              <a:t>1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68374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2.src/test/java </a:t>
            </a:r>
            <a:r>
              <a:rPr lang="ko-KR" altLang="en-US">
                <a:solidFill>
                  <a:schemeClr val="bg1"/>
                </a:solidFill>
              </a:rPr>
              <a:t>구조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11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@Component : </a:t>
            </a:r>
            <a:r>
              <a:rPr lang="ko-KR" altLang="en-US" sz="800"/>
              <a:t>스프링에서 해당 클래스가 스프링에서 관리해야 하는 대상임을 표시하는 </a:t>
            </a:r>
            <a:r>
              <a:rPr lang="en-US" altLang="ko-KR" sz="800"/>
              <a:t>    </a:t>
            </a:r>
            <a:endParaRPr lang="en-US" altLang="ko-KR" sz="800"/>
          </a:p>
          <a:p>
            <a:pPr lvl="0">
              <a:defRPr/>
            </a:pPr>
            <a:r>
              <a:rPr lang="ko-KR" altLang="en-US" sz="800"/>
              <a:t>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@Data : Lombok </a:t>
            </a:r>
            <a:r>
              <a:rPr lang="ko-KR" altLang="en-US" sz="800"/>
              <a:t>어노테이션으로</a:t>
            </a:r>
            <a:r>
              <a:rPr lang="en-US" altLang="ko-KR" sz="800"/>
              <a:t>, @Getter, @Setter </a:t>
            </a:r>
            <a:r>
              <a:rPr lang="ko-KR" altLang="en-US" sz="800"/>
              <a:t>등을 한꺼번에 설정하는 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@Setter : Lombok</a:t>
            </a:r>
            <a:r>
              <a:rPr lang="ko-KR" altLang="en-US" sz="800"/>
              <a:t>의 설정자 생성 어노테이션</a:t>
            </a:r>
            <a:r>
              <a:rPr lang="en-US" altLang="ko-KR" sz="800"/>
              <a:t>, </a:t>
            </a:r>
            <a:r>
              <a:rPr lang="ko-KR" altLang="en-US" sz="800"/>
              <a:t>자동으로 </a:t>
            </a:r>
            <a:r>
              <a:rPr lang="en-US" altLang="ko-KR" sz="800"/>
              <a:t>setChef()</a:t>
            </a:r>
            <a:r>
              <a:rPr lang="ko-KR" altLang="en-US" sz="800"/>
              <a:t>를 컴파일 시 생성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onMethod</a:t>
            </a:r>
            <a:r>
              <a:rPr lang="ko-KR" altLang="en-US" sz="800"/>
              <a:t> </a:t>
            </a:r>
            <a:r>
              <a:rPr lang="en-US" altLang="ko-KR" sz="800"/>
              <a:t>:</a:t>
            </a:r>
            <a:r>
              <a:rPr lang="ko-KR" altLang="en-US" sz="800"/>
              <a:t> 속성은 생성되는 </a:t>
            </a:r>
            <a:r>
              <a:rPr lang="en-US" altLang="ko-KR" sz="800"/>
              <a:t>setChef()</a:t>
            </a:r>
            <a:r>
              <a:rPr lang="ko-KR" altLang="en-US" sz="800"/>
              <a:t>에 </a:t>
            </a:r>
            <a:r>
              <a:rPr lang="en-US" altLang="ko-KR" sz="800"/>
              <a:t>@Autowired </a:t>
            </a:r>
            <a:r>
              <a:rPr lang="ko-KR" altLang="en-US" sz="800"/>
              <a:t>어노테이션을 추가하는 역할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@Autowired : </a:t>
            </a:r>
            <a:r>
              <a:rPr lang="ko-KR" altLang="en-US" sz="800"/>
              <a:t>클래스간의 의존관계를 연결하는 어노테이션으로</a:t>
            </a:r>
            <a:r>
              <a:rPr lang="en-US" altLang="ko-KR" sz="800"/>
              <a:t>, Bean(</a:t>
            </a:r>
            <a:r>
              <a:rPr lang="ko-KR" altLang="en-US" sz="800"/>
              <a:t>자바 객체</a:t>
            </a:r>
            <a:r>
              <a:rPr lang="en-US" altLang="ko-KR" sz="800"/>
              <a:t>)</a:t>
            </a:r>
            <a:r>
              <a:rPr lang="ko-KR" altLang="en-US" sz="800"/>
              <a:t>을 자동으로 매핑해주는 개념</a:t>
            </a:r>
            <a:endParaRPr lang="ko-KR" altLang="en-US" sz="80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99595" y="5973515"/>
            <a:ext cx="776702" cy="7767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9288443" y="5555925"/>
            <a:ext cx="1542021" cy="41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전체 소스 아래 </a:t>
            </a:r>
            <a:r>
              <a:rPr lang="en-US" altLang="ko-KR" sz="800"/>
              <a:t>github </a:t>
            </a:r>
            <a:r>
              <a:rPr lang="ko-KR" altLang="en-US" sz="800"/>
              <a:t>참조</a:t>
            </a:r>
            <a:endParaRPr lang="ko-KR" altLang="en-US" sz="8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4059" y="1258205"/>
            <a:ext cx="2468880" cy="506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2.@Runwith @Contextconfiguration @Test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11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@Component : </a:t>
            </a:r>
            <a:r>
              <a:rPr lang="ko-KR" altLang="en-US" sz="800"/>
              <a:t>스프링에서 해당 클래스가 스프링에서 관리해야 하는 대상임을 표시하는 </a:t>
            </a:r>
            <a:r>
              <a:rPr lang="en-US" altLang="ko-KR" sz="800"/>
              <a:t>    </a:t>
            </a:r>
            <a:endParaRPr lang="en-US" altLang="ko-KR" sz="800"/>
          </a:p>
          <a:p>
            <a:pPr lvl="0">
              <a:defRPr/>
            </a:pPr>
            <a:r>
              <a:rPr lang="ko-KR" altLang="en-US" sz="800"/>
              <a:t>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@Data : Lombok </a:t>
            </a:r>
            <a:r>
              <a:rPr lang="ko-KR" altLang="en-US" sz="800"/>
              <a:t>어노테이션으로</a:t>
            </a:r>
            <a:r>
              <a:rPr lang="en-US" altLang="ko-KR" sz="800"/>
              <a:t>, @Getter, @Setter </a:t>
            </a:r>
            <a:r>
              <a:rPr lang="ko-KR" altLang="en-US" sz="800"/>
              <a:t>등을 한꺼번에 설정하는 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@Setter : Lombok</a:t>
            </a:r>
            <a:r>
              <a:rPr lang="ko-KR" altLang="en-US" sz="800"/>
              <a:t>의 설정자 생성 어노테이션</a:t>
            </a:r>
            <a:r>
              <a:rPr lang="en-US" altLang="ko-KR" sz="800"/>
              <a:t>, </a:t>
            </a:r>
            <a:r>
              <a:rPr lang="ko-KR" altLang="en-US" sz="800"/>
              <a:t>자동으로 </a:t>
            </a:r>
            <a:r>
              <a:rPr lang="en-US" altLang="ko-KR" sz="800"/>
              <a:t>setChef()</a:t>
            </a:r>
            <a:r>
              <a:rPr lang="ko-KR" altLang="en-US" sz="800"/>
              <a:t>를 컴파일 시 생성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onMethod</a:t>
            </a:r>
            <a:r>
              <a:rPr lang="ko-KR" altLang="en-US" sz="800"/>
              <a:t> </a:t>
            </a:r>
            <a:r>
              <a:rPr lang="en-US" altLang="ko-KR" sz="800"/>
              <a:t>:</a:t>
            </a:r>
            <a:r>
              <a:rPr lang="ko-KR" altLang="en-US" sz="800"/>
              <a:t> 속성은 생성되는 </a:t>
            </a:r>
            <a:r>
              <a:rPr lang="en-US" altLang="ko-KR" sz="800"/>
              <a:t>setChef()</a:t>
            </a:r>
            <a:r>
              <a:rPr lang="ko-KR" altLang="en-US" sz="800"/>
              <a:t>에 </a:t>
            </a:r>
            <a:r>
              <a:rPr lang="en-US" altLang="ko-KR" sz="800"/>
              <a:t>@Autowired </a:t>
            </a:r>
            <a:r>
              <a:rPr lang="ko-KR" altLang="en-US" sz="800"/>
              <a:t>어노테이션을 추가하는 역할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@Autowired : </a:t>
            </a:r>
            <a:r>
              <a:rPr lang="ko-KR" altLang="en-US" sz="800"/>
              <a:t>클래스간의 의존관계를 연결하는 어노테이션으로</a:t>
            </a:r>
            <a:r>
              <a:rPr lang="en-US" altLang="ko-KR" sz="800"/>
              <a:t>, Bean(</a:t>
            </a:r>
            <a:r>
              <a:rPr lang="ko-KR" altLang="en-US" sz="800"/>
              <a:t>자바 객체</a:t>
            </a:r>
            <a:r>
              <a:rPr lang="en-US" altLang="ko-KR" sz="800"/>
              <a:t>)</a:t>
            </a:r>
            <a:r>
              <a:rPr lang="ko-KR" altLang="en-US" sz="800"/>
              <a:t>을 자동으로 매핑해주는 개념</a:t>
            </a:r>
            <a:endParaRPr lang="ko-KR" altLang="en-US" sz="80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99595" y="5973515"/>
            <a:ext cx="776702" cy="7767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9288443" y="5555925"/>
            <a:ext cx="1542021" cy="41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전체 소스 아래 </a:t>
            </a:r>
            <a:r>
              <a:rPr lang="en-US" altLang="ko-KR" sz="800"/>
              <a:t>github </a:t>
            </a:r>
            <a:r>
              <a:rPr lang="ko-KR" altLang="en-US" sz="800"/>
              <a:t>참조</a:t>
            </a:r>
            <a:endParaRPr lang="ko-KR" altLang="en-US" sz="800"/>
          </a:p>
        </p:txBody>
      </p:sp>
      <p:sp>
        <p:nvSpPr>
          <p:cNvPr id="17" name="내용 개체 틀 2"/>
          <p:cNvSpPr>
            <a:spLocks noGrp="1"/>
          </p:cNvSpPr>
          <p:nvPr/>
        </p:nvSpPr>
        <p:spPr>
          <a:xfrm>
            <a:off x="990600" y="1572768"/>
            <a:ext cx="10515600" cy="4852416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@Runwith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현재 테스트 코드가 스프링을 실행하는 역할을 할 것을 표시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@Contextconfiguration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지정된 클래스나 문자열을 이용해서 필요한 객체들을 스프링 내에 객체로 등록하게 함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@Autowired :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해당 인스턴스 변수가 스프링으로부터 자동으로 주입해 달라는 표시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스프링은 정상적으로 주입이 가능하다면 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obj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변수에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Restaurant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타입의 객체를 주입하게 됨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@Test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JUnit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에서 테스트 대상을 표시하는 어노테이션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assertNotNull()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은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reataurant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변수가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에 아니어야만 테스트가 성공한다는 것을 의미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@Component :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해당 클래스가 스프링에서 객체로 만들어서 관리하는 대상임을 명시하는 어노테이션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@ComponentScan : @Component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가 있는 클래스를 스프링이 읽어 주도록 지정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@AllArgsConstructor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Lombok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의 어노테이션 어노테이션은 모든 필드를 파라미터로 받는 생성자를 만들어주는 역할을 함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G.    @Service	: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@Component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를 상속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서비스 계층의 역할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G.    @Controller : @Component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를 상속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일반적으로 웹 컨텍스트에서 사	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2.@Runwith @Contextconfiguration @Test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12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@Component : </a:t>
            </a:r>
            <a:r>
              <a:rPr lang="ko-KR" altLang="en-US" sz="800"/>
              <a:t>스프링에서 해당 클래스가 스프링에서 관리해야 하는 대상임을 표시하는 </a:t>
            </a:r>
            <a:r>
              <a:rPr lang="en-US" altLang="ko-KR" sz="800"/>
              <a:t>    </a:t>
            </a:r>
            <a:endParaRPr lang="en-US" altLang="ko-KR" sz="800"/>
          </a:p>
          <a:p>
            <a:pPr lvl="0">
              <a:defRPr/>
            </a:pPr>
            <a:r>
              <a:rPr lang="ko-KR" altLang="en-US" sz="800"/>
              <a:t>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@Data : Lombok </a:t>
            </a:r>
            <a:r>
              <a:rPr lang="ko-KR" altLang="en-US" sz="800"/>
              <a:t>어노테이션으로</a:t>
            </a:r>
            <a:r>
              <a:rPr lang="en-US" altLang="ko-KR" sz="800"/>
              <a:t>, @Getter, @Setter </a:t>
            </a:r>
            <a:r>
              <a:rPr lang="ko-KR" altLang="en-US" sz="800"/>
              <a:t>등을 한꺼번에 설정하는 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@Setter : Lombok</a:t>
            </a:r>
            <a:r>
              <a:rPr lang="ko-KR" altLang="en-US" sz="800"/>
              <a:t>의 설정자 생성 어노테이션</a:t>
            </a:r>
            <a:r>
              <a:rPr lang="en-US" altLang="ko-KR" sz="800"/>
              <a:t>, </a:t>
            </a:r>
            <a:r>
              <a:rPr lang="ko-KR" altLang="en-US" sz="800"/>
              <a:t>자동으로 </a:t>
            </a:r>
            <a:r>
              <a:rPr lang="en-US" altLang="ko-KR" sz="800"/>
              <a:t>setChef()</a:t>
            </a:r>
            <a:r>
              <a:rPr lang="ko-KR" altLang="en-US" sz="800"/>
              <a:t>를 컴파일 시 생성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onMethod</a:t>
            </a:r>
            <a:r>
              <a:rPr lang="ko-KR" altLang="en-US" sz="800"/>
              <a:t> </a:t>
            </a:r>
            <a:r>
              <a:rPr lang="en-US" altLang="ko-KR" sz="800"/>
              <a:t>:</a:t>
            </a:r>
            <a:r>
              <a:rPr lang="ko-KR" altLang="en-US" sz="800"/>
              <a:t> 속성은 생성되는 </a:t>
            </a:r>
            <a:r>
              <a:rPr lang="en-US" altLang="ko-KR" sz="800"/>
              <a:t>setChef()</a:t>
            </a:r>
            <a:r>
              <a:rPr lang="ko-KR" altLang="en-US" sz="800"/>
              <a:t>에 </a:t>
            </a:r>
            <a:r>
              <a:rPr lang="en-US" altLang="ko-KR" sz="800"/>
              <a:t>@Autowired </a:t>
            </a:r>
            <a:r>
              <a:rPr lang="ko-KR" altLang="en-US" sz="800"/>
              <a:t>어노테이션을 추가하는 역할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@Autowired : </a:t>
            </a:r>
            <a:r>
              <a:rPr lang="ko-KR" altLang="en-US" sz="800"/>
              <a:t>클래스간의 의존관계를 연결하는 어노테이션으로</a:t>
            </a:r>
            <a:r>
              <a:rPr lang="en-US" altLang="ko-KR" sz="800"/>
              <a:t>, Bean(</a:t>
            </a:r>
            <a:r>
              <a:rPr lang="ko-KR" altLang="en-US" sz="800"/>
              <a:t>자바 객체</a:t>
            </a:r>
            <a:r>
              <a:rPr lang="en-US" altLang="ko-KR" sz="800"/>
              <a:t>)</a:t>
            </a:r>
            <a:r>
              <a:rPr lang="ko-KR" altLang="en-US" sz="800"/>
              <a:t>을 자동으로 매핑해주는 개념</a:t>
            </a:r>
            <a:endParaRPr lang="ko-KR" altLang="en-US" sz="80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99595" y="5973515"/>
            <a:ext cx="776702" cy="7767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9288443" y="5555925"/>
            <a:ext cx="1542021" cy="41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전체 소스 아래 </a:t>
            </a:r>
            <a:r>
              <a:rPr lang="en-US" altLang="ko-KR" sz="800"/>
              <a:t>github </a:t>
            </a:r>
            <a:r>
              <a:rPr lang="ko-KR" altLang="en-US" sz="800"/>
              <a:t>참조</a:t>
            </a:r>
            <a:endParaRPr lang="ko-KR" altLang="en-US" sz="800"/>
          </a:p>
        </p:txBody>
      </p:sp>
      <p:sp>
        <p:nvSpPr>
          <p:cNvPr id="17" name="내용 개체 틀 2"/>
          <p:cNvSpPr>
            <a:spLocks noGrp="1"/>
          </p:cNvSpPr>
          <p:nvPr/>
        </p:nvSpPr>
        <p:spPr>
          <a:xfrm>
            <a:off x="990600" y="1572768"/>
            <a:ext cx="10515600" cy="4852416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63page new Restaurant()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와 같이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Restaurant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클래스에서 객체를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생성한적이 없는데도 객체가 만들어졌다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스프링은 관리가 필요한 객체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(bean)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를 어노테이션 등을 이용해서 객체를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생성하고 관리하는 일종의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컨테이너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나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팩토리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의 기능을 가지고 있다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Restaurant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클래스의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@Data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어노테이션으로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Lombok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이용해서 여러 메서드가 만들어 진점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Lombok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은 자동으로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getter/setter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등을 자동으로 생성하고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‘onMethod’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속성을 이용해서 작성된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setter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@Autowired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어노테이션을 추가합니다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C. Restaurant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객체의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Chef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인스턴스 변수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멤버 변수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Chef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타입의 객체가 주입되어 있다는 점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스프링은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@Autowired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와 같은 어노테이션을 이용해서 개발자가 직접 객체들과의 관계를 관리하지 않고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자동으로 관리되도록 합니다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테스트 코드가 실행되기 위해서 스프링 프레임워크가 동작했고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동작하는 과정에서 필요한 객체들이 스프링에 등록되고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의존성 주입이 필요한 객체는 자동으로 주입이 이루어졌다는 내용을 정리해 둘 필요가 있다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</a:t>
            </a:r>
            <a:r>
              <a:rPr lang="ko-KR" altLang="en-US">
                <a:solidFill>
                  <a:schemeClr val="bg1"/>
                </a:solidFill>
              </a:rPr>
              <a:t>코드에 사용된 어노테이션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@Setter, @Data, @Log4j, @Autowired, @Component, @Runwith, @ContextConfiguration, @Test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13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@Component : </a:t>
            </a:r>
            <a:r>
              <a:rPr lang="ko-KR" altLang="en-US" sz="800"/>
              <a:t>스프링에서 해당 클래스가 스프링에서 관리해야 하는 대상임을 표시하는 </a:t>
            </a:r>
            <a:r>
              <a:rPr lang="en-US" altLang="ko-KR" sz="800"/>
              <a:t>    </a:t>
            </a:r>
            <a:endParaRPr lang="en-US" altLang="ko-KR" sz="800"/>
          </a:p>
          <a:p>
            <a:pPr lvl="0">
              <a:defRPr/>
            </a:pPr>
            <a:r>
              <a:rPr lang="ko-KR" altLang="en-US" sz="800"/>
              <a:t>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@Data : Lombok </a:t>
            </a:r>
            <a:r>
              <a:rPr lang="ko-KR" altLang="en-US" sz="800"/>
              <a:t>어노테이션으로</a:t>
            </a:r>
            <a:r>
              <a:rPr lang="en-US" altLang="ko-KR" sz="800"/>
              <a:t>, @Getter, @Setter </a:t>
            </a:r>
            <a:r>
              <a:rPr lang="ko-KR" altLang="en-US" sz="800"/>
              <a:t>등을 한꺼번에 설정하는 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@Setter : Lombok</a:t>
            </a:r>
            <a:r>
              <a:rPr lang="ko-KR" altLang="en-US" sz="800"/>
              <a:t>의 설정자 생성 어노테이션</a:t>
            </a:r>
            <a:r>
              <a:rPr lang="en-US" altLang="ko-KR" sz="800"/>
              <a:t>, </a:t>
            </a:r>
            <a:r>
              <a:rPr lang="ko-KR" altLang="en-US" sz="800"/>
              <a:t>자동으로 </a:t>
            </a:r>
            <a:r>
              <a:rPr lang="en-US" altLang="ko-KR" sz="800"/>
              <a:t>setChef()</a:t>
            </a:r>
            <a:r>
              <a:rPr lang="ko-KR" altLang="en-US" sz="800"/>
              <a:t>를 컴파일 시 생성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onMethod</a:t>
            </a:r>
            <a:r>
              <a:rPr lang="ko-KR" altLang="en-US" sz="800"/>
              <a:t> </a:t>
            </a:r>
            <a:r>
              <a:rPr lang="en-US" altLang="ko-KR" sz="800"/>
              <a:t>:</a:t>
            </a:r>
            <a:r>
              <a:rPr lang="ko-KR" altLang="en-US" sz="800"/>
              <a:t> 속성은 생성되는 </a:t>
            </a:r>
            <a:r>
              <a:rPr lang="en-US" altLang="ko-KR" sz="800"/>
              <a:t>setChef()</a:t>
            </a:r>
            <a:r>
              <a:rPr lang="ko-KR" altLang="en-US" sz="800"/>
              <a:t>에 </a:t>
            </a:r>
            <a:r>
              <a:rPr lang="en-US" altLang="ko-KR" sz="800"/>
              <a:t>@Autowired </a:t>
            </a:r>
            <a:r>
              <a:rPr lang="ko-KR" altLang="en-US" sz="800"/>
              <a:t>어노테이션을 추가하는 역할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@Autowired : </a:t>
            </a:r>
            <a:r>
              <a:rPr lang="ko-KR" altLang="en-US" sz="800"/>
              <a:t>클래스간의 의존관계를 연결하는 어노테이션으로</a:t>
            </a:r>
            <a:r>
              <a:rPr lang="en-US" altLang="ko-KR" sz="800"/>
              <a:t>, Bean(</a:t>
            </a:r>
            <a:r>
              <a:rPr lang="ko-KR" altLang="en-US" sz="800"/>
              <a:t>자바 객체</a:t>
            </a:r>
            <a:r>
              <a:rPr lang="en-US" altLang="ko-KR" sz="800"/>
              <a:t>)</a:t>
            </a:r>
            <a:r>
              <a:rPr lang="ko-KR" altLang="en-US" sz="800"/>
              <a:t>을 자동으로 매핑해주는 개념</a:t>
            </a:r>
            <a:endParaRPr lang="ko-KR" altLang="en-US" sz="80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99595" y="5973515"/>
            <a:ext cx="776702" cy="7767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9288443" y="5555925"/>
            <a:ext cx="1542021" cy="41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전체 소스 아래 </a:t>
            </a:r>
            <a:r>
              <a:rPr lang="en-US" altLang="ko-KR" sz="800"/>
              <a:t>github </a:t>
            </a:r>
            <a:r>
              <a:rPr lang="ko-KR" altLang="en-US" sz="800"/>
              <a:t>참조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3.JDBCTests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  <a:defRPr/>
            </a:pPr>
            <a:r>
              <a:rPr lang="en-US" altLang="ko-KR">
                <a:solidFill>
                  <a:schemeClr val="bg1"/>
                </a:solidFill>
              </a:rPr>
              <a:t>JDBCTests.java</a:t>
            </a: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11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Class.forName : jdbc OracleDriver </a:t>
            </a:r>
            <a:r>
              <a:rPr lang="ko-KR" altLang="en-US" sz="800"/>
              <a:t>호출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getConnection</a:t>
            </a:r>
            <a:r>
              <a:rPr lang="ko-KR" altLang="en-US" sz="800"/>
              <a:t> </a:t>
            </a:r>
            <a:r>
              <a:rPr lang="en-US" altLang="ko-KR" sz="800"/>
              <a:t>:</a:t>
            </a:r>
            <a:r>
              <a:rPr lang="ko-KR" altLang="en-US" sz="800"/>
              <a:t>  </a:t>
            </a:r>
            <a:r>
              <a:rPr lang="en-US" altLang="ko-KR" sz="800"/>
              <a:t>jdbc</a:t>
            </a:r>
            <a:r>
              <a:rPr lang="ko-KR" altLang="en-US" sz="800"/>
              <a:t> 와 연결</a:t>
            </a:r>
            <a:endParaRPr lang="ko-KR" altLang="en-US" sz="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34430"/>
          <a:stretch>
            <a:fillRect/>
          </a:stretch>
        </p:blipFill>
        <p:spPr>
          <a:xfrm>
            <a:off x="1420988" y="1867876"/>
            <a:ext cx="4570912" cy="4488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3.JDBCTests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2"/>
              <a:defRPr/>
            </a:pPr>
            <a:r>
              <a:rPr lang="en-US" altLang="ko-KR">
                <a:solidFill>
                  <a:schemeClr val="bg1"/>
                </a:solidFill>
              </a:rPr>
              <a:t>JDBCTests.java – Junit </a:t>
            </a:r>
            <a:r>
              <a:rPr lang="ko-KR" altLang="en-US">
                <a:solidFill>
                  <a:schemeClr val="bg1"/>
                </a:solidFill>
              </a:rPr>
              <a:t>실행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2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2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2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15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8" y="1878895"/>
            <a:ext cx="6109823" cy="3271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3.JDBCTests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  <a:defRPr/>
            </a:pPr>
            <a:r>
              <a:rPr lang="en-US" altLang="ko-KR">
                <a:solidFill>
                  <a:schemeClr val="bg1"/>
                </a:solidFill>
              </a:rPr>
              <a:t>log </a:t>
            </a:r>
            <a:r>
              <a:rPr lang="ko-KR" altLang="en-US">
                <a:solidFill>
                  <a:schemeClr val="bg1"/>
                </a:solidFill>
              </a:rPr>
              <a:t>결과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* </a:t>
            </a:r>
            <a:r>
              <a:rPr lang="ko-KR" altLang="en-US" sz="1800">
                <a:solidFill>
                  <a:schemeClr val="bg1"/>
                </a:solidFill>
              </a:rPr>
              <a:t>정상적으로 </a:t>
            </a:r>
            <a:r>
              <a:rPr lang="en-US" altLang="ko-KR" sz="1800">
                <a:solidFill>
                  <a:schemeClr val="bg1"/>
                </a:solidFill>
              </a:rPr>
              <a:t>Connection </a:t>
            </a:r>
            <a:r>
              <a:rPr lang="ko-KR" altLang="en-US" sz="1800">
                <a:solidFill>
                  <a:schemeClr val="bg1"/>
                </a:solidFill>
              </a:rPr>
              <a:t>객체가 출력됨</a:t>
            </a:r>
            <a:endParaRPr lang="ko-KR" altLang="en-US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13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7" y="1881188"/>
            <a:ext cx="6057900" cy="1025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3.JDBCTests_mariadb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  <a:defRPr/>
            </a:pPr>
            <a:r>
              <a:rPr lang="en-US" altLang="ko-KR">
                <a:solidFill>
                  <a:schemeClr val="bg1"/>
                </a:solidFill>
              </a:rPr>
              <a:t>JDBCTests.java</a:t>
            </a: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17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Class.forName : jdbc OracleDriver </a:t>
            </a:r>
            <a:r>
              <a:rPr lang="ko-KR" altLang="en-US" sz="800"/>
              <a:t>호출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getConnection</a:t>
            </a:r>
            <a:r>
              <a:rPr lang="ko-KR" altLang="en-US" sz="800"/>
              <a:t> </a:t>
            </a:r>
            <a:r>
              <a:rPr lang="en-US" altLang="ko-KR" sz="800"/>
              <a:t>:</a:t>
            </a:r>
            <a:r>
              <a:rPr lang="ko-KR" altLang="en-US" sz="800"/>
              <a:t>  </a:t>
            </a:r>
            <a:r>
              <a:rPr lang="en-US" altLang="ko-KR" sz="800"/>
              <a:t>jdbc</a:t>
            </a:r>
            <a:r>
              <a:rPr lang="ko-KR" altLang="en-US" sz="800"/>
              <a:t> 와 연결</a:t>
            </a:r>
            <a:endParaRPr lang="ko-KR" altLang="en-US" sz="8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5612" y="1845129"/>
            <a:ext cx="4256042" cy="4365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3.JDBCTests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  <a:defRPr/>
            </a:pPr>
            <a:r>
              <a:rPr lang="en-US" altLang="ko-KR">
                <a:solidFill>
                  <a:schemeClr val="bg1"/>
                </a:solidFill>
              </a:rPr>
              <a:t>log </a:t>
            </a:r>
            <a:r>
              <a:rPr lang="ko-KR" altLang="en-US">
                <a:solidFill>
                  <a:schemeClr val="bg1"/>
                </a:solidFill>
              </a:rPr>
              <a:t>결과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* </a:t>
            </a:r>
            <a:r>
              <a:rPr lang="ko-KR" altLang="en-US" sz="1800">
                <a:solidFill>
                  <a:schemeClr val="bg1"/>
                </a:solidFill>
              </a:rPr>
              <a:t>정상적으로 </a:t>
            </a:r>
            <a:r>
              <a:rPr lang="en-US" altLang="ko-KR" sz="1800">
                <a:solidFill>
                  <a:schemeClr val="bg1"/>
                </a:solidFill>
              </a:rPr>
              <a:t>Connection </a:t>
            </a:r>
            <a:r>
              <a:rPr lang="ko-KR" altLang="en-US" sz="1800">
                <a:solidFill>
                  <a:schemeClr val="bg1"/>
                </a:solidFill>
              </a:rPr>
              <a:t>객체가 출력됨</a:t>
            </a:r>
            <a:endParaRPr lang="ko-KR" altLang="en-US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18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7" y="1881188"/>
            <a:ext cx="6057900" cy="1025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4.DataSourceTests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  <a:defRPr/>
            </a:pPr>
            <a:r>
              <a:rPr lang="en-US" altLang="ko-KR">
                <a:solidFill>
                  <a:schemeClr val="bg1"/>
                </a:solidFill>
              </a:rPr>
              <a:t>RootConfig(java</a:t>
            </a:r>
            <a:r>
              <a:rPr lang="ko-KR" altLang="en-US">
                <a:solidFill>
                  <a:schemeClr val="bg1"/>
                </a:solidFill>
              </a:rPr>
              <a:t>설정</a:t>
            </a:r>
            <a:r>
              <a:rPr lang="en-US" altLang="ko-KR">
                <a:solidFill>
                  <a:schemeClr val="bg1"/>
                </a:solidFill>
              </a:rPr>
              <a:t>)??</a:t>
            </a: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14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r="18640"/>
          <a:stretch>
            <a:fillRect/>
          </a:stretch>
        </p:blipFill>
        <p:spPr>
          <a:xfrm>
            <a:off x="1467780" y="2008632"/>
            <a:ext cx="4773629" cy="4486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목차</a:t>
            </a:r>
            <a:r>
              <a:rPr lang="en-US" altLang="ko-KR">
                <a:solidFill>
                  <a:schemeClr val="bg1"/>
                </a:solidFill>
              </a:rPr>
              <a:t>_jex02.mariadb, jex02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p54	Junit Test  `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추가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		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p58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	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root-context, rootconfig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 설정</a:t>
            </a:r>
            <a:endParaRPr lang="ko-KR" altLang="en-US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p59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	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@Runwith, @Contextconfiguration, @Test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p60	src/test/java 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구조</a:t>
            </a:r>
            <a:endParaRPr lang="ko-KR" altLang="en-US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p64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	코드에 사용된 어노테이션</a:t>
            </a:r>
            <a:endParaRPr lang="ko-KR" altLang="en-US" sz="2200">
              <a:solidFill>
                <a:schemeClr val="bg1"/>
              </a:solidFill>
              <a:effectLst/>
            </a:endParaRPr>
          </a:p>
          <a:p>
            <a:pPr marL="1371600" lvl="3" indent="0">
              <a:buNone/>
              <a:defRPr/>
            </a:pPr>
            <a:r>
              <a:rPr lang="ko-KR" altLang="en-US" sz="2200">
                <a:solidFill>
                  <a:schemeClr val="bg1"/>
                </a:solidFill>
                <a:effectLst/>
              </a:rPr>
              <a:t>	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@Setter, @Data, @Log4j, @Autowired, @Component, @Runwith, 	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1371600" lvl="3" indent="0">
              <a:buNone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	@ContextConfiguration, @Test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p81	JDBCTests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p83	DataSource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설정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, DataSourceTests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p89	MyBatis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 스프링 연동 설정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,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TimeMapperTests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p101	log4j2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 설정</a:t>
            </a:r>
            <a:endParaRPr lang="ko-KR" altLang="en-US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p146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	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jackson-databind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p165	table create,mapper,service,controller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tests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p222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endParaRPr lang="en-US" altLang="ko-KR" sz="2200">
              <a:solidFill>
                <a:schemeClr val="bg1"/>
              </a:solidFill>
              <a:effectLst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2</a:t>
            </a:fld>
            <a:r>
              <a:rPr lang="en-US" altLang="ko-KR"/>
              <a:t>/10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4.DataSourceTests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  <a:defRPr/>
            </a:pPr>
            <a:r>
              <a:rPr lang="en-US" altLang="ko-KR">
                <a:solidFill>
                  <a:schemeClr val="bg1"/>
                </a:solidFill>
              </a:rPr>
              <a:t>JDBCTests.java???</a:t>
            </a: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16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7780" y="2008632"/>
            <a:ext cx="5067246" cy="4486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4.DataSourceTests_mariadb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  <a:defRPr/>
            </a:pPr>
            <a:r>
              <a:rPr lang="en-US" altLang="ko-KR">
                <a:solidFill>
                  <a:schemeClr val="bg1"/>
                </a:solidFill>
              </a:rPr>
              <a:t>log </a:t>
            </a:r>
            <a:r>
              <a:rPr lang="ko-KR" altLang="en-US">
                <a:solidFill>
                  <a:schemeClr val="bg1"/>
                </a:solidFill>
              </a:rPr>
              <a:t>결과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* ???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21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8835" y="1832428"/>
            <a:ext cx="910590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4.DataSourceTests_mariadb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  <a:defRPr/>
            </a:pPr>
            <a:r>
              <a:rPr lang="en-US" altLang="ko-KR">
                <a:solidFill>
                  <a:schemeClr val="bg1"/>
                </a:solidFill>
              </a:rPr>
              <a:t>RootConfig(java</a:t>
            </a:r>
            <a:r>
              <a:rPr lang="ko-KR" altLang="en-US">
                <a:solidFill>
                  <a:schemeClr val="bg1"/>
                </a:solidFill>
              </a:rPr>
              <a:t>설정</a:t>
            </a:r>
            <a:r>
              <a:rPr lang="en-US" altLang="ko-KR">
                <a:solidFill>
                  <a:schemeClr val="bg1"/>
                </a:solidFill>
              </a:rPr>
              <a:t>)??</a:t>
            </a: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22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r="18640"/>
          <a:stretch>
            <a:fillRect/>
          </a:stretch>
        </p:blipFill>
        <p:spPr>
          <a:xfrm>
            <a:off x="1467780" y="2008632"/>
            <a:ext cx="4773629" cy="4486093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6222" y="1507671"/>
            <a:ext cx="4116657" cy="4405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4.DataSourceTests_mariadb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  <a:defRPr/>
            </a:pPr>
            <a:r>
              <a:rPr lang="en-US" altLang="ko-KR">
                <a:solidFill>
                  <a:schemeClr val="bg1"/>
                </a:solidFill>
              </a:rPr>
              <a:t>JDBCTests.java???</a:t>
            </a: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23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7780" y="2008632"/>
            <a:ext cx="5067246" cy="448609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r="43220"/>
          <a:stretch>
            <a:fillRect/>
          </a:stretch>
        </p:blipFill>
        <p:spPr>
          <a:xfrm>
            <a:off x="6096000" y="1059542"/>
            <a:ext cx="4849948" cy="50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4.DataSourceTests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  <a:defRPr/>
            </a:pPr>
            <a:r>
              <a:rPr lang="en-US" altLang="ko-KR">
                <a:solidFill>
                  <a:schemeClr val="bg1"/>
                </a:solidFill>
              </a:rPr>
              <a:t>log </a:t>
            </a:r>
            <a:r>
              <a:rPr lang="ko-KR" altLang="en-US">
                <a:solidFill>
                  <a:schemeClr val="bg1"/>
                </a:solidFill>
              </a:rPr>
              <a:t>결과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* ???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24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8" y="1881188"/>
            <a:ext cx="6057900" cy="1851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5.log4j2 </a:t>
            </a:r>
            <a:r>
              <a:rPr lang="ko-KR" altLang="en-US">
                <a:solidFill>
                  <a:schemeClr val="bg1"/>
                </a:solidFill>
              </a:rPr>
              <a:t>설정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  <a:defRPr/>
            </a:pPr>
            <a:r>
              <a:rPr lang="en-US" altLang="ko-KR">
                <a:solidFill>
                  <a:schemeClr val="bg1"/>
                </a:solidFill>
              </a:rPr>
              <a:t>log </a:t>
            </a:r>
            <a:r>
              <a:rPr lang="ko-KR" altLang="en-US">
                <a:solidFill>
                  <a:schemeClr val="bg1"/>
                </a:solidFill>
              </a:rPr>
              <a:t>결과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* ???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18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8" y="1881188"/>
            <a:ext cx="6057900" cy="1851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6.MyBatis</a:t>
            </a:r>
            <a:r>
              <a:rPr lang="ko-KR" altLang="en-US">
                <a:solidFill>
                  <a:schemeClr val="bg1"/>
                </a:solidFill>
              </a:rPr>
              <a:t> 스프링 연동 설정 및 테스트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  <a:defRPr/>
            </a:pPr>
            <a:r>
              <a:rPr lang="en-US" altLang="ko-KR">
                <a:solidFill>
                  <a:schemeClr val="bg1"/>
                </a:solidFill>
              </a:rPr>
              <a:t>log </a:t>
            </a:r>
            <a:r>
              <a:rPr lang="ko-KR" altLang="en-US">
                <a:solidFill>
                  <a:schemeClr val="bg1"/>
                </a:solidFill>
              </a:rPr>
              <a:t>결과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* ???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19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8" y="1881188"/>
            <a:ext cx="6057900" cy="1851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5.Mapper Test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  <a:defRPr/>
            </a:pPr>
            <a:r>
              <a:rPr lang="en-US" altLang="ko-KR">
                <a:solidFill>
                  <a:schemeClr val="bg1"/>
                </a:solidFill>
              </a:rPr>
              <a:t>log </a:t>
            </a:r>
            <a:r>
              <a:rPr lang="ko-KR" altLang="en-US">
                <a:solidFill>
                  <a:schemeClr val="bg1"/>
                </a:solidFill>
              </a:rPr>
              <a:t>결과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* ???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18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8" y="1881188"/>
            <a:ext cx="6057900" cy="1851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5.Service Test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  <a:defRPr/>
            </a:pPr>
            <a:r>
              <a:rPr lang="en-US" altLang="ko-KR">
                <a:solidFill>
                  <a:schemeClr val="bg1"/>
                </a:solidFill>
              </a:rPr>
              <a:t>log </a:t>
            </a:r>
            <a:r>
              <a:rPr lang="ko-KR" altLang="en-US">
                <a:solidFill>
                  <a:schemeClr val="bg1"/>
                </a:solidFill>
              </a:rPr>
              <a:t>결과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* ???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19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8" y="1881188"/>
            <a:ext cx="6057900" cy="1851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6.Controller Test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  <a:defRPr/>
            </a:pPr>
            <a:r>
              <a:rPr lang="en-US" altLang="ko-KR">
                <a:solidFill>
                  <a:schemeClr val="bg1"/>
                </a:solidFill>
              </a:rPr>
              <a:t>log </a:t>
            </a:r>
            <a:r>
              <a:rPr lang="ko-KR" altLang="en-US">
                <a:solidFill>
                  <a:schemeClr val="bg1"/>
                </a:solidFill>
              </a:rPr>
              <a:t>결과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>
                <a:solidFill>
                  <a:schemeClr val="bg1"/>
                </a:solidFill>
              </a:rPr>
              <a:t>     * ???</a:t>
            </a:r>
            <a:endParaRPr lang="en-US" altLang="ko-KR" sz="18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20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8" y="1881188"/>
            <a:ext cx="6057900" cy="1851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목차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Junit</a:t>
            </a:r>
            <a:r>
              <a:rPr lang="ko-KR" altLang="en-US" sz="2200">
                <a:solidFill>
                  <a:schemeClr val="bg1"/>
                </a:solidFill>
              </a:rPr>
              <a:t>이란</a:t>
            </a:r>
            <a:endParaRPr lang="ko-KR" altLang="en-US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200">
                <a:solidFill>
                  <a:schemeClr val="bg1"/>
                </a:solidFill>
              </a:rPr>
              <a:t>구현 환경</a:t>
            </a:r>
            <a:r>
              <a:rPr lang="en-US" altLang="ko-KR" sz="2200">
                <a:solidFill>
                  <a:schemeClr val="bg1"/>
                </a:solidFill>
              </a:rPr>
              <a:t>_springframework_oracle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SampleTests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DataSourceTests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JDBCTestsTest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MapperTests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ServiceTests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ControllerTests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AutoNum type="arabicPeriod"/>
              <a:defRPr/>
            </a:pPr>
            <a:r>
              <a:rPr lang="ko-KR" altLang="en-US" sz="2200">
                <a:solidFill>
                  <a:schemeClr val="bg1"/>
                </a:solidFill>
                <a:effectLst/>
              </a:rPr>
              <a:t>구현 환경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_springframework_mariadb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Clr>
                <a:schemeClr val="bg1"/>
              </a:buClr>
              <a:buAutoNum type="arabicPeriod"/>
              <a:defRPr/>
            </a:pPr>
            <a:r>
              <a:rPr lang="ko-KR" altLang="en-US" sz="2200">
                <a:solidFill>
                  <a:schemeClr val="bg1"/>
                </a:solidFill>
                <a:effectLst/>
              </a:rPr>
              <a:t>구현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환경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_springboot_oracle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Clr>
                <a:schemeClr val="bg1"/>
              </a:buClr>
              <a:buAutoNum type="arabicPeriod"/>
              <a:defRPr/>
            </a:pPr>
            <a:r>
              <a:rPr lang="ko-KR" altLang="en-US" sz="2200">
                <a:solidFill>
                  <a:schemeClr val="bg1"/>
                </a:solidFill>
                <a:effectLst/>
              </a:rPr>
              <a:t>구현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환경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_springboot_mariadb</a:t>
            </a:r>
            <a:endParaRPr lang="en-US" altLang="ko-KR" sz="2200">
              <a:solidFill>
                <a:schemeClr val="bg1"/>
              </a:solidFill>
              <a:effectLst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3</a:t>
            </a:fld>
            <a:r>
              <a:rPr lang="en-US" altLang="ko-KR"/>
              <a:t>/10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2.SampleTests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  <a:defRPr/>
            </a:pPr>
            <a:r>
              <a:rPr lang="en-US" altLang="ko-KR">
                <a:solidFill>
                  <a:schemeClr val="bg1"/>
                </a:solidFill>
              </a:rPr>
              <a:t>Chef </a:t>
            </a:r>
            <a:r>
              <a:rPr lang="ko-KR" altLang="en-US">
                <a:solidFill>
                  <a:schemeClr val="bg1"/>
                </a:solidFill>
              </a:rPr>
              <a:t>클래스 작성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altLang="ko-KR">
                <a:solidFill>
                  <a:schemeClr val="bg1"/>
                </a:solidFill>
              </a:rPr>
              <a:t>Restaurant</a:t>
            </a:r>
            <a:r>
              <a:rPr lang="ko-KR" altLang="en-US">
                <a:solidFill>
                  <a:schemeClr val="bg1"/>
                </a:solidFill>
              </a:rPr>
              <a:t> 클래스 작성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11</a:t>
            </a:fld>
            <a:r>
              <a:rPr lang="en-US" altLang="ko-KR"/>
              <a:t>/10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254" y="1911641"/>
            <a:ext cx="5707707" cy="1803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2870" b="15100"/>
          <a:stretch>
            <a:fillRect/>
          </a:stretch>
        </p:blipFill>
        <p:spPr>
          <a:xfrm>
            <a:off x="1420254" y="4386397"/>
            <a:ext cx="6025377" cy="21024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@Component : </a:t>
            </a:r>
            <a:r>
              <a:rPr lang="ko-KR" altLang="en-US" sz="800"/>
              <a:t>스프링에서 해당 클래스가 스프링에서 관리해야 하는 대상임을 표시하는 </a:t>
            </a:r>
            <a:r>
              <a:rPr lang="en-US" altLang="ko-KR" sz="800"/>
              <a:t>    </a:t>
            </a:r>
            <a:endParaRPr lang="en-US" altLang="ko-KR" sz="800"/>
          </a:p>
          <a:p>
            <a:pPr lvl="0">
              <a:defRPr/>
            </a:pPr>
            <a:r>
              <a:rPr lang="ko-KR" altLang="en-US" sz="800"/>
              <a:t>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@Data : Lombok </a:t>
            </a:r>
            <a:r>
              <a:rPr lang="ko-KR" altLang="en-US" sz="800"/>
              <a:t>어노테이션으로</a:t>
            </a:r>
            <a:r>
              <a:rPr lang="en-US" altLang="ko-KR" sz="800"/>
              <a:t>, @Getter, @Setter </a:t>
            </a:r>
            <a:r>
              <a:rPr lang="ko-KR" altLang="en-US" sz="800"/>
              <a:t>등을 한꺼번에 설정하는 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@Setter : Lombok</a:t>
            </a:r>
            <a:r>
              <a:rPr lang="ko-KR" altLang="en-US" sz="800"/>
              <a:t>의 설정자 생성 어노테이션</a:t>
            </a:r>
            <a:r>
              <a:rPr lang="en-US" altLang="ko-KR" sz="800"/>
              <a:t>, </a:t>
            </a:r>
            <a:r>
              <a:rPr lang="ko-KR" altLang="en-US" sz="800"/>
              <a:t>자동으로 </a:t>
            </a:r>
            <a:r>
              <a:rPr lang="en-US" altLang="ko-KR" sz="800"/>
              <a:t>setChef()</a:t>
            </a:r>
            <a:r>
              <a:rPr lang="ko-KR" altLang="en-US" sz="800"/>
              <a:t>를 컴파일 시 생성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onMethod</a:t>
            </a:r>
            <a:r>
              <a:rPr lang="ko-KR" altLang="en-US" sz="800"/>
              <a:t> </a:t>
            </a:r>
            <a:r>
              <a:rPr lang="en-US" altLang="ko-KR" sz="800"/>
              <a:t>:</a:t>
            </a:r>
            <a:r>
              <a:rPr lang="ko-KR" altLang="en-US" sz="800"/>
              <a:t> 속성은 생성되는 </a:t>
            </a:r>
            <a:r>
              <a:rPr lang="en-US" altLang="ko-KR" sz="800"/>
              <a:t>setChef()</a:t>
            </a:r>
            <a:r>
              <a:rPr lang="ko-KR" altLang="en-US" sz="800"/>
              <a:t>에 </a:t>
            </a:r>
            <a:r>
              <a:rPr lang="en-US" altLang="ko-KR" sz="800"/>
              <a:t>@Autowired </a:t>
            </a:r>
            <a:r>
              <a:rPr lang="ko-KR" altLang="en-US" sz="800"/>
              <a:t>어노테이션을 추가하는 역할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@Autowired : </a:t>
            </a:r>
            <a:r>
              <a:rPr lang="ko-KR" altLang="en-US" sz="800"/>
              <a:t>클래스간의 의존관계를 연결하는 어노테이션으로</a:t>
            </a:r>
            <a:r>
              <a:rPr lang="en-US" altLang="ko-KR" sz="800"/>
              <a:t>, Bean(</a:t>
            </a:r>
            <a:r>
              <a:rPr lang="ko-KR" altLang="en-US" sz="800"/>
              <a:t>자바 객체</a:t>
            </a:r>
            <a:r>
              <a:rPr lang="en-US" altLang="ko-KR" sz="800"/>
              <a:t>)</a:t>
            </a:r>
            <a:r>
              <a:rPr lang="ko-KR" altLang="en-US" sz="800"/>
              <a:t>을 자동으로 매핑해주는 개념</a:t>
            </a:r>
            <a:endParaRPr lang="ko-KR" altLang="en-US" sz="800"/>
          </a:p>
        </p:txBody>
      </p:sp>
      <p:pic>
        <p:nvPicPr>
          <p:cNvPr id="14" name="그림 13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99595" y="5973515"/>
            <a:ext cx="776702" cy="7767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9288443" y="5555925"/>
            <a:ext cx="1542021" cy="41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전체 소스 아래 </a:t>
            </a:r>
            <a:r>
              <a:rPr lang="en-US" altLang="ko-KR" sz="800"/>
              <a:t>github </a:t>
            </a:r>
            <a:r>
              <a:rPr lang="ko-KR" altLang="en-US" sz="800"/>
              <a:t>참조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2.SampleTests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3"/>
              <a:defRPr/>
            </a:pPr>
            <a:r>
              <a:rPr lang="en-US" altLang="ko-KR">
                <a:solidFill>
                  <a:schemeClr val="bg1"/>
                </a:solidFill>
              </a:rPr>
              <a:t>Root-context.xml</a:t>
            </a: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24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Root-context : Service,</a:t>
            </a:r>
            <a:r>
              <a:rPr lang="ko-KR" altLang="en-US" sz="800"/>
              <a:t> </a:t>
            </a:r>
            <a:r>
              <a:rPr lang="en-US" altLang="ko-KR" sz="800"/>
              <a:t>Dao,</a:t>
            </a:r>
            <a:r>
              <a:rPr lang="ko-KR" altLang="en-US" sz="800"/>
              <a:t> </a:t>
            </a:r>
            <a:r>
              <a:rPr lang="en-US" altLang="ko-KR" sz="800"/>
              <a:t>DB</a:t>
            </a:r>
            <a:r>
              <a:rPr lang="ko-KR" altLang="en-US" sz="800"/>
              <a:t>등 비즈니스 로직 관련 설정</a:t>
            </a:r>
            <a:r>
              <a:rPr lang="en-US" altLang="ko-KR" sz="800"/>
              <a:t> </a:t>
            </a:r>
            <a:r>
              <a:rPr lang="ko-KR" altLang="en-US" sz="800"/>
              <a:t>파일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hikariConfig : </a:t>
            </a:r>
            <a:r>
              <a:rPr lang="ko-KR" altLang="en-US" sz="800"/>
              <a:t>스프링에서 해당 클래스가 스프링에서 관리해야 하는 대상임을 표시하는 </a:t>
            </a:r>
            <a:r>
              <a:rPr lang="en-US" altLang="ko-KR" sz="800"/>
              <a:t>    </a:t>
            </a:r>
            <a:endParaRPr lang="en-US" altLang="ko-KR" sz="800"/>
          </a:p>
          <a:p>
            <a:pPr lvl="0">
              <a:defRPr/>
            </a:pPr>
            <a:r>
              <a:rPr lang="en-US" altLang="ko-KR" sz="800"/>
              <a:t>                  </a:t>
            </a:r>
            <a:r>
              <a:rPr lang="ko-KR" altLang="en-US" sz="800"/>
              <a:t>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JDBC : </a:t>
            </a:r>
            <a:r>
              <a:rPr lang="ko-KR" altLang="en-US" sz="800"/>
              <a:t>자바 어플리케이션이 데이터베이스에 접근할 수 있도록 하는 </a:t>
            </a:r>
            <a:r>
              <a:rPr lang="en-US" altLang="ko-KR" sz="800"/>
              <a:t>API</a:t>
            </a:r>
            <a:endParaRPr lang="en-US" altLang="ko-KR" sz="800"/>
          </a:p>
          <a:p>
            <a:pPr lvl="0">
              <a:defRPr/>
            </a:pPr>
            <a:r>
              <a:rPr lang="en-US" altLang="ko-KR" sz="800"/>
              <a:t>JDBC Connection pool : </a:t>
            </a:r>
            <a:r>
              <a:rPr lang="ko-KR" altLang="en-US" sz="800"/>
              <a:t>커넥션 객체를 미리 만들어서 저장해 두는 것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dataSource : DB</a:t>
            </a:r>
            <a:r>
              <a:rPr lang="ko-KR" altLang="en-US" sz="800"/>
              <a:t>와 관계된 커넥션 정보를 담고 있으며</a:t>
            </a:r>
            <a:r>
              <a:rPr lang="en-US" altLang="ko-KR" sz="800"/>
              <a:t>, </a:t>
            </a:r>
            <a:r>
              <a:rPr lang="ko-KR" altLang="en-US" sz="800"/>
              <a:t>빈으로 등록하여 인자로 넘겨줌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Constructor-arg : </a:t>
            </a:r>
            <a:r>
              <a:rPr lang="ko-KR" altLang="en-US" sz="800"/>
              <a:t>의존성 있는 객체를 외부에서 주입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component-scan : </a:t>
            </a:r>
            <a:r>
              <a:rPr lang="ko-KR" altLang="en-US" sz="800"/>
              <a:t>해당 패키지에 있는 </a:t>
            </a:r>
            <a:r>
              <a:rPr lang="en-US" altLang="ko-KR" sz="800"/>
              <a:t>@Component</a:t>
            </a:r>
            <a:r>
              <a:rPr lang="ko-KR" altLang="en-US" sz="800"/>
              <a:t>가 존재하는 클래스들을 객체로 생성</a:t>
            </a:r>
            <a:endParaRPr lang="ko-KR" altLang="en-US" sz="800"/>
          </a:p>
          <a:p>
            <a:pPr lvl="0">
              <a:defRPr/>
            </a:pPr>
            <a:endParaRPr lang="en-US" altLang="ko-KR" sz="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7" y="1867876"/>
            <a:ext cx="5631356" cy="4852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D0535-7504-B518-60EE-A0D0F68A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2.SampleTests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4C69A-89B9-8C88-2EC1-8B8E3BBE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4"/>
            </a:pPr>
            <a:r>
              <a:rPr lang="en-US" altLang="ko-KR" dirty="0">
                <a:solidFill>
                  <a:schemeClr val="bg1"/>
                </a:solidFill>
              </a:rPr>
              <a:t>SampleTests.java</a:t>
            </a:r>
          </a:p>
          <a:p>
            <a:pPr marL="514350" indent="-514350">
              <a:buFont typeface="+mj-lt"/>
              <a:buAutoNum type="alphaUcPeriod" startAt="4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4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4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3391B-ABFF-5100-744A-3C77BF26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pPr/>
              <a:t>8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FAD758-6577-8FC3-417B-3C20762A286D}"/>
              </a:ext>
            </a:extLst>
          </p:cNvPr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@RunWith() : Junit</a:t>
            </a:r>
            <a:r>
              <a:rPr lang="ko-KR" altLang="en-US" sz="800" dirty="0"/>
              <a:t> 프레임워크의 테스트 실행방법을 확장할 때 사용하는 </a:t>
            </a:r>
            <a:r>
              <a:rPr lang="ko-KR" altLang="en-US" sz="800" dirty="0" err="1"/>
              <a:t>어노테이션</a:t>
            </a:r>
            <a:endParaRPr lang="en-US" altLang="ko-KR" sz="800" dirty="0"/>
          </a:p>
          <a:p>
            <a:r>
              <a:rPr lang="en-US" altLang="ko-KR" sz="800" dirty="0"/>
              <a:t>@ContextConfiguration() : </a:t>
            </a:r>
            <a:r>
              <a:rPr lang="ko-KR" altLang="en-US" sz="800" dirty="0"/>
              <a:t>설정파일을 </a:t>
            </a:r>
            <a:r>
              <a:rPr lang="ko-KR" altLang="en-US" sz="800" dirty="0" err="1"/>
              <a:t>로드하는</a:t>
            </a:r>
            <a:r>
              <a:rPr lang="ko-KR" altLang="en-US" sz="800" dirty="0"/>
              <a:t> </a:t>
            </a:r>
            <a:r>
              <a:rPr lang="ko-KR" altLang="en-US" sz="800" dirty="0" err="1"/>
              <a:t>어노테이션</a:t>
            </a:r>
            <a:endParaRPr lang="en-US" altLang="ko-KR" sz="800" dirty="0"/>
          </a:p>
          <a:p>
            <a:r>
              <a:rPr lang="en-US" altLang="ko-KR" sz="800" dirty="0"/>
              <a:t>@Test : </a:t>
            </a:r>
            <a:r>
              <a:rPr lang="ko-KR" altLang="en-US" sz="800" dirty="0"/>
              <a:t>테스트를 수행하는 메서드</a:t>
            </a:r>
            <a:endParaRPr lang="en-US" altLang="ko-KR" sz="800" dirty="0"/>
          </a:p>
          <a:p>
            <a:r>
              <a:rPr lang="en-US" altLang="ko-KR" sz="800" dirty="0" err="1"/>
              <a:t>assertNotNull</a:t>
            </a:r>
            <a:r>
              <a:rPr lang="en-US" altLang="ko-KR" sz="800" dirty="0"/>
              <a:t> : </a:t>
            </a:r>
            <a:r>
              <a:rPr lang="ko-KR" altLang="en-US" sz="800" dirty="0"/>
              <a:t>객체</a:t>
            </a:r>
            <a:r>
              <a:rPr lang="en-US" altLang="ko-KR" sz="800" dirty="0"/>
              <a:t> A</a:t>
            </a:r>
            <a:r>
              <a:rPr lang="ko-KR" altLang="en-US" sz="800" dirty="0"/>
              <a:t>가</a:t>
            </a:r>
            <a:r>
              <a:rPr lang="en-US" altLang="ko-KR" sz="800" dirty="0"/>
              <a:t> null</a:t>
            </a:r>
            <a:r>
              <a:rPr lang="ko-KR" altLang="en-US" sz="800" dirty="0"/>
              <a:t>이</a:t>
            </a:r>
            <a:r>
              <a:rPr lang="en-US" altLang="ko-KR" sz="800" dirty="0"/>
              <a:t> </a:t>
            </a:r>
            <a:r>
              <a:rPr lang="ko-KR" altLang="en-US" sz="800" dirty="0"/>
              <a:t>아님을 확인하는 </a:t>
            </a:r>
            <a:r>
              <a:rPr lang="en-US" altLang="ko-KR" sz="800" dirty="0"/>
              <a:t>Junit </a:t>
            </a:r>
            <a:r>
              <a:rPr lang="ko-KR" altLang="en-US" sz="800" dirty="0"/>
              <a:t>메소드</a:t>
            </a:r>
            <a:endParaRPr lang="en-US" altLang="ko-KR" sz="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8E9136-4AA2-EDCE-67A3-E4D5EB63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87" y="1867876"/>
            <a:ext cx="6048390" cy="31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45216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2.SampleTests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  <a:defRPr/>
            </a:pPr>
            <a:r>
              <a:rPr lang="en-US" altLang="ko-KR">
                <a:solidFill>
                  <a:schemeClr val="bg1"/>
                </a:solidFill>
              </a:rPr>
              <a:t>SampleTests.java – Junit </a:t>
            </a:r>
            <a:r>
              <a:rPr lang="ko-KR" altLang="en-US">
                <a:solidFill>
                  <a:schemeClr val="bg1"/>
                </a:solidFill>
              </a:rPr>
              <a:t>실행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5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5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5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26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0987" y="1878895"/>
            <a:ext cx="6173759" cy="3271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D0535-7504-B518-60EE-A0D0F68A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2.SampleTests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4C69A-89B9-8C88-2EC1-8B8E3BBE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6"/>
            </a:pPr>
            <a:r>
              <a:rPr lang="en-US" altLang="ko-KR" dirty="0">
                <a:solidFill>
                  <a:schemeClr val="bg1"/>
                </a:solidFill>
              </a:rPr>
              <a:t>log </a:t>
            </a:r>
            <a:r>
              <a:rPr lang="ko-KR" altLang="en-US" dirty="0">
                <a:solidFill>
                  <a:schemeClr val="bg1"/>
                </a:solidFill>
              </a:rPr>
              <a:t>결과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6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6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6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6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6"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     * Restaurant, Chef </a:t>
            </a:r>
            <a:r>
              <a:rPr lang="ko-KR" altLang="en-US" sz="1800" dirty="0">
                <a:solidFill>
                  <a:schemeClr val="bg1"/>
                </a:solidFill>
              </a:rPr>
              <a:t>객체가 로그 상확인됨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 startAt="3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3391B-ABFF-5100-744A-3C77BF26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pPr/>
              <a:t>10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FAD758-6577-8FC3-417B-3C20762A286D}"/>
              </a:ext>
            </a:extLst>
          </p:cNvPr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D422C5-99B4-E556-23DB-8A37B6BC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87" y="1881188"/>
            <a:ext cx="60579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417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1. Junit</a:t>
            </a:r>
            <a:r>
              <a:rPr lang="ko-KR" altLang="en-US">
                <a:solidFill>
                  <a:schemeClr val="bg1"/>
                </a:solidFill>
              </a:rPr>
              <a:t>이란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  <a:defRPr/>
            </a:pPr>
            <a:r>
              <a:rPr lang="ko-KR" altLang="en-US">
                <a:solidFill>
                  <a:schemeClr val="bg1"/>
                </a:solidFill>
              </a:rPr>
              <a:t>프로그래밍에서 모든 함수와 메서드에 대한 테스트 케이스를 작성하여 의도된대로 잘 동작하는 지 검증하는 절차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AutoNum type="alphaUcPeriod"/>
              <a:defRPr/>
            </a:pPr>
            <a:r>
              <a:rPr lang="ko-KR" altLang="en-US">
                <a:solidFill>
                  <a:schemeClr val="bg1"/>
                </a:solidFill>
              </a:rPr>
              <a:t>프로그램을 작은 단위로 쪼개어 각 단위가 정확하게 동작하는 지 검사함으로써 프로그램의 안정성을 높임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AutoNum type="alphaUcPeriod"/>
              <a:defRPr/>
            </a:pPr>
            <a:r>
              <a:rPr lang="ko-KR" altLang="en-US">
                <a:solidFill>
                  <a:schemeClr val="bg1"/>
                </a:solidFill>
              </a:rPr>
              <a:t>번거로운 디버깅이 필요 없으며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개발기간 중 대부분을 차지하는 디버깅 시간을 단축</a:t>
            </a: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AutoNum type="alphaUcPeriod"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bg1"/>
                </a:solidFill>
              </a:rPr>
              <a:t>* Tomcat</a:t>
            </a:r>
            <a:r>
              <a:rPr lang="ko-KR" altLang="en-US">
                <a:solidFill>
                  <a:schemeClr val="bg1"/>
                </a:solidFill>
              </a:rPr>
              <a:t> 서버 작동필요 없이 </a:t>
            </a:r>
            <a:r>
              <a:rPr lang="en-US" altLang="ko-KR">
                <a:solidFill>
                  <a:schemeClr val="bg1"/>
                </a:solidFill>
              </a:rPr>
              <a:t>Backend Test</a:t>
            </a:r>
            <a:r>
              <a:rPr lang="ko-KR" altLang="en-US">
                <a:solidFill>
                  <a:schemeClr val="bg1"/>
                </a:solidFill>
              </a:rPr>
              <a:t> 가능</a:t>
            </a:r>
            <a:endParaRPr lang="ko-KR" altLang="en-US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4</a:t>
            </a:fld>
            <a:r>
              <a:rPr lang="en-US" altLang="ko-KR"/>
              <a:t>/10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F9DA7-E100-1886-D9F5-5FC413A5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Junit</a:t>
            </a:r>
            <a:r>
              <a:rPr lang="ko-KR" altLang="en-US" dirty="0">
                <a:solidFill>
                  <a:schemeClr val="bg1"/>
                </a:solidFill>
              </a:rPr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300B5-C062-2854-E9E8-68241880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4"/>
            </a:pPr>
            <a:r>
              <a:rPr lang="ko-KR" altLang="en-US" dirty="0">
                <a:solidFill>
                  <a:schemeClr val="bg1"/>
                </a:solidFill>
              </a:rPr>
              <a:t>자바 프로그래밍 언어용 유닛 테스트 프레임 워크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lphaUcPeriod" startAt="4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lphaUcPeriod" startAt="4"/>
            </a:pPr>
            <a:r>
              <a:rPr lang="ko-KR" altLang="en-US" dirty="0">
                <a:solidFill>
                  <a:schemeClr val="bg1"/>
                </a:solidFill>
              </a:rPr>
              <a:t>테스트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케이스의 수행 결과를 판별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lphaUcPeriod" startAt="4"/>
            </a:pP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lphaUcPeriod" startAt="4"/>
            </a:pPr>
            <a:r>
              <a:rPr lang="ko-KR" altLang="en-US" dirty="0" err="1">
                <a:solidFill>
                  <a:schemeClr val="bg1"/>
                </a:solidFill>
              </a:rPr>
              <a:t>어노테이션으로</a:t>
            </a:r>
            <a:r>
              <a:rPr lang="ko-KR" altLang="en-US" dirty="0">
                <a:solidFill>
                  <a:schemeClr val="bg1"/>
                </a:solidFill>
              </a:rPr>
              <a:t> 간결하게 지원</a:t>
            </a:r>
            <a:r>
              <a:rPr lang="en-US" altLang="ko-KR" dirty="0">
                <a:solidFill>
                  <a:schemeClr val="bg1"/>
                </a:solidFill>
              </a:rPr>
              <a:t>(JUnit4</a:t>
            </a:r>
            <a:r>
              <a:rPr lang="ko-KR" altLang="en-US" dirty="0">
                <a:solidFill>
                  <a:schemeClr val="bg1"/>
                </a:solidFill>
              </a:rPr>
              <a:t>부터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0E7F5-56DE-805E-6465-B79C994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pPr/>
              <a:t>4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06226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 </a:t>
            </a:r>
            <a:r>
              <a:rPr lang="ko-KR" altLang="en-US">
                <a:solidFill>
                  <a:schemeClr val="bg1"/>
                </a:solidFill>
              </a:rPr>
              <a:t>구현 환경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bg1"/>
                </a:solidFill>
              </a:rPr>
              <a:t>1. </a:t>
            </a:r>
            <a:r>
              <a:rPr lang="ko-KR" altLang="en-US">
                <a:solidFill>
                  <a:schemeClr val="bg1"/>
                </a:solidFill>
              </a:rPr>
              <a:t>자바 </a:t>
            </a:r>
            <a:r>
              <a:rPr lang="en-US" altLang="ko-KR">
                <a:solidFill>
                  <a:schemeClr val="bg1"/>
                </a:solidFill>
              </a:rPr>
              <a:t>: jdk1.8.0_261</a:t>
            </a: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bg1"/>
                </a:solidFill>
              </a:rPr>
              <a:t>2. Eclipse : eclipse-jee-2019-12-R-win32-x86_64</a:t>
            </a: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bg1"/>
                </a:solidFill>
              </a:rPr>
              <a:t>3. Tomcat : apache-tomcat-9.0.8</a:t>
            </a: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bg1"/>
                </a:solidFill>
              </a:rPr>
              <a:t>4. Oracle : oracle 11g Express Edition</a:t>
            </a:r>
            <a:endParaRPr lang="en-US" altLang="ko-KR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bg1"/>
                </a:solidFill>
              </a:rPr>
              <a:t>5. mariadb : mariadb-java-client2.6.2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6</a:t>
            </a:fld>
            <a:r>
              <a:rPr lang="en-US" altLang="ko-KR"/>
              <a:t>/10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2.Junit </a:t>
            </a:r>
            <a:r>
              <a:rPr lang="ko-KR" altLang="en-US">
                <a:solidFill>
                  <a:schemeClr val="bg1"/>
                </a:solidFill>
              </a:rPr>
              <a:t>라이브러리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7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@Component : </a:t>
            </a:r>
            <a:r>
              <a:rPr lang="ko-KR" altLang="en-US" sz="800"/>
              <a:t>스프링에서 해당 클래스가 스프링에서 관리해야 하는 대상임을 표시하는 </a:t>
            </a:r>
            <a:r>
              <a:rPr lang="en-US" altLang="ko-KR" sz="800"/>
              <a:t>    </a:t>
            </a:r>
            <a:endParaRPr lang="en-US" altLang="ko-KR" sz="800"/>
          </a:p>
          <a:p>
            <a:pPr lvl="0">
              <a:defRPr/>
            </a:pPr>
            <a:r>
              <a:rPr lang="ko-KR" altLang="en-US" sz="800"/>
              <a:t>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@Data : Lombok </a:t>
            </a:r>
            <a:r>
              <a:rPr lang="ko-KR" altLang="en-US" sz="800"/>
              <a:t>어노테이션으로</a:t>
            </a:r>
            <a:r>
              <a:rPr lang="en-US" altLang="ko-KR" sz="800"/>
              <a:t>, @Getter, @Setter </a:t>
            </a:r>
            <a:r>
              <a:rPr lang="ko-KR" altLang="en-US" sz="800"/>
              <a:t>등을 한꺼번에 설정하는 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@Setter : Lombok</a:t>
            </a:r>
            <a:r>
              <a:rPr lang="ko-KR" altLang="en-US" sz="800"/>
              <a:t>의 설정자 생성 어노테이션</a:t>
            </a:r>
            <a:r>
              <a:rPr lang="en-US" altLang="ko-KR" sz="800"/>
              <a:t>, </a:t>
            </a:r>
            <a:r>
              <a:rPr lang="ko-KR" altLang="en-US" sz="800"/>
              <a:t>자동으로 </a:t>
            </a:r>
            <a:r>
              <a:rPr lang="en-US" altLang="ko-KR" sz="800"/>
              <a:t>setChef()</a:t>
            </a:r>
            <a:r>
              <a:rPr lang="ko-KR" altLang="en-US" sz="800"/>
              <a:t>를 컴파일 시 생성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onMethod</a:t>
            </a:r>
            <a:r>
              <a:rPr lang="ko-KR" altLang="en-US" sz="800"/>
              <a:t> </a:t>
            </a:r>
            <a:r>
              <a:rPr lang="en-US" altLang="ko-KR" sz="800"/>
              <a:t>:</a:t>
            </a:r>
            <a:r>
              <a:rPr lang="ko-KR" altLang="en-US" sz="800"/>
              <a:t> 속성은 생성되는 </a:t>
            </a:r>
            <a:r>
              <a:rPr lang="en-US" altLang="ko-KR" sz="800"/>
              <a:t>setChef()</a:t>
            </a:r>
            <a:r>
              <a:rPr lang="ko-KR" altLang="en-US" sz="800"/>
              <a:t>에 </a:t>
            </a:r>
            <a:r>
              <a:rPr lang="en-US" altLang="ko-KR" sz="800"/>
              <a:t>@Autowired </a:t>
            </a:r>
            <a:r>
              <a:rPr lang="ko-KR" altLang="en-US" sz="800"/>
              <a:t>어노테이션을 추가하는 역할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@Autowired : </a:t>
            </a:r>
            <a:r>
              <a:rPr lang="ko-KR" altLang="en-US" sz="800"/>
              <a:t>클래스간의 의존관계를 연결하는 어노테이션으로</a:t>
            </a:r>
            <a:r>
              <a:rPr lang="en-US" altLang="ko-KR" sz="800"/>
              <a:t>, Bean(</a:t>
            </a:r>
            <a:r>
              <a:rPr lang="ko-KR" altLang="en-US" sz="800"/>
              <a:t>자바 객체</a:t>
            </a:r>
            <a:r>
              <a:rPr lang="en-US" altLang="ko-KR" sz="800"/>
              <a:t>)</a:t>
            </a:r>
            <a:r>
              <a:rPr lang="ko-KR" altLang="en-US" sz="800"/>
              <a:t>을 자동으로 매핑해주는 개념</a:t>
            </a:r>
            <a:endParaRPr lang="ko-KR" altLang="en-US" sz="80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99595" y="5973515"/>
            <a:ext cx="776702" cy="7767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9288443" y="5555925"/>
            <a:ext cx="1542021" cy="41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전체 소스 아래 </a:t>
            </a:r>
            <a:r>
              <a:rPr lang="en-US" altLang="ko-KR" sz="800"/>
              <a:t>github </a:t>
            </a:r>
            <a:r>
              <a:rPr lang="ko-KR" altLang="en-US" sz="800"/>
              <a:t>참조</a:t>
            </a:r>
            <a:endParaRPr lang="ko-KR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2.Root-context.xml</a:t>
            </a:r>
            <a:r>
              <a:rPr lang="ko-KR" altLang="en-US">
                <a:solidFill>
                  <a:schemeClr val="bg1"/>
                </a:solidFill>
              </a:rPr>
              <a:t> 설정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8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@Component : </a:t>
            </a:r>
            <a:r>
              <a:rPr lang="ko-KR" altLang="en-US" sz="800"/>
              <a:t>스프링에서 해당 클래스가 스프링에서 관리해야 하는 대상임을 표시하는 </a:t>
            </a:r>
            <a:r>
              <a:rPr lang="en-US" altLang="ko-KR" sz="800"/>
              <a:t>    </a:t>
            </a:r>
            <a:endParaRPr lang="en-US" altLang="ko-KR" sz="800"/>
          </a:p>
          <a:p>
            <a:pPr lvl="0">
              <a:defRPr/>
            </a:pPr>
            <a:r>
              <a:rPr lang="ko-KR" altLang="en-US" sz="800"/>
              <a:t>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@Data : Lombok </a:t>
            </a:r>
            <a:r>
              <a:rPr lang="ko-KR" altLang="en-US" sz="800"/>
              <a:t>어노테이션으로</a:t>
            </a:r>
            <a:r>
              <a:rPr lang="en-US" altLang="ko-KR" sz="800"/>
              <a:t>, @Getter, @Setter </a:t>
            </a:r>
            <a:r>
              <a:rPr lang="ko-KR" altLang="en-US" sz="800"/>
              <a:t>등을 한꺼번에 설정하는 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@Setter : Lombok</a:t>
            </a:r>
            <a:r>
              <a:rPr lang="ko-KR" altLang="en-US" sz="800"/>
              <a:t>의 설정자 생성 어노테이션</a:t>
            </a:r>
            <a:r>
              <a:rPr lang="en-US" altLang="ko-KR" sz="800"/>
              <a:t>, </a:t>
            </a:r>
            <a:r>
              <a:rPr lang="ko-KR" altLang="en-US" sz="800"/>
              <a:t>자동으로 </a:t>
            </a:r>
            <a:r>
              <a:rPr lang="en-US" altLang="ko-KR" sz="800"/>
              <a:t>setChef()</a:t>
            </a:r>
            <a:r>
              <a:rPr lang="ko-KR" altLang="en-US" sz="800"/>
              <a:t>를 컴파일 시 생성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onMethod</a:t>
            </a:r>
            <a:r>
              <a:rPr lang="ko-KR" altLang="en-US" sz="800"/>
              <a:t> </a:t>
            </a:r>
            <a:r>
              <a:rPr lang="en-US" altLang="ko-KR" sz="800"/>
              <a:t>:</a:t>
            </a:r>
            <a:r>
              <a:rPr lang="ko-KR" altLang="en-US" sz="800"/>
              <a:t> 속성은 생성되는 </a:t>
            </a:r>
            <a:r>
              <a:rPr lang="en-US" altLang="ko-KR" sz="800"/>
              <a:t>setChef()</a:t>
            </a:r>
            <a:r>
              <a:rPr lang="ko-KR" altLang="en-US" sz="800"/>
              <a:t>에 </a:t>
            </a:r>
            <a:r>
              <a:rPr lang="en-US" altLang="ko-KR" sz="800"/>
              <a:t>@Autowired </a:t>
            </a:r>
            <a:r>
              <a:rPr lang="ko-KR" altLang="en-US" sz="800"/>
              <a:t>어노테이션을 추가하는 역할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@Autowired : </a:t>
            </a:r>
            <a:r>
              <a:rPr lang="ko-KR" altLang="en-US" sz="800"/>
              <a:t>클래스간의 의존관계를 연결하는 어노테이션으로</a:t>
            </a:r>
            <a:r>
              <a:rPr lang="en-US" altLang="ko-KR" sz="800"/>
              <a:t>, Bean(</a:t>
            </a:r>
            <a:r>
              <a:rPr lang="ko-KR" altLang="en-US" sz="800"/>
              <a:t>자바 객체</a:t>
            </a:r>
            <a:r>
              <a:rPr lang="en-US" altLang="ko-KR" sz="800"/>
              <a:t>)</a:t>
            </a:r>
            <a:r>
              <a:rPr lang="ko-KR" altLang="en-US" sz="800"/>
              <a:t>을 자동으로 매핑해주는 개념</a:t>
            </a:r>
            <a:endParaRPr lang="ko-KR" altLang="en-US" sz="80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99595" y="5973515"/>
            <a:ext cx="776702" cy="7767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9288443" y="5555925"/>
            <a:ext cx="1542021" cy="41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전체 소스 아래 </a:t>
            </a:r>
            <a:r>
              <a:rPr lang="en-US" altLang="ko-KR" sz="800"/>
              <a:t>github </a:t>
            </a:r>
            <a:r>
              <a:rPr lang="ko-KR" altLang="en-US" sz="800"/>
              <a:t>참조</a:t>
            </a:r>
            <a:endParaRPr lang="ko-KR" altLang="en-US" sz="800"/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990600" y="1572768"/>
            <a:ext cx="10515600" cy="485241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Component-scan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Root-context.xml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은 스프링 프레임워크에서 관리해야 하는 객체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이러한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객체를 스프링에서는 빈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(Bean)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이라고 표현함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를 설정하는 설정 파일입니다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@Test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스프링 프레임워크가 시작되면 스프링이 사용하는 메모리 영역을 만들게되는데 이를 컨텍스트라고 함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context--&gt;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스프링은 자신이 객체를 생성하고 관리해야 하는 객체들에 대한 설정이 필요함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이에 대한 설정이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root-context.xml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파일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--&gt;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root-context.xml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에 설정되어 있는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&lt;context:component-scan&gt;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태그의 내용을 통해서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’org.zerock.sample’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패키지를 스캔하기 시작함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--&gt;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해당 패키지에 있는클래스들 중에서 스프링이 사용하는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@Component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라는 어노테이션이 존재하는 클래스의 인스턴스를 생성함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--&gt;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Restaurant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객체는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Chef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객체가 필요하다는 어노테이션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(@Autowired)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설정이 있으므로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스프링은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Chef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객체의 레퍼런스를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Restaurant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객체에 주입함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35564" y="238575"/>
            <a:ext cx="5545261" cy="3190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2.RootConfig.java</a:t>
            </a:r>
            <a:r>
              <a:rPr lang="ko-KR" altLang="en-US">
                <a:solidFill>
                  <a:schemeClr val="bg1"/>
                </a:solidFill>
              </a:rPr>
              <a:t>설정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>
              <a:buFont typeface="+mj-lt"/>
              <a:buNone/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9</a:t>
            </a:fld>
            <a:r>
              <a:rPr lang="en-US" altLang="ko-KR"/>
              <a:t>/10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7867185" y="0"/>
            <a:ext cx="432481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/>
              <a:t>@Component : </a:t>
            </a:r>
            <a:r>
              <a:rPr lang="ko-KR" altLang="en-US" sz="800"/>
              <a:t>스프링에서 해당 클래스가 스프링에서 관리해야 하는 대상임을 표시하는 </a:t>
            </a:r>
            <a:r>
              <a:rPr lang="en-US" altLang="ko-KR" sz="800"/>
              <a:t>    </a:t>
            </a:r>
            <a:endParaRPr lang="en-US" altLang="ko-KR" sz="800"/>
          </a:p>
          <a:p>
            <a:pPr lvl="0">
              <a:defRPr/>
            </a:pPr>
            <a:r>
              <a:rPr lang="ko-KR" altLang="en-US" sz="800"/>
              <a:t>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@Data : Lombok </a:t>
            </a:r>
            <a:r>
              <a:rPr lang="ko-KR" altLang="en-US" sz="800"/>
              <a:t>어노테이션으로</a:t>
            </a:r>
            <a:r>
              <a:rPr lang="en-US" altLang="ko-KR" sz="800"/>
              <a:t>, @Getter, @Setter </a:t>
            </a:r>
            <a:r>
              <a:rPr lang="ko-KR" altLang="en-US" sz="800"/>
              <a:t>등을 한꺼번에 설정하는 어노테이션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@Setter : Lombok</a:t>
            </a:r>
            <a:r>
              <a:rPr lang="ko-KR" altLang="en-US" sz="800"/>
              <a:t>의 설정자 생성 어노테이션</a:t>
            </a:r>
            <a:r>
              <a:rPr lang="en-US" altLang="ko-KR" sz="800"/>
              <a:t>, </a:t>
            </a:r>
            <a:r>
              <a:rPr lang="ko-KR" altLang="en-US" sz="800"/>
              <a:t>자동으로 </a:t>
            </a:r>
            <a:r>
              <a:rPr lang="en-US" altLang="ko-KR" sz="800"/>
              <a:t>setChef()</a:t>
            </a:r>
            <a:r>
              <a:rPr lang="ko-KR" altLang="en-US" sz="800"/>
              <a:t>를 컴파일 시 생성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onMethod</a:t>
            </a:r>
            <a:r>
              <a:rPr lang="ko-KR" altLang="en-US" sz="800"/>
              <a:t> </a:t>
            </a:r>
            <a:r>
              <a:rPr lang="en-US" altLang="ko-KR" sz="800"/>
              <a:t>:</a:t>
            </a:r>
            <a:r>
              <a:rPr lang="ko-KR" altLang="en-US" sz="800"/>
              <a:t> 속성은 생성되는 </a:t>
            </a:r>
            <a:r>
              <a:rPr lang="en-US" altLang="ko-KR" sz="800"/>
              <a:t>setChef()</a:t>
            </a:r>
            <a:r>
              <a:rPr lang="ko-KR" altLang="en-US" sz="800"/>
              <a:t>에 </a:t>
            </a:r>
            <a:r>
              <a:rPr lang="en-US" altLang="ko-KR" sz="800"/>
              <a:t>@Autowired </a:t>
            </a:r>
            <a:r>
              <a:rPr lang="ko-KR" altLang="en-US" sz="800"/>
              <a:t>어노테이션을 추가하는 역할</a:t>
            </a:r>
            <a:endParaRPr lang="ko-KR" altLang="en-US" sz="800"/>
          </a:p>
          <a:p>
            <a:pPr lvl="0">
              <a:defRPr/>
            </a:pPr>
            <a:r>
              <a:rPr lang="en-US" altLang="ko-KR" sz="800"/>
              <a:t>@Autowired : </a:t>
            </a:r>
            <a:r>
              <a:rPr lang="ko-KR" altLang="en-US" sz="800"/>
              <a:t>클래스간의 의존관계를 연결하는 어노테이션으로</a:t>
            </a:r>
            <a:r>
              <a:rPr lang="en-US" altLang="ko-KR" sz="800"/>
              <a:t>, Bean(</a:t>
            </a:r>
            <a:r>
              <a:rPr lang="ko-KR" altLang="en-US" sz="800"/>
              <a:t>자바 객체</a:t>
            </a:r>
            <a:r>
              <a:rPr lang="en-US" altLang="ko-KR" sz="800"/>
              <a:t>)</a:t>
            </a:r>
            <a:r>
              <a:rPr lang="ko-KR" altLang="en-US" sz="800"/>
              <a:t>을 자동으로 매핑해주는 개념</a:t>
            </a:r>
            <a:endParaRPr lang="ko-KR" altLang="en-US" sz="80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99595" y="5973515"/>
            <a:ext cx="776702" cy="7767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9288443" y="5555925"/>
            <a:ext cx="1542021" cy="41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전체 소스 아래 </a:t>
            </a:r>
            <a:r>
              <a:rPr lang="en-US" altLang="ko-KR" sz="800"/>
              <a:t>github </a:t>
            </a:r>
            <a:r>
              <a:rPr lang="ko-KR" altLang="en-US" sz="800"/>
              <a:t>참조</a:t>
            </a:r>
            <a:endParaRPr lang="ko-KR" altLang="en-US" sz="800"/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990600" y="1572768"/>
            <a:ext cx="10515600" cy="48524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@Configuration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@ComponentScan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@MapperScan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@Bean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java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로 객체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빈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설정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UcPeriod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4657" y="1211580"/>
            <a:ext cx="3991537" cy="3841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1118</ep:Words>
  <ep:PresentationFormat>와이드스크린</ep:PresentationFormat>
  <ep:Paragraphs>246</ep:Paragraphs>
  <ep:Slides>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Office 테마</vt:lpstr>
      <vt:lpstr>Spring Test</vt:lpstr>
      <vt:lpstr>목차_jex02.mariadb, jex02</vt:lpstr>
      <vt:lpstr>목차</vt:lpstr>
      <vt:lpstr>1. Junit이란</vt:lpstr>
      <vt:lpstr>1. Junit이란</vt:lpstr>
      <vt:lpstr>2. 구현 환경</vt:lpstr>
      <vt:lpstr>2.Junit 라이브러리</vt:lpstr>
      <vt:lpstr>2.Root-context.xml 설정</vt:lpstr>
      <vt:lpstr>2.RootConfig.java설정</vt:lpstr>
      <vt:lpstr>2.src/test/java 구조</vt:lpstr>
      <vt:lpstr>2.@Runwith @Contextconfiguration @Test</vt:lpstr>
      <vt:lpstr>2.@Runwith @Contextconfiguration @Test</vt:lpstr>
      <vt:lpstr>2.코드에 사용된 어노테이션 @Setter, @Data, @Log4j, @Autowired, @Component, @Runwith, @ContextConfiguration, @Test</vt:lpstr>
      <vt:lpstr>3.JDBCTests</vt:lpstr>
      <vt:lpstr>3.JDBCTests</vt:lpstr>
      <vt:lpstr>3.JDBCTests</vt:lpstr>
      <vt:lpstr>3.JDBCTests_mariadb</vt:lpstr>
      <vt:lpstr>3.JDBCTests</vt:lpstr>
      <vt:lpstr>4.DataSourceTests</vt:lpstr>
      <vt:lpstr>4.DataSourceTests</vt:lpstr>
      <vt:lpstr>4.DataSourceTests_mariadb</vt:lpstr>
      <vt:lpstr>4.DataSourceTests_mariadb</vt:lpstr>
      <vt:lpstr>4.DataSourceTests_mariadb</vt:lpstr>
      <vt:lpstr>4.DataSourceTests</vt:lpstr>
      <vt:lpstr>5.log4j2 설정</vt:lpstr>
      <vt:lpstr>6.MyBatis 스프링 연동 설정 및 테스트</vt:lpstr>
      <vt:lpstr>5.Mapper Test</vt:lpstr>
      <vt:lpstr>5.Service Test</vt:lpstr>
      <vt:lpstr>6.Controller Test</vt:lpstr>
      <vt:lpstr>2.SampleTests</vt:lpstr>
      <vt:lpstr>2.SampleTests</vt:lpstr>
      <vt:lpstr>2.SampleTests</vt:lpstr>
      <vt:lpstr>2.SampleTests</vt:lpstr>
      <vt:lpstr>2.SampleTests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2022-09-14T00:54:46.000</dcterms:created>
  <dc:creator>필링크 017</dc:creator>
  <cp:lastModifiedBy>양선우</cp:lastModifiedBy>
  <dcterms:modified xsi:type="dcterms:W3CDTF">2022-11-25T14:41:13.680</dcterms:modified>
  <cp:revision>334</cp:revision>
  <dc:title>Spring Junit Test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