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7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EF1411-1F75-4415-9CB5-5F6FD4BCCE72}" type="datetime1">
              <a:rPr lang="ko-KR" altLang="en-US"/>
              <a:pPr lvl="0">
                <a:defRPr/>
              </a:pPr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F7BD809-495D-4343-80C1-7DEE0FE803D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BACF4-0A71-DC59-DDA3-A52333E47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1A629-334A-9D40-1294-9973F49F0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C5CD5-D190-5FDF-038F-2A20D2DA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D9-EF9A-4A6B-A297-245BBA154CAC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D773-F959-5FCD-5AC9-84B0134F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E7D5-D89E-6225-595E-4F9A55DD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7D6E0F-A9C7-4535-9239-1D14D63ECE33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99A1F-AA02-AE2F-720F-ECF79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4661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12230-6650-B011-EAE2-E5E58A5D2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59864"/>
            <a:ext cx="10515600" cy="48494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E53F3-0B5E-75A7-5F6B-35DE986C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74C1-4A83-4374-A2A1-B0C36783714A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E3AAC-CE2F-A00E-527A-9FA61C02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3E368-9FC6-CCD6-561D-33CDD5DD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1CB5C-991C-649D-0F36-DC2D1A950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5EADC-BA84-24FF-8737-3807BCE8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9F3B-57D8-F220-8D2F-7C23369E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B87D7-7605-456E-9242-FD5A9646B904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A3493-530D-8FC6-B4D0-838A222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49DFD-D02A-E140-0E7D-5E14BD0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2F38-6AFB-AD79-88C4-3D4D9F7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8FFC5-EABA-11B6-A20D-46142F58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E840B-3353-64E8-5688-030A167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9EB9-FFFD-4B77-8834-EB141EF1F4BD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2835A-41EF-5A9A-16E3-CB118399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D007F-6A1C-226B-A73B-304314F9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4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E4D14-437E-FB30-3808-AFFAF157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30E1C-F40D-7952-AF52-EABB7206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83DD8-C8AD-1B5D-2C30-4E48B270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393D-CD9A-46E4-8628-A10ED82097D5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332B8-33AC-D4E7-C768-D77B9FB4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3A886-70F7-5A41-F50F-79A6AAAB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5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4795-8C00-91A8-05ED-E3B745FB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4D3AC-5BA7-9AD2-FB93-6F927307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33479-AA26-D934-9978-E3FA1041B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0F5FE-73CD-F4DA-7FBF-A52FB18C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4E0-E9B3-41DA-98A9-84C509643D35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44017-F308-4443-A4D5-77DECA59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A705-1A58-034F-AC6C-632EDBA0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1726-4B8B-405D-D14B-3B8296AC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0F6EC-7DDE-48A3-3FF7-969FAC87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60C19-6612-9EF5-3262-97D27F983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53001-EF6A-12B3-B7EF-5A13B8C4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A0D7F-A488-56CD-29E5-3F458E14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048BAD-0A0F-4128-8D8A-9D995024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189A-156C-41F4-9101-7117DF995217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041986-18CB-51A7-3E62-AA04EC1B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1B978-C829-BA98-1450-5FD44313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1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A122-9824-04E0-66C9-712AC15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A57D8-0507-9E65-6762-CA0337E6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D0C4-A3D6-435C-B834-CD82C8FDC3F2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E4373-4C4E-CAEA-D2C0-895E08C7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C9C37-9BBE-5DA2-E676-89CCBF5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78E8E6-1FAE-2C87-2383-2698C216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2D5B-601F-40DD-8D42-3D0C4B77EFDE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8ADFD6-1C47-D276-91A7-EF355954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0819D-936E-F860-E3C7-56C1C611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5F9F-ABA5-9381-CC49-2DFEBF96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1683F-A07E-2EF9-81A6-ABBE8C75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DA8C5-F72C-73E5-483D-C19C11F4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A81FF-9E1F-69FB-E467-845083CB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106D-2A71-4026-86ED-4D894DB4C958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77022-24DC-3035-DBDA-0340A774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B06B8-32B4-7135-A9E3-EAA22D8A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3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BC90-1CDC-380D-B651-FA99765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957F4-D9B8-D9EA-3B56-674FCC28F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E0F62-8448-059B-594E-363F4E578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E3858-3BA5-B2B1-D6C5-0085F8CA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C09-F8BD-45F1-8B0B-625ED287BE53}" type="datetime1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B358B-E15A-83B1-3E84-D40DE21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3CEDF-1587-805A-60E2-C07B9F8C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6E0F-A9C7-4535-9239-1D14D63EC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126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C0EE7D-4CAC-6DC7-0C3E-535535BB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86CBC-7886-E37F-E67D-0BA2C96A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0368"/>
            <a:ext cx="10515600" cy="4852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EC6B-6CD4-60F9-597C-05D1D157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3C1A-7B0F-4906-A87A-73DC57BAEE62}" type="datetime1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F93A7-F8E5-43C6-9416-4831B389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4E624-3121-8CD7-F7E0-E4F66C61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7D6E0F-A9C7-4535-9239-1D14D63ECE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목차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p54	Junit Test  `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추가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		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p58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root-context, rootconfig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설정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p59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@Runwith, @Contextconfiguration, @Test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p60	src/test/java 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구조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p64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코드에 사용된 어노테이션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@Setter, @Data, @Log4j, @Autowired, @Component, @Runwith, 	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1371600" lvl="3" indent="0">
              <a:buNone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	@ContextConfiguration, @Test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p81	JDBCTests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p83	DataSource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설정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, DataSourceTests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p89	MyBatis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스프링 연동 설정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,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TimeMapperTests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p101	log4j2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설정</a:t>
            </a:r>
            <a:endParaRPr lang="ko-KR" altLang="en-US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p146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	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jackson-databind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p165	table create,mapper,service,controller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tests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  <a:effectLst/>
              </a:rPr>
              <a:t>p222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AutoNum type="arabicPeriod"/>
              <a:defRPr/>
            </a:pPr>
            <a:endParaRPr lang="en-US" altLang="ko-KR" sz="2200">
              <a:solidFill>
                <a:schemeClr val="bg1"/>
              </a:solidFill>
              <a:effectLst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</a:t>
            </a:fld>
            <a:r>
              <a:rPr lang="en-US" altLang="ko-KR"/>
              <a:t>/10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목차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Junit</a:t>
            </a:r>
            <a:r>
              <a:rPr lang="ko-KR" altLang="en-US" sz="2200">
                <a:solidFill>
                  <a:schemeClr val="bg1"/>
                </a:solidFill>
              </a:rPr>
              <a:t>이란</a:t>
            </a:r>
            <a:endParaRPr lang="ko-KR" altLang="en-US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</a:rPr>
              <a:t>구현 환경</a:t>
            </a:r>
            <a:r>
              <a:rPr lang="en-US" altLang="ko-KR" sz="2200">
                <a:solidFill>
                  <a:schemeClr val="bg1"/>
                </a:solidFill>
              </a:rPr>
              <a:t>_springframework_oracle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SampleTests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DataSourceTests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JDBCTestsTest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MapperTests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ServiceTests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en-US" altLang="ko-KR" sz="2200">
                <a:solidFill>
                  <a:schemeClr val="bg1"/>
                </a:solidFill>
              </a:rPr>
              <a:t>ControllerTests</a:t>
            </a:r>
            <a:endParaRPr lang="en-US" altLang="ko-KR" sz="220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구현 환경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_springframework_mariadb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Clr>
                <a:schemeClr val="bg1"/>
              </a:buClr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구현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환경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_springboot_oracle</a:t>
            </a:r>
            <a:endParaRPr lang="en-US" altLang="ko-KR" sz="2200">
              <a:solidFill>
                <a:schemeClr val="bg1"/>
              </a:solidFill>
              <a:effectLst/>
            </a:endParaRPr>
          </a:p>
          <a:p>
            <a:pPr marL="514350" indent="-514350">
              <a:buClr>
                <a:schemeClr val="bg1"/>
              </a:buClr>
              <a:buAutoNum type="arabicPeriod"/>
              <a:defRPr/>
            </a:pPr>
            <a:r>
              <a:rPr lang="ko-KR" altLang="en-US" sz="2200">
                <a:solidFill>
                  <a:schemeClr val="bg1"/>
                </a:solidFill>
                <a:effectLst/>
              </a:rPr>
              <a:t>구현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200">
                <a:solidFill>
                  <a:schemeClr val="bg1"/>
                </a:solidFill>
                <a:effectLst/>
              </a:rPr>
              <a:t>환경</a:t>
            </a:r>
            <a:r>
              <a:rPr lang="en-US" altLang="ko-KR" sz="2200">
                <a:solidFill>
                  <a:schemeClr val="bg1"/>
                </a:solidFill>
                <a:effectLst/>
              </a:rPr>
              <a:t>_springboot_mariadb</a:t>
            </a:r>
            <a:endParaRPr lang="en-US" altLang="ko-KR" sz="2200">
              <a:solidFill>
                <a:schemeClr val="bg1"/>
              </a:solidFill>
              <a:effectLst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17D6E0F-A9C7-4535-9239-1D14D63ECE33}" type="slidenum">
              <a:rPr lang="en-US" altLang="en-US"/>
              <a:pPr lvl="0">
                <a:defRPr/>
              </a:pPr>
              <a:t>2</a:t>
            </a:fld>
            <a:r>
              <a:rPr lang="en-US" altLang="ko-KR"/>
              <a:t>/10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와이드스크린</ep:PresentationFormat>
  <ep:Paragraphs>29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목차</vt:lpstr>
      <vt:lpstr>목차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2022-09-14T00:54:46.000</dcterms:created>
  <dc:creator>필링크 017</dc:creator>
  <cp:lastModifiedBy>양선우</cp:lastModifiedBy>
  <dcterms:modified xsi:type="dcterms:W3CDTF">2022-11-25T14:41:10.487</dcterms:modified>
  <cp:revision>193</cp:revision>
  <dc:title>Spring Junit Test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