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8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3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5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7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1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6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1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0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6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2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6A71-60EF-4AE5-A15A-5C67D0DBB9C5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558E-825B-475D-99C6-66379419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1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9498" y="1122218"/>
            <a:ext cx="1828800" cy="330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비번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3.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4.</a:t>
            </a:r>
            <a:r>
              <a:rPr lang="ko-KR" altLang="en-US" dirty="0" smtClean="0"/>
              <a:t>이메일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5.</a:t>
            </a:r>
            <a:r>
              <a:rPr lang="ko-KR" altLang="en-US" dirty="0" smtClean="0"/>
              <a:t>전화번호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031672" y="1498369"/>
            <a:ext cx="3699164" cy="16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0" idx="1"/>
          </p:cNvCxnSpPr>
          <p:nvPr/>
        </p:nvCxnSpPr>
        <p:spPr>
          <a:xfrm>
            <a:off x="4031672" y="3179618"/>
            <a:ext cx="3699164" cy="45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730836" y="2402378"/>
            <a:ext cx="2277688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검사현황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아이디</a:t>
            </a:r>
            <a:endParaRPr lang="en-US" altLang="ko-KR" dirty="0"/>
          </a:p>
          <a:p>
            <a:pPr algn="ctr"/>
            <a:r>
              <a:rPr lang="en-US" altLang="ko-KR" dirty="0" smtClean="0"/>
              <a:t>2. 1</a:t>
            </a:r>
            <a:r>
              <a:rPr lang="ko-KR" altLang="en-US" dirty="0" smtClean="0"/>
              <a:t>차 음성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3.2</a:t>
            </a:r>
            <a:r>
              <a:rPr lang="ko-KR" altLang="en-US" dirty="0" smtClean="0"/>
              <a:t>차 양성</a:t>
            </a:r>
            <a:endParaRPr lang="en-US" altLang="ko-KR" dirty="0"/>
          </a:p>
          <a:p>
            <a:pPr algn="ctr"/>
            <a:r>
              <a:rPr lang="en-US" altLang="ko-KR" dirty="0" smtClean="0"/>
              <a:t>4.3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48298" y="4384964"/>
            <a:ext cx="3649287" cy="270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730836" y="4430684"/>
            <a:ext cx="2277688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아이디</a:t>
            </a:r>
            <a:endParaRPr lang="en-US" altLang="ko-KR" dirty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폰트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3.2</a:t>
            </a:r>
            <a:r>
              <a:rPr lang="ko-KR" altLang="en-US" dirty="0" smtClean="0"/>
              <a:t>차</a:t>
            </a:r>
            <a:endParaRPr lang="en-US" altLang="ko-KR" dirty="0"/>
          </a:p>
          <a:p>
            <a:pPr algn="ctr"/>
            <a:r>
              <a:rPr lang="en-US" altLang="ko-KR" dirty="0" smtClean="0"/>
              <a:t>4.3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253047" y="4532514"/>
            <a:ext cx="338051" cy="999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283228" y="5540433"/>
            <a:ext cx="2277688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아이디</a:t>
            </a:r>
            <a:endParaRPr lang="en-US" altLang="ko-KR" dirty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폰트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3.2</a:t>
            </a:r>
            <a:r>
              <a:rPr lang="ko-KR" altLang="en-US" dirty="0" smtClean="0"/>
              <a:t>차</a:t>
            </a:r>
            <a:endParaRPr lang="en-US" altLang="ko-KR" dirty="0"/>
          </a:p>
          <a:p>
            <a:pPr algn="ctr"/>
            <a:r>
              <a:rPr lang="en-US" altLang="ko-KR" dirty="0" smtClean="0"/>
              <a:t>4.3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47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2499" y="864296"/>
            <a:ext cx="2880986" cy="440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62713" y="681644"/>
            <a:ext cx="3068877" cy="492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환자 데이터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증상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백신 몇 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주민등록번호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코로나 검사 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음성 여부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코로나 검사 이력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진료내용</a:t>
            </a:r>
            <a:r>
              <a:rPr lang="en-US" altLang="ko-KR" dirty="0"/>
              <a:t> </a:t>
            </a:r>
            <a:r>
              <a:rPr lang="ko-KR" altLang="en-US" dirty="0" smtClean="0"/>
              <a:t>및 특이사항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63242" y="681644"/>
            <a:ext cx="5073041" cy="231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 데이터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관리자 아이디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간호사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원무과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직급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849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91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GG</cp:lastModifiedBy>
  <cp:revision>5</cp:revision>
  <dcterms:created xsi:type="dcterms:W3CDTF">2021-10-12T08:09:59Z</dcterms:created>
  <dcterms:modified xsi:type="dcterms:W3CDTF">2021-10-12T08:44:05Z</dcterms:modified>
</cp:coreProperties>
</file>