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305" r:id="rId2"/>
    <p:sldId id="2308" r:id="rId3"/>
    <p:sldId id="2309" r:id="rId4"/>
    <p:sldId id="2310" r:id="rId5"/>
    <p:sldId id="2311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9" autoAdjust="0"/>
    <p:restoredTop sz="86750" autoAdjust="0"/>
  </p:normalViewPr>
  <p:slideViewPr>
    <p:cSldViewPr>
      <p:cViewPr varScale="1">
        <p:scale>
          <a:sx n="104" d="100"/>
          <a:sy n="104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1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69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E14-8C26-4ED5-B7B4-B3979F4F78AA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4DB50-BF0C-456E-B42A-1900AB2950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427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54D0-5250-4AAF-8AF5-6CCD0BDB627C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6CD32-5BFD-452F-9576-41085A8DAE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95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18B1-17B9-400C-3F3C-DB1CA584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5686420B-E0FC-0A63-4E60-79481860A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09ED9-6C9A-C900-4F04-BD88A1FB0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1B4F348-450A-70D9-2D10-5837F8B4D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CD32-5BFD-452F-9576-41085A8DAE9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59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uchy/tf-lab.gi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CD7A7-2BF5-5E69-411D-6EB6DD7A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13EB6EF8-0D89-689E-C628-6C8FBCB6B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53317"/>
            <a:ext cx="9217024" cy="456391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FC3E4EC-74FA-B6F2-6E89-5E00D03248B2}"/>
              </a:ext>
            </a:extLst>
          </p:cNvPr>
          <p:cNvSpPr txBox="1"/>
          <p:nvPr/>
        </p:nvSpPr>
        <p:spPr>
          <a:xfrm>
            <a:off x="5076056" y="4149080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IT </a:t>
            </a:r>
            <a:r>
              <a:rPr lang="cs-CZ" sz="2800" dirty="0" err="1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training</a:t>
            </a:r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 center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84EE82F-BE9E-08B9-035C-77F7C8E5D1F3}"/>
              </a:ext>
            </a:extLst>
          </p:cNvPr>
          <p:cNvSpPr txBox="1"/>
          <p:nvPr/>
        </p:nvSpPr>
        <p:spPr>
          <a:xfrm>
            <a:off x="1115616" y="5860258"/>
            <a:ext cx="718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err="1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Terraform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 – pokročilé techniky</a:t>
            </a:r>
          </a:p>
        </p:txBody>
      </p:sp>
    </p:spTree>
    <p:extLst>
      <p:ext uri="{BB962C8B-B14F-4D97-AF65-F5344CB8AC3E}">
        <p14:creationId xmlns:p14="http://schemas.microsoft.com/office/powerpoint/2010/main" val="40636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pic>
        <p:nvPicPr>
          <p:cNvPr id="14" name="Picture 2" descr="Terraform meme | TERRAFORM DESTROY --AUTO-APPROVE; 150+RESOURCES DESTROYED | image tagged in memes,disaster girl | made w/ Imgflip meme m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1556792"/>
            <a:ext cx="54959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Jan Pucherna</a:t>
            </a:r>
          </a:p>
          <a:p>
            <a:r>
              <a:rPr lang="cs-CZ" sz="2000" dirty="0" err="1" smtClean="0"/>
              <a:t>Cloud</a:t>
            </a:r>
            <a:r>
              <a:rPr lang="cs-CZ" sz="2000" dirty="0" smtClean="0"/>
              <a:t> designer ČS</a:t>
            </a:r>
          </a:p>
          <a:p>
            <a:r>
              <a:rPr lang="cs-CZ" sz="2000" dirty="0" smtClean="0"/>
              <a:t>Azure, AWS, </a:t>
            </a:r>
            <a:r>
              <a:rPr lang="cs-CZ" sz="2000" dirty="0" err="1" smtClean="0"/>
              <a:t>GitHub</a:t>
            </a:r>
            <a:r>
              <a:rPr lang="cs-CZ" sz="2000" dirty="0" smtClean="0"/>
              <a:t>, CI/CD</a:t>
            </a:r>
          </a:p>
          <a:p>
            <a:r>
              <a:rPr lang="cs-CZ" sz="2000" dirty="0" smtClean="0"/>
              <a:t>honza@pucherna.cz</a:t>
            </a:r>
          </a:p>
          <a:p>
            <a:endParaRPr lang="cs-CZ" sz="2000" dirty="0" smtClean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36712"/>
            <a:ext cx="1433711" cy="14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Úvod</a:t>
            </a:r>
          </a:p>
          <a:p>
            <a:r>
              <a:rPr lang="cs-CZ" sz="2000" dirty="0" smtClean="0"/>
              <a:t>Cíl, program, </a:t>
            </a:r>
            <a:r>
              <a:rPr lang="cs-CZ" sz="2000" dirty="0" err="1" smtClean="0"/>
              <a:t>laby</a:t>
            </a:r>
            <a:r>
              <a:rPr lang="cs-CZ" sz="2000" dirty="0" smtClean="0"/>
              <a:t>, přestávky apod.</a:t>
            </a:r>
          </a:p>
          <a:p>
            <a:r>
              <a:rPr lang="cs-CZ" sz="2000" dirty="0"/>
              <a:t>Předpoklady účastníka</a:t>
            </a:r>
          </a:p>
          <a:p>
            <a:pPr lvl="1"/>
            <a:r>
              <a:rPr lang="cs-CZ" sz="1800" dirty="0"/>
              <a:t>Základní znalost </a:t>
            </a:r>
            <a:r>
              <a:rPr lang="cs-CZ" sz="1800" dirty="0" err="1"/>
              <a:t>Terraformu</a:t>
            </a:r>
            <a:r>
              <a:rPr lang="cs-CZ" sz="1800" dirty="0"/>
              <a:t> a jeho syntaxe</a:t>
            </a:r>
          </a:p>
          <a:p>
            <a:pPr lvl="1"/>
            <a:r>
              <a:rPr lang="cs-CZ" sz="1800" dirty="0"/>
              <a:t>Základní znalost práce s veřejnými </a:t>
            </a:r>
            <a:r>
              <a:rPr lang="cs-CZ" sz="1800" dirty="0" err="1"/>
              <a:t>cloudovými</a:t>
            </a:r>
            <a:r>
              <a:rPr lang="cs-CZ" sz="1800" dirty="0"/>
              <a:t> platformami</a:t>
            </a:r>
          </a:p>
          <a:p>
            <a:pPr lvl="1"/>
            <a:r>
              <a:rPr lang="cs-CZ" sz="1800" dirty="0"/>
              <a:t>Znalost práce s </a:t>
            </a:r>
            <a:r>
              <a:rPr lang="cs-CZ" sz="1800" dirty="0" err="1"/>
              <a:t>verzovacím</a:t>
            </a:r>
            <a:r>
              <a:rPr lang="cs-CZ" sz="1800" dirty="0"/>
              <a:t> systémem (Git)</a:t>
            </a:r>
          </a:p>
          <a:p>
            <a:pPr lvl="1"/>
            <a:r>
              <a:rPr lang="cs-CZ" sz="1800" dirty="0"/>
              <a:t>Znalost základních konceptů infrastruktury jako kódu</a:t>
            </a:r>
          </a:p>
          <a:p>
            <a:r>
              <a:rPr lang="cs-CZ" sz="2000" dirty="0" smtClean="0"/>
              <a:t>Technické předpoklady</a:t>
            </a:r>
          </a:p>
          <a:p>
            <a:pPr lvl="1"/>
            <a:r>
              <a:rPr lang="cs-CZ" sz="1800" dirty="0" smtClean="0"/>
              <a:t>Nainstalovaný </a:t>
            </a:r>
            <a:r>
              <a:rPr lang="cs-CZ" sz="1800" dirty="0" err="1" smtClean="0"/>
              <a:t>terraform</a:t>
            </a:r>
            <a:r>
              <a:rPr lang="cs-CZ" sz="1800" dirty="0" smtClean="0"/>
              <a:t> verze &gt;= 1.7.5</a:t>
            </a:r>
          </a:p>
          <a:p>
            <a:pPr lvl="1"/>
            <a:r>
              <a:rPr lang="cs-CZ" sz="1800" dirty="0" smtClean="0"/>
              <a:t>Ideálně nainstalovaný SW: </a:t>
            </a:r>
            <a:r>
              <a:rPr lang="cs-CZ" sz="1800" dirty="0" err="1" smtClean="0"/>
              <a:t>git</a:t>
            </a:r>
            <a:r>
              <a:rPr lang="cs-CZ" sz="1800" dirty="0" smtClean="0"/>
              <a:t>, </a:t>
            </a:r>
            <a:r>
              <a:rPr lang="cs-CZ" sz="1800" dirty="0" err="1" smtClean="0"/>
              <a:t>pre-commit</a:t>
            </a:r>
            <a:r>
              <a:rPr lang="cs-CZ" sz="1800" dirty="0" smtClean="0"/>
              <a:t>, </a:t>
            </a:r>
            <a:r>
              <a:rPr lang="cs-CZ" sz="1800" dirty="0" err="1" smtClean="0"/>
              <a:t>terraform-docs</a:t>
            </a:r>
            <a:r>
              <a:rPr lang="cs-CZ" sz="1800" dirty="0" smtClean="0"/>
              <a:t>, </a:t>
            </a:r>
            <a:r>
              <a:rPr lang="cs-CZ" sz="1800" dirty="0" err="1" smtClean="0"/>
              <a:t>tflint</a:t>
            </a:r>
            <a:endParaRPr lang="cs-CZ" sz="1800" dirty="0" smtClean="0"/>
          </a:p>
          <a:p>
            <a:pPr lvl="1"/>
            <a:r>
              <a:rPr lang="cs-CZ" sz="1800" dirty="0" smtClean="0"/>
              <a:t>Účet na </a:t>
            </a:r>
            <a:r>
              <a:rPr lang="cs-CZ" sz="1800" dirty="0" err="1" smtClean="0"/>
              <a:t>GitHub</a:t>
            </a:r>
            <a:endParaRPr lang="cs-CZ" sz="1800" dirty="0" smtClean="0"/>
          </a:p>
          <a:p>
            <a:pPr lvl="1"/>
            <a:r>
              <a:rPr lang="cs-CZ" sz="1800" dirty="0" smtClean="0"/>
              <a:t>Přístup na internet (</a:t>
            </a:r>
            <a:r>
              <a:rPr lang="cs-CZ" sz="1800" dirty="0" err="1" smtClean="0"/>
              <a:t>GitHub</a:t>
            </a:r>
            <a:r>
              <a:rPr lang="cs-CZ" sz="1800" dirty="0" smtClean="0"/>
              <a:t>, Azure </a:t>
            </a:r>
            <a:r>
              <a:rPr lang="cs-CZ" sz="1800" dirty="0" err="1" smtClean="0"/>
              <a:t>cloud</a:t>
            </a:r>
            <a:r>
              <a:rPr lang="cs-CZ" sz="1800" dirty="0" smtClean="0"/>
              <a:t>)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Úvod</a:t>
            </a:r>
          </a:p>
          <a:p>
            <a:r>
              <a:rPr lang="cs-CZ" sz="2000" dirty="0" smtClean="0"/>
              <a:t>Proč</a:t>
            </a:r>
            <a:r>
              <a:rPr lang="cs-CZ" dirty="0" smtClean="0"/>
              <a:t> </a:t>
            </a:r>
            <a:r>
              <a:rPr lang="cs-CZ" sz="2000" dirty="0" smtClean="0"/>
              <a:t>tu jsme + představení</a:t>
            </a:r>
          </a:p>
          <a:p>
            <a:r>
              <a:rPr lang="cs-CZ" sz="2000" dirty="0" smtClean="0"/>
              <a:t>Prezentace + </a:t>
            </a:r>
            <a:r>
              <a:rPr lang="cs-CZ" sz="2000" dirty="0" err="1" smtClean="0"/>
              <a:t>laby</a:t>
            </a:r>
            <a:r>
              <a:rPr lang="cs-CZ" sz="2000" dirty="0" smtClean="0"/>
              <a:t> na </a:t>
            </a:r>
            <a:r>
              <a:rPr lang="cs-CZ" sz="2000" dirty="0" smtClean="0">
                <a:hlinkClick r:id="rId2"/>
              </a:rPr>
              <a:t>https</a:t>
            </a:r>
            <a:r>
              <a:rPr lang="cs-CZ" sz="2000" dirty="0">
                <a:hlinkClick r:id="rId2"/>
              </a:rPr>
              <a:t>://</a:t>
            </a:r>
            <a:r>
              <a:rPr lang="cs-CZ" sz="2000" dirty="0" smtClean="0">
                <a:hlinkClick r:id="rId2"/>
              </a:rPr>
              <a:t>github.com/puchy/tf-lab.git</a:t>
            </a:r>
            <a:endParaRPr lang="cs-CZ" sz="2000" dirty="0" smtClean="0"/>
          </a:p>
          <a:p>
            <a:r>
              <a:rPr lang="cs-CZ" sz="2000" dirty="0" smtClean="0"/>
              <a:t>Sylabus:</a:t>
            </a:r>
          </a:p>
          <a:p>
            <a:pPr lvl="1">
              <a:buFont typeface="+mj-lt"/>
              <a:buAutoNum type="arabicPeriod"/>
            </a:pPr>
            <a:r>
              <a:rPr lang="pl-PL" sz="1800" dirty="0"/>
              <a:t>Úvod</a:t>
            </a:r>
            <a:r>
              <a:rPr lang="pl-PL" dirty="0"/>
              <a:t> </a:t>
            </a:r>
            <a:r>
              <a:rPr lang="pl-PL" sz="1800" dirty="0"/>
              <a:t>do pokročilých technik </a:t>
            </a:r>
            <a:r>
              <a:rPr lang="pl-PL" sz="1800" dirty="0" smtClean="0"/>
              <a:t>Terraformu</a:t>
            </a:r>
          </a:p>
          <a:p>
            <a:pPr lvl="1">
              <a:buFont typeface="+mj-lt"/>
              <a:buAutoNum type="arabicPeriod"/>
            </a:pPr>
            <a:r>
              <a:rPr lang="cs-CZ" sz="1800" dirty="0"/>
              <a:t>Práce s moduly a jejich </a:t>
            </a:r>
            <a:r>
              <a:rPr lang="cs-CZ" sz="1800" dirty="0" smtClean="0"/>
              <a:t>správa</a:t>
            </a:r>
          </a:p>
          <a:p>
            <a:pPr lvl="1">
              <a:buFont typeface="+mj-lt"/>
              <a:buAutoNum type="arabicPeriod"/>
            </a:pPr>
            <a:r>
              <a:rPr lang="cs-CZ" sz="1800" dirty="0"/>
              <a:t>Pokročilé použití proměnných a datových </a:t>
            </a:r>
            <a:r>
              <a:rPr lang="cs-CZ" sz="1800" dirty="0" smtClean="0"/>
              <a:t>zdrojů</a:t>
            </a:r>
          </a:p>
          <a:p>
            <a:pPr lvl="1">
              <a:buFont typeface="+mj-lt"/>
              <a:buAutoNum type="arabicPeriod"/>
            </a:pPr>
            <a:r>
              <a:rPr lang="pl-PL" sz="1800" dirty="0"/>
              <a:t>Manipulace s komplexními datovými strukturami v </a:t>
            </a:r>
            <a:r>
              <a:rPr lang="pl-PL" sz="1800" dirty="0" smtClean="0"/>
              <a:t>Terraformu</a:t>
            </a:r>
          </a:p>
          <a:p>
            <a:pPr lvl="1">
              <a:buFont typeface="+mj-lt"/>
              <a:buAutoNum type="arabicPeriod"/>
            </a:pPr>
            <a:r>
              <a:rPr lang="cs-CZ" sz="1800" dirty="0" err="1"/>
              <a:t>Terraform</a:t>
            </a:r>
            <a:r>
              <a:rPr lang="cs-CZ" sz="1800" dirty="0"/>
              <a:t> CI/CD </a:t>
            </a:r>
            <a:r>
              <a:rPr lang="cs-CZ" sz="1800" dirty="0" err="1" smtClean="0"/>
              <a:t>automation</a:t>
            </a:r>
            <a:endParaRPr lang="cs-CZ" sz="1800" dirty="0" smtClean="0"/>
          </a:p>
          <a:p>
            <a:pPr lvl="1">
              <a:buFont typeface="+mj-lt"/>
              <a:buAutoNum type="arabicPeriod"/>
            </a:pPr>
            <a:r>
              <a:rPr lang="cs-CZ" sz="1800" dirty="0" err="1"/>
              <a:t>Rozsirenie</a:t>
            </a:r>
            <a:r>
              <a:rPr lang="cs-CZ" sz="1800" dirty="0"/>
              <a:t> </a:t>
            </a:r>
            <a:r>
              <a:rPr lang="cs-CZ" sz="1800" dirty="0" err="1"/>
              <a:t>Terraformu</a:t>
            </a:r>
            <a:r>
              <a:rPr lang="cs-CZ" sz="1800" dirty="0"/>
              <a:t> a jeho </a:t>
            </a:r>
            <a:r>
              <a:rPr lang="cs-CZ" sz="1800" dirty="0" smtClean="0"/>
              <a:t>alternativy</a:t>
            </a:r>
          </a:p>
          <a:p>
            <a:pPr lvl="1">
              <a:buFont typeface="+mj-lt"/>
              <a:buAutoNum type="arabicPeriod"/>
            </a:pPr>
            <a:r>
              <a:rPr lang="cs-CZ" sz="1800" dirty="0" err="1"/>
              <a:t>Terraform</a:t>
            </a:r>
            <a:r>
              <a:rPr lang="cs-CZ" sz="1800" dirty="0"/>
              <a:t> testovací </a:t>
            </a:r>
            <a:r>
              <a:rPr lang="cs-CZ" sz="1800" dirty="0" err="1"/>
              <a:t>frameworky</a:t>
            </a:r>
            <a:endParaRPr lang="cs-CZ" sz="1800" dirty="0"/>
          </a:p>
          <a:p>
            <a:endParaRPr lang="cs-CZ" sz="2000" dirty="0" smtClean="0"/>
          </a:p>
          <a:p>
            <a:pPr marL="0" indent="0">
              <a:buNone/>
            </a:pPr>
            <a:endParaRPr lang="cs-CZ" sz="2000" dirty="0" smtClean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134013</TotalTime>
  <Words>140</Words>
  <Application>Microsoft Office PowerPoint</Application>
  <PresentationFormat>Předvádění na obrazovce (4:3)</PresentationFormat>
  <Paragraphs>30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Exo 2 Light</vt:lpstr>
      <vt:lpstr>Motiv sady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Verka</dc:creator>
  <cp:lastModifiedBy>Honza Pucherna</cp:lastModifiedBy>
  <cp:revision>4448</cp:revision>
  <dcterms:modified xsi:type="dcterms:W3CDTF">2024-11-10T18:27:51Z</dcterms:modified>
</cp:coreProperties>
</file>