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305" r:id="rId2"/>
    <p:sldId id="2308" r:id="rId3"/>
    <p:sldId id="2309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9" autoAdjust="0"/>
    <p:restoredTop sz="86750" autoAdjust="0"/>
  </p:normalViewPr>
  <p:slideViewPr>
    <p:cSldViewPr>
      <p:cViewPr varScale="1">
        <p:scale>
          <a:sx n="99" d="100"/>
          <a:sy n="99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1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98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E14-8C26-4ED5-B7B4-B3979F4F78AA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4DB50-BF0C-456E-B42A-1900AB2950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427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54D0-5250-4AAF-8AF5-6CCD0BDB627C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6CD32-5BFD-452F-9576-41085A8DAE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9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8B1-17B9-400C-3F3C-DB1CA584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686420B-E0FC-0A63-4E60-7948186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09ED9-6C9A-C900-4F04-BD88A1FB0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1B4F348-450A-70D9-2D10-5837F8B4D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CD32-5BFD-452F-9576-41085A8DAE9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59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CD7A7-2BF5-5E69-411D-6EB6DD7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13EB6EF8-0D89-689E-C628-6C8FBCB6B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53317"/>
            <a:ext cx="9217024" cy="45639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FC3E4EC-74FA-B6F2-6E89-5E00D03248B2}"/>
              </a:ext>
            </a:extLst>
          </p:cNvPr>
          <p:cNvSpPr txBox="1"/>
          <p:nvPr/>
        </p:nvSpPr>
        <p:spPr>
          <a:xfrm>
            <a:off x="5076056" y="4149080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IT </a:t>
            </a:r>
            <a:r>
              <a:rPr lang="cs-CZ" sz="2800" dirty="0" err="1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training</a:t>
            </a:r>
            <a:r>
              <a:rPr lang="cs-CZ" sz="2800" dirty="0">
                <a:solidFill>
                  <a:schemeClr val="bg1">
                    <a:lumMod val="50000"/>
                  </a:schemeClr>
                </a:solidFill>
                <a:latin typeface="Exo 2 Light" panose="00000400000000000000" pitchFamily="2" charset="-18"/>
              </a:rPr>
              <a:t> center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84EE82F-BE9E-08B9-035C-77F7C8E5D1F3}"/>
              </a:ext>
            </a:extLst>
          </p:cNvPr>
          <p:cNvSpPr txBox="1"/>
          <p:nvPr/>
        </p:nvSpPr>
        <p:spPr>
          <a:xfrm>
            <a:off x="1115616" y="5661248"/>
            <a:ext cx="7184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 err="1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Terraform</a:t>
            </a:r>
            <a:r>
              <a:rPr lang="cs-CZ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 – </a:t>
            </a:r>
            <a:r>
              <a:rPr lang="pl-PL" sz="2800" dirty="0">
                <a:solidFill>
                  <a:schemeClr val="accent6">
                    <a:lumMod val="75000"/>
                  </a:schemeClr>
                </a:solidFill>
                <a:latin typeface="Exo 2 Light" panose="00000400000000000000" pitchFamily="2" charset="-18"/>
              </a:rPr>
              <a:t>Úvod do pokročilých technik Terraformu</a:t>
            </a:r>
            <a:endParaRPr lang="cs-CZ" sz="2800" dirty="0">
              <a:solidFill>
                <a:schemeClr val="accent6">
                  <a:lumMod val="75000"/>
                </a:schemeClr>
              </a:solidFill>
              <a:latin typeface="Exo 2 Light" panose="000004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63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/>
          <a:lstStyle/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82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FF4A0B8-B6D8-13AE-15A1-4B15C9EB0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" y="166136"/>
            <a:ext cx="2315515" cy="434160"/>
          </a:xfrm>
          <a:prstGeom prst="rect">
            <a:avLst/>
          </a:prstGeom>
        </p:spPr>
      </p:pic>
      <p:sp>
        <p:nvSpPr>
          <p:cNvPr id="3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600296"/>
            <a:ext cx="8229600" cy="5853040"/>
          </a:xfrm>
        </p:spPr>
        <p:txBody>
          <a:bodyPr>
            <a:normAutofit fontScale="70000" lnSpcReduction="20000"/>
          </a:bodyPr>
          <a:lstStyle/>
          <a:p>
            <a:r>
              <a:rPr lang="cs-CZ" dirty="0" err="1" smtClean="0"/>
              <a:t>Providers</a:t>
            </a:r>
            <a:endParaRPr lang="cs-CZ" dirty="0" smtClean="0"/>
          </a:p>
          <a:p>
            <a:r>
              <a:rPr lang="cs-CZ" dirty="0" err="1" smtClean="0"/>
              <a:t>Resource</a:t>
            </a:r>
            <a:endParaRPr lang="cs-CZ" dirty="0" smtClean="0"/>
          </a:p>
          <a:p>
            <a:r>
              <a:rPr lang="cs-CZ" dirty="0" smtClean="0"/>
              <a:t>Module</a:t>
            </a:r>
          </a:p>
          <a:p>
            <a:r>
              <a:rPr lang="cs-CZ" dirty="0" err="1" smtClean="0"/>
              <a:t>Remote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endParaRPr lang="cs-CZ" dirty="0" smtClean="0"/>
          </a:p>
          <a:p>
            <a:r>
              <a:rPr lang="cs-CZ" dirty="0" err="1" smtClean="0"/>
              <a:t>Provisioners</a:t>
            </a:r>
            <a:endParaRPr lang="cs-CZ" dirty="0" smtClean="0"/>
          </a:p>
          <a:p>
            <a:r>
              <a:rPr lang="cs-CZ" dirty="0" smtClean="0"/>
              <a:t>Data Access</a:t>
            </a:r>
          </a:p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structure</a:t>
            </a:r>
            <a:r>
              <a:rPr lang="cs-CZ" dirty="0" smtClean="0"/>
              <a:t> – více v CI/CD</a:t>
            </a:r>
          </a:p>
          <a:p>
            <a:pPr lvl="1"/>
            <a:r>
              <a:rPr lang="cs-CZ" dirty="0" err="1" smtClean="0"/>
              <a:t>Directories</a:t>
            </a:r>
            <a:endParaRPr lang="cs-CZ" dirty="0" smtClean="0"/>
          </a:p>
          <a:p>
            <a:pPr lvl="1"/>
            <a:r>
              <a:rPr lang="cs-CZ" dirty="0" err="1" smtClean="0"/>
              <a:t>Environments</a:t>
            </a:r>
            <a:endParaRPr lang="cs-CZ" dirty="0" smtClean="0"/>
          </a:p>
          <a:p>
            <a:pPr lvl="1"/>
            <a:r>
              <a:rPr lang="cs-CZ" dirty="0" smtClean="0"/>
              <a:t>.</a:t>
            </a:r>
            <a:r>
              <a:rPr lang="cs-CZ" dirty="0" err="1" smtClean="0"/>
              <a:t>gitignore</a:t>
            </a:r>
            <a:endParaRPr lang="cs-CZ" dirty="0" smtClean="0"/>
          </a:p>
          <a:p>
            <a:pPr lvl="1"/>
            <a:r>
              <a:rPr lang="cs-CZ" dirty="0" err="1" smtClean="0"/>
              <a:t>Pre-commit</a:t>
            </a:r>
            <a:r>
              <a:rPr lang="cs-CZ" dirty="0" smtClean="0"/>
              <a:t> </a:t>
            </a:r>
            <a:r>
              <a:rPr lang="cs-CZ" dirty="0" err="1" smtClean="0"/>
              <a:t>checks</a:t>
            </a:r>
            <a:endParaRPr lang="cs-CZ" dirty="0" smtClean="0"/>
          </a:p>
          <a:p>
            <a:r>
              <a:rPr lang="cs-CZ" dirty="0" err="1" smtClean="0"/>
              <a:t>Naming</a:t>
            </a:r>
            <a:r>
              <a:rPr lang="cs-CZ" dirty="0" smtClean="0"/>
              <a:t> </a:t>
            </a:r>
            <a:r>
              <a:rPr lang="cs-CZ" dirty="0" err="1" smtClean="0"/>
              <a:t>convention</a:t>
            </a:r>
            <a:endParaRPr lang="cs-CZ" dirty="0" smtClean="0"/>
          </a:p>
          <a:p>
            <a:r>
              <a:rPr lang="cs-CZ" dirty="0" err="1" smtClean="0"/>
              <a:t>Variables</a:t>
            </a:r>
            <a:endParaRPr lang="cs-CZ" dirty="0" smtClean="0"/>
          </a:p>
          <a:p>
            <a:r>
              <a:rPr lang="cs-CZ" dirty="0" err="1" smtClean="0"/>
              <a:t>Outputs</a:t>
            </a:r>
            <a:endParaRPr lang="cs-CZ" dirty="0" smtClean="0"/>
          </a:p>
          <a:p>
            <a:r>
              <a:rPr lang="cs-CZ" dirty="0" err="1" smtClean="0"/>
              <a:t>Composition</a:t>
            </a:r>
            <a:endParaRPr lang="cs-CZ" dirty="0" smtClean="0"/>
          </a:p>
          <a:p>
            <a:r>
              <a:rPr lang="cs-CZ" dirty="0" smtClean="0"/>
              <a:t>Best </a:t>
            </a:r>
            <a:r>
              <a:rPr lang="cs-CZ" dirty="0" err="1" smtClean="0"/>
              <a:t>practices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842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134016</TotalTime>
  <Words>38</Words>
  <Application>Microsoft Office PowerPoint</Application>
  <PresentationFormat>Předvádění na obrazovce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Exo 2 Light</vt:lpstr>
      <vt:lpstr>Motiv sady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Verka</dc:creator>
  <cp:lastModifiedBy>Honza Pucherna</cp:lastModifiedBy>
  <cp:revision>4450</cp:revision>
  <dcterms:modified xsi:type="dcterms:W3CDTF">2024-11-10T18:27:56Z</dcterms:modified>
</cp:coreProperties>
</file>