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305" r:id="rId2"/>
    <p:sldId id="2308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104" d="100"/>
          <a:sy n="104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860258"/>
            <a:ext cx="718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cs-CZ" sz="2800" dirty="0" smtClean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NAZEV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134005</TotalTime>
  <Words>7</Words>
  <Application>Microsoft Office PowerPoint</Application>
  <PresentationFormat>Předvádění na obrazovce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Exo 2 Light</vt:lpstr>
      <vt:lpstr>Motiv sady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4449</cp:revision>
  <dcterms:modified xsi:type="dcterms:W3CDTF">2024-11-10T18:19:59Z</dcterms:modified>
</cp:coreProperties>
</file>