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305" r:id="rId2"/>
    <p:sldId id="2308" r:id="rId3"/>
    <p:sldId id="2309" r:id="rId4"/>
    <p:sldId id="2310" r:id="rId5"/>
    <p:sldId id="2311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uchy/tf-lab.gi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860258"/>
            <a:ext cx="718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pokročilé techniky</a:t>
            </a: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pic>
        <p:nvPicPr>
          <p:cNvPr id="14" name="Picture 2" descr="Terraform meme | TERRAFORM DESTROY --AUTO-APPROVE; 150+RESOURCES DESTROYED | image tagged in memes,disaster girl | made w/ Imgflip meme 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556792"/>
            <a:ext cx="54959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Jan Pucherna</a:t>
            </a:r>
          </a:p>
          <a:p>
            <a:r>
              <a:rPr lang="cs-CZ" sz="2000" dirty="0" err="1" smtClean="0"/>
              <a:t>Cloud</a:t>
            </a:r>
            <a:r>
              <a:rPr lang="cs-CZ" sz="2000" dirty="0" smtClean="0"/>
              <a:t> designer ČS</a:t>
            </a:r>
          </a:p>
          <a:p>
            <a:r>
              <a:rPr lang="cs-CZ" sz="2000" dirty="0" smtClean="0"/>
              <a:t>Azure, AWS, </a:t>
            </a:r>
            <a:r>
              <a:rPr lang="cs-CZ" sz="2000" dirty="0" err="1" smtClean="0"/>
              <a:t>GitHub</a:t>
            </a:r>
            <a:r>
              <a:rPr lang="cs-CZ" sz="2000" dirty="0" smtClean="0"/>
              <a:t>, CI/CD</a:t>
            </a:r>
          </a:p>
          <a:p>
            <a:r>
              <a:rPr lang="cs-CZ" sz="2000" dirty="0" smtClean="0"/>
              <a:t>honza@pucherna.cz</a:t>
            </a:r>
          </a:p>
          <a:p>
            <a:endParaRPr lang="cs-CZ" sz="2000" dirty="0" smtClean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433711" cy="14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Úvod</a:t>
            </a:r>
          </a:p>
          <a:p>
            <a:r>
              <a:rPr lang="cs-CZ" sz="2000" dirty="0" smtClean="0"/>
              <a:t>Cíl, program, </a:t>
            </a:r>
            <a:r>
              <a:rPr lang="cs-CZ" sz="2000" dirty="0" err="1" smtClean="0"/>
              <a:t>laby</a:t>
            </a:r>
            <a:r>
              <a:rPr lang="cs-CZ" sz="2000" dirty="0" smtClean="0"/>
              <a:t>, přestávky apod.</a:t>
            </a:r>
          </a:p>
          <a:p>
            <a:r>
              <a:rPr lang="cs-CZ" sz="2000" dirty="0"/>
              <a:t>Předpoklady účastníka</a:t>
            </a:r>
          </a:p>
          <a:p>
            <a:pPr lvl="1"/>
            <a:r>
              <a:rPr lang="cs-CZ" sz="1800" dirty="0"/>
              <a:t>Základní znalost </a:t>
            </a:r>
            <a:r>
              <a:rPr lang="cs-CZ" sz="1800" dirty="0" err="1"/>
              <a:t>Terraformu</a:t>
            </a:r>
            <a:r>
              <a:rPr lang="cs-CZ" sz="1800" dirty="0"/>
              <a:t> a jeho syntaxe</a:t>
            </a:r>
          </a:p>
          <a:p>
            <a:pPr lvl="1"/>
            <a:r>
              <a:rPr lang="cs-CZ" sz="1800" dirty="0"/>
              <a:t>Základní znalost práce s veřejnými </a:t>
            </a:r>
            <a:r>
              <a:rPr lang="cs-CZ" sz="1800" dirty="0" err="1"/>
              <a:t>cloudovými</a:t>
            </a:r>
            <a:r>
              <a:rPr lang="cs-CZ" sz="1800" dirty="0"/>
              <a:t> platformami</a:t>
            </a:r>
          </a:p>
          <a:p>
            <a:pPr lvl="1"/>
            <a:r>
              <a:rPr lang="cs-CZ" sz="1800" dirty="0"/>
              <a:t>Znalost práce s </a:t>
            </a:r>
            <a:r>
              <a:rPr lang="cs-CZ" sz="1800" dirty="0" err="1"/>
              <a:t>verzovacím</a:t>
            </a:r>
            <a:r>
              <a:rPr lang="cs-CZ" sz="1800" dirty="0"/>
              <a:t> systémem (Git)</a:t>
            </a:r>
          </a:p>
          <a:p>
            <a:pPr lvl="1"/>
            <a:r>
              <a:rPr lang="cs-CZ" sz="1800" dirty="0"/>
              <a:t>Znalost základních konceptů infrastruktury jako kódu</a:t>
            </a:r>
          </a:p>
          <a:p>
            <a:r>
              <a:rPr lang="cs-CZ" sz="2000" dirty="0" smtClean="0"/>
              <a:t>Technické předpoklady</a:t>
            </a:r>
          </a:p>
          <a:p>
            <a:pPr lvl="1"/>
            <a:r>
              <a:rPr lang="cs-CZ" sz="1800" dirty="0" smtClean="0"/>
              <a:t>Nainstalovaný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verze &gt;= 1.7.5</a:t>
            </a:r>
          </a:p>
          <a:p>
            <a:pPr lvl="1"/>
            <a:r>
              <a:rPr lang="cs-CZ" sz="1800" dirty="0" smtClean="0"/>
              <a:t>Ideálně nainstalovaný SW: </a:t>
            </a:r>
            <a:r>
              <a:rPr lang="cs-CZ" sz="1800" dirty="0" err="1" smtClean="0"/>
              <a:t>git</a:t>
            </a:r>
            <a:r>
              <a:rPr lang="cs-CZ" sz="1800" dirty="0" smtClean="0"/>
              <a:t>, </a:t>
            </a:r>
            <a:r>
              <a:rPr lang="cs-CZ" sz="1800" dirty="0" err="1" smtClean="0"/>
              <a:t>pre-commit</a:t>
            </a:r>
            <a:r>
              <a:rPr lang="cs-CZ" sz="1800" dirty="0" smtClean="0"/>
              <a:t>, </a:t>
            </a:r>
            <a:r>
              <a:rPr lang="cs-CZ" sz="1800" dirty="0" err="1" smtClean="0"/>
              <a:t>terraform-docs</a:t>
            </a:r>
            <a:r>
              <a:rPr lang="cs-CZ" sz="1800" dirty="0" smtClean="0"/>
              <a:t>, </a:t>
            </a:r>
            <a:r>
              <a:rPr lang="cs-CZ" sz="1800" dirty="0" err="1" smtClean="0"/>
              <a:t>tflint</a:t>
            </a:r>
            <a:endParaRPr lang="cs-CZ" sz="1800" dirty="0" smtClean="0"/>
          </a:p>
          <a:p>
            <a:pPr lvl="1"/>
            <a:r>
              <a:rPr lang="cs-CZ" sz="1800" dirty="0" smtClean="0"/>
              <a:t>Účet na </a:t>
            </a:r>
            <a:r>
              <a:rPr lang="cs-CZ" sz="1800" dirty="0" err="1" smtClean="0"/>
              <a:t>GitHub</a:t>
            </a:r>
            <a:endParaRPr lang="cs-CZ" sz="1800" dirty="0" smtClean="0"/>
          </a:p>
          <a:p>
            <a:pPr lvl="1"/>
            <a:r>
              <a:rPr lang="cs-CZ" sz="1800" dirty="0" smtClean="0"/>
              <a:t>Přístup na internet (</a:t>
            </a:r>
            <a:r>
              <a:rPr lang="cs-CZ" sz="1800" dirty="0" err="1" smtClean="0"/>
              <a:t>GitHub</a:t>
            </a:r>
            <a:r>
              <a:rPr lang="cs-CZ" sz="1800" dirty="0" smtClean="0"/>
              <a:t>, Azure </a:t>
            </a:r>
            <a:r>
              <a:rPr lang="cs-CZ" sz="1800" dirty="0" err="1" smtClean="0"/>
              <a:t>cloud</a:t>
            </a:r>
            <a:r>
              <a:rPr lang="cs-CZ" sz="1800" dirty="0" smtClean="0"/>
              <a:t>/AWS)</a:t>
            </a:r>
            <a:endParaRPr lang="cs-CZ" sz="1800" dirty="0" smtClean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Úvod</a:t>
            </a:r>
          </a:p>
          <a:p>
            <a:r>
              <a:rPr lang="cs-CZ" sz="2000" dirty="0" smtClean="0"/>
              <a:t>Proč</a:t>
            </a:r>
            <a:r>
              <a:rPr lang="cs-CZ" dirty="0" smtClean="0"/>
              <a:t> </a:t>
            </a:r>
            <a:r>
              <a:rPr lang="cs-CZ" sz="2000" dirty="0" smtClean="0"/>
              <a:t>tu jsme + představení</a:t>
            </a:r>
          </a:p>
          <a:p>
            <a:r>
              <a:rPr lang="cs-CZ" sz="2000" dirty="0" smtClean="0"/>
              <a:t>Prezentace + </a:t>
            </a:r>
            <a:r>
              <a:rPr lang="cs-CZ" sz="2000" dirty="0" err="1" smtClean="0"/>
              <a:t>laby</a:t>
            </a:r>
            <a:r>
              <a:rPr lang="cs-CZ" sz="2000" dirty="0" smtClean="0"/>
              <a:t> na </a:t>
            </a:r>
            <a:r>
              <a:rPr lang="cs-CZ" sz="2000" dirty="0" smtClean="0">
                <a:hlinkClick r:id="rId2"/>
              </a:rPr>
              <a:t>https</a:t>
            </a:r>
            <a:r>
              <a:rPr lang="cs-CZ" sz="2000" dirty="0">
                <a:hlinkClick r:id="rId2"/>
              </a:rPr>
              <a:t>://</a:t>
            </a:r>
            <a:r>
              <a:rPr lang="cs-CZ" sz="2000" dirty="0" smtClean="0">
                <a:hlinkClick r:id="rId2"/>
              </a:rPr>
              <a:t>github.com/puchy/tf-lab.git</a:t>
            </a:r>
            <a:endParaRPr lang="cs-CZ" sz="2000" dirty="0" smtClean="0"/>
          </a:p>
          <a:p>
            <a:r>
              <a:rPr lang="cs-CZ" sz="2000" dirty="0" smtClean="0"/>
              <a:t>Sylabus:</a:t>
            </a:r>
          </a:p>
          <a:p>
            <a:pPr lvl="1">
              <a:buFont typeface="+mj-lt"/>
              <a:buAutoNum type="arabicPeriod"/>
            </a:pPr>
            <a:r>
              <a:rPr lang="pl-PL" sz="1800" dirty="0"/>
              <a:t>Úvod</a:t>
            </a:r>
            <a:r>
              <a:rPr lang="pl-PL" dirty="0"/>
              <a:t> </a:t>
            </a:r>
            <a:r>
              <a:rPr lang="pl-PL" sz="1800" dirty="0"/>
              <a:t>do pokročilých technik </a:t>
            </a:r>
            <a:r>
              <a:rPr lang="pl-PL" sz="1800" dirty="0" smtClean="0"/>
              <a:t>Terraformu</a:t>
            </a:r>
          </a:p>
          <a:p>
            <a:pPr lvl="1">
              <a:buFont typeface="+mj-lt"/>
              <a:buAutoNum type="arabicPeriod"/>
            </a:pPr>
            <a:r>
              <a:rPr lang="cs-CZ" sz="1800" dirty="0"/>
              <a:t>Práce s moduly a jejich </a:t>
            </a:r>
            <a:r>
              <a:rPr lang="cs-CZ" sz="1800" dirty="0" smtClean="0"/>
              <a:t>správa</a:t>
            </a:r>
          </a:p>
          <a:p>
            <a:pPr lvl="1">
              <a:buFont typeface="+mj-lt"/>
              <a:buAutoNum type="arabicPeriod"/>
            </a:pPr>
            <a:r>
              <a:rPr lang="cs-CZ" sz="1800" dirty="0"/>
              <a:t>Pokročilé použití proměnných a datových </a:t>
            </a:r>
            <a:r>
              <a:rPr lang="cs-CZ" sz="1800" dirty="0" smtClean="0"/>
              <a:t>zdrojů</a:t>
            </a:r>
          </a:p>
          <a:p>
            <a:pPr lvl="1">
              <a:buFont typeface="+mj-lt"/>
              <a:buAutoNum type="arabicPeriod"/>
            </a:pPr>
            <a:r>
              <a:rPr lang="pl-PL" sz="1800" dirty="0"/>
              <a:t>Manipulace s komplexními datovými strukturami v </a:t>
            </a:r>
            <a:r>
              <a:rPr lang="pl-PL" sz="1800" dirty="0" smtClean="0"/>
              <a:t>Terraformu</a:t>
            </a:r>
          </a:p>
          <a:p>
            <a:pPr lvl="1">
              <a:buFont typeface="+mj-lt"/>
              <a:buAutoNum type="arabicPeriod"/>
            </a:pPr>
            <a:r>
              <a:rPr lang="cs-CZ" sz="1800" dirty="0" err="1"/>
              <a:t>Terraform</a:t>
            </a:r>
            <a:r>
              <a:rPr lang="cs-CZ" sz="1800" dirty="0"/>
              <a:t> CI/CD </a:t>
            </a:r>
            <a:r>
              <a:rPr lang="cs-CZ" sz="1800" dirty="0" err="1" smtClean="0"/>
              <a:t>automation</a:t>
            </a:r>
            <a:endParaRPr lang="cs-CZ" sz="1800" dirty="0" smtClean="0"/>
          </a:p>
          <a:p>
            <a:pPr lvl="1">
              <a:buFont typeface="+mj-lt"/>
              <a:buAutoNum type="arabicPeriod"/>
            </a:pPr>
            <a:r>
              <a:rPr lang="cs-CZ" sz="1800" dirty="0" smtClean="0"/>
              <a:t>Rozšíření </a:t>
            </a:r>
            <a:r>
              <a:rPr lang="cs-CZ" sz="1800" dirty="0" err="1"/>
              <a:t>Terraformu</a:t>
            </a:r>
            <a:r>
              <a:rPr lang="cs-CZ" sz="1800" dirty="0"/>
              <a:t> a jeho </a:t>
            </a:r>
            <a:r>
              <a:rPr lang="cs-CZ" sz="1800" dirty="0" smtClean="0"/>
              <a:t>alternativy</a:t>
            </a:r>
          </a:p>
          <a:p>
            <a:pPr lvl="1">
              <a:buFont typeface="+mj-lt"/>
              <a:buAutoNum type="arabicPeriod"/>
            </a:pPr>
            <a:r>
              <a:rPr lang="cs-CZ" sz="1800" dirty="0" err="1"/>
              <a:t>Terraform</a:t>
            </a:r>
            <a:r>
              <a:rPr lang="cs-CZ" sz="1800" dirty="0"/>
              <a:t> testovací </a:t>
            </a:r>
            <a:r>
              <a:rPr lang="cs-CZ" sz="1800" dirty="0" err="1"/>
              <a:t>frameworky</a:t>
            </a:r>
            <a:endParaRPr lang="cs-CZ" sz="1800" dirty="0"/>
          </a:p>
          <a:p>
            <a:endParaRPr lang="cs-CZ" sz="2000" dirty="0" smtClean="0"/>
          </a:p>
          <a:p>
            <a:pPr marL="0" indent="0">
              <a:buNone/>
            </a:pPr>
            <a:endParaRPr lang="cs-CZ" sz="2000" dirty="0" smtClean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134027</TotalTime>
  <Words>140</Words>
  <Application>Microsoft Office PowerPoint</Application>
  <PresentationFormat>Předvádění na obrazovce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4451</cp:revision>
  <dcterms:modified xsi:type="dcterms:W3CDTF">2024-11-25T17:41:01Z</dcterms:modified>
</cp:coreProperties>
</file>