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305" r:id="rId2"/>
    <p:sldId id="2308" r:id="rId3"/>
    <p:sldId id="2310" r:id="rId4"/>
    <p:sldId id="2309" r:id="rId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9" autoAdjust="0"/>
    <p:restoredTop sz="86750" autoAdjust="0"/>
  </p:normalViewPr>
  <p:slideViewPr>
    <p:cSldViewPr>
      <p:cViewPr varScale="1">
        <p:scale>
          <a:sx n="104" d="100"/>
          <a:sy n="104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1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698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0E14-8C26-4ED5-B7B4-B3979F4F78A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4DB50-BF0C-456E-B42A-1900AB2950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427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954D0-5250-4AAF-8AF5-6CCD0BDB627C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6CD32-5BFD-452F-9576-41085A8DAE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695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518B1-17B9-400C-3F3C-DB1CA5841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5686420B-E0FC-0A63-4E60-79481860A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A1409ED9-6C9A-C900-4F04-BD88A1FB0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1B4F348-450A-70D9-2D10-5837F8B4D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6CD32-5BFD-452F-9576-41085A8DAE9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59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CD7A7-2BF5-5E69-411D-6EB6DD7A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13EB6EF8-0D89-689E-C628-6C8FBCB6BB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953317"/>
            <a:ext cx="9217024" cy="4563915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FC3E4EC-74FA-B6F2-6E89-5E00D03248B2}"/>
              </a:ext>
            </a:extLst>
          </p:cNvPr>
          <p:cNvSpPr txBox="1"/>
          <p:nvPr/>
        </p:nvSpPr>
        <p:spPr>
          <a:xfrm>
            <a:off x="5076056" y="4149080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IT </a:t>
            </a:r>
            <a:r>
              <a:rPr lang="cs-CZ" sz="2800" dirty="0" err="1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training</a:t>
            </a:r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 center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84EE82F-BE9E-08B9-035C-77F7C8E5D1F3}"/>
              </a:ext>
            </a:extLst>
          </p:cNvPr>
          <p:cNvSpPr txBox="1"/>
          <p:nvPr/>
        </p:nvSpPr>
        <p:spPr>
          <a:xfrm>
            <a:off x="1115616" y="5860258"/>
            <a:ext cx="7184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 err="1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Terraform</a:t>
            </a:r>
            <a:r>
              <a:rPr lang="cs-CZ" sz="2800" dirty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 – </a:t>
            </a:r>
            <a:r>
              <a:rPr lang="cs-CZ" sz="2800" dirty="0" smtClean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Automatizace CI/CD</a:t>
            </a:r>
            <a:endParaRPr lang="cs-CZ" sz="2800" dirty="0">
              <a:solidFill>
                <a:schemeClr val="accent6">
                  <a:lumMod val="75000"/>
                </a:schemeClr>
              </a:solidFill>
              <a:latin typeface="Exo 2 Light" panose="000004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0636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/>
          </a:bodyPr>
          <a:lstStyle/>
          <a:p>
            <a:r>
              <a:rPr lang="cs-CZ" dirty="0" err="1" smtClean="0"/>
              <a:t>Terraform</a:t>
            </a:r>
            <a:r>
              <a:rPr lang="cs-CZ" dirty="0" smtClean="0"/>
              <a:t> </a:t>
            </a:r>
            <a:r>
              <a:rPr lang="cs-CZ" dirty="0" err="1" smtClean="0"/>
              <a:t>Workspaces</a:t>
            </a:r>
            <a:endParaRPr lang="cs-CZ" dirty="0" smtClean="0"/>
          </a:p>
          <a:p>
            <a:pPr lvl="1"/>
            <a:r>
              <a:rPr lang="cs-CZ" sz="1800" dirty="0" smtClean="0"/>
              <a:t>Pozor! V HCP </a:t>
            </a:r>
            <a:r>
              <a:rPr lang="cs-CZ" sz="1800" dirty="0" err="1" smtClean="0"/>
              <a:t>Terraform</a:t>
            </a:r>
            <a:r>
              <a:rPr lang="cs-CZ" sz="1800" dirty="0" smtClean="0"/>
              <a:t> na </a:t>
            </a:r>
            <a:r>
              <a:rPr lang="cs-CZ" sz="1800" dirty="0" err="1" smtClean="0"/>
              <a:t>Workspaces</a:t>
            </a:r>
            <a:r>
              <a:rPr lang="cs-CZ" sz="1800" dirty="0" smtClean="0"/>
              <a:t> – znamená to něco jiného</a:t>
            </a:r>
          </a:p>
          <a:p>
            <a:pPr lvl="1"/>
            <a:r>
              <a:rPr lang="cs-CZ" sz="1800" dirty="0" err="1" smtClean="0"/>
              <a:t>Workspaces</a:t>
            </a:r>
            <a:r>
              <a:rPr lang="cs-CZ" sz="1800" dirty="0" smtClean="0"/>
              <a:t> umožňují spravovat více instancí stejné infrastruktury v jednom adresáři </a:t>
            </a:r>
            <a:r>
              <a:rPr lang="cs-CZ" sz="1800" dirty="0" err="1" smtClean="0"/>
              <a:t>Terraformu</a:t>
            </a:r>
            <a:r>
              <a:rPr lang="cs-CZ" sz="1800" dirty="0" smtClean="0"/>
              <a:t>, izolace </a:t>
            </a:r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.tfstate</a:t>
            </a:r>
            <a:endParaRPr lang="cs-CZ" sz="18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800" dirty="0"/>
              <a:t>Nevýhody</a:t>
            </a:r>
            <a:r>
              <a:rPr lang="cs-CZ" sz="1800" dirty="0" smtClean="0"/>
              <a:t>:</a:t>
            </a:r>
          </a:p>
          <a:p>
            <a:pPr lvl="2"/>
            <a:r>
              <a:rPr lang="cs-CZ" sz="1400" dirty="0" smtClean="0"/>
              <a:t>Není izolace na úrovni účtů nebo oprávnění</a:t>
            </a:r>
          </a:p>
          <a:p>
            <a:pPr lvl="2"/>
            <a:r>
              <a:rPr lang="cs-CZ" sz="1400" dirty="0" smtClean="0"/>
              <a:t>Sdílená konfigurace</a:t>
            </a:r>
          </a:p>
          <a:p>
            <a:pPr lvl="2"/>
            <a:r>
              <a:rPr lang="cs-CZ" sz="1400" dirty="0" smtClean="0"/>
              <a:t>Složitější správa ve větších projektech</a:t>
            </a:r>
          </a:p>
          <a:p>
            <a:pPr lvl="2"/>
            <a:r>
              <a:rPr lang="cs-CZ" sz="1400" dirty="0" smtClean="0"/>
              <a:t>Menší přehlednost (aktuální </a:t>
            </a:r>
            <a:r>
              <a:rPr lang="cs-CZ" sz="1400" dirty="0" err="1" smtClean="0"/>
              <a:t>workspace</a:t>
            </a:r>
            <a:r>
              <a:rPr lang="cs-CZ" sz="1400" dirty="0" smtClean="0"/>
              <a:t> -&gt; chyby)</a:t>
            </a:r>
            <a:endParaRPr lang="cs-CZ" sz="1400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916832"/>
            <a:ext cx="2714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Oddělené adresáře/</a:t>
            </a:r>
            <a:r>
              <a:rPr lang="cs-CZ" dirty="0" err="1" smtClean="0"/>
              <a:t>repozitáře</a:t>
            </a:r>
            <a:endParaRPr lang="cs-CZ" dirty="0" smtClean="0"/>
          </a:p>
          <a:p>
            <a:pPr lvl="1"/>
            <a:r>
              <a:rPr lang="cs-CZ" dirty="0" smtClean="0"/>
              <a:t>Za mě preferovaná varianta</a:t>
            </a:r>
            <a:endParaRPr lang="cs-CZ" dirty="0"/>
          </a:p>
          <a:p>
            <a:pPr lvl="1"/>
            <a:r>
              <a:rPr lang="cs-CZ" dirty="0" smtClean="0"/>
              <a:t>Alternativa k </a:t>
            </a:r>
            <a:r>
              <a:rPr lang="cs-CZ" dirty="0" err="1" smtClean="0"/>
              <a:t>Workspaces</a:t>
            </a:r>
            <a:endParaRPr lang="cs-CZ" dirty="0" smtClean="0"/>
          </a:p>
          <a:p>
            <a:pPr lvl="1"/>
            <a:r>
              <a:rPr lang="cs-CZ" dirty="0" smtClean="0"/>
              <a:t>Oddělené </a:t>
            </a:r>
            <a:r>
              <a:rPr lang="cs-CZ" dirty="0" err="1" smtClean="0"/>
              <a:t>backendy</a:t>
            </a:r>
            <a:r>
              <a:rPr lang="cs-CZ" dirty="0" smtClean="0"/>
              <a:t>, úplná izolace</a:t>
            </a:r>
          </a:p>
          <a:p>
            <a:pPr lvl="1"/>
            <a:r>
              <a:rPr lang="cs-CZ" dirty="0" smtClean="0"/>
              <a:t>Použití modulů s různými vstupními hodnotami místo </a:t>
            </a:r>
            <a:r>
              <a:rPr lang="cs-CZ" dirty="0" err="1" smtClean="0"/>
              <a:t>workspaces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8484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8940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134020</TotalTime>
  <Words>82</Words>
  <Application>Microsoft Office PowerPoint</Application>
  <PresentationFormat>Předvádění na obrazovce (4:3)</PresentationFormat>
  <Paragraphs>16</Paragraphs>
  <Slides>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Exo 2 Light</vt:lpstr>
      <vt:lpstr>Motiv sady Office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Verka</dc:creator>
  <cp:lastModifiedBy>Honza Pucherna</cp:lastModifiedBy>
  <cp:revision>4451</cp:revision>
  <dcterms:modified xsi:type="dcterms:W3CDTF">2024-11-25T17:57:03Z</dcterms:modified>
</cp:coreProperties>
</file>