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305" r:id="rId2"/>
    <p:sldId id="2318" r:id="rId3"/>
    <p:sldId id="2319" r:id="rId4"/>
    <p:sldId id="2316" r:id="rId5"/>
    <p:sldId id="2320" r:id="rId6"/>
    <p:sldId id="2321" r:id="rId7"/>
    <p:sldId id="2322" r:id="rId8"/>
    <p:sldId id="2317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99" d="100"/>
          <a:sy n="99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860258"/>
            <a:ext cx="71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rozšíření a alternativy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Terramate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288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Terragrunt</a:t>
            </a:r>
            <a:endParaRPr lang="cs-CZ" dirty="0" smtClean="0"/>
          </a:p>
          <a:p>
            <a:pPr lvl="1"/>
            <a:r>
              <a:rPr lang="cs-CZ" dirty="0" err="1" smtClean="0"/>
              <a:t>Wrapper</a:t>
            </a:r>
            <a:r>
              <a:rPr lang="cs-CZ" dirty="0" smtClean="0"/>
              <a:t> nad </a:t>
            </a:r>
            <a:r>
              <a:rPr lang="cs-CZ" dirty="0" err="1" smtClean="0"/>
              <a:t>Terraformem</a:t>
            </a:r>
            <a:endParaRPr lang="cs-CZ" dirty="0" smtClean="0"/>
          </a:p>
          <a:p>
            <a:pPr lvl="1"/>
            <a:r>
              <a:rPr lang="cs-CZ" dirty="0" smtClean="0"/>
              <a:t>Přidává funkce pro zjednodušení správy složitějších infrastruktur</a:t>
            </a:r>
          </a:p>
          <a:p>
            <a:pPr lvl="1"/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692696"/>
            <a:ext cx="1476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OpenTofu</a:t>
            </a:r>
            <a:endParaRPr lang="cs-CZ" dirty="0" smtClean="0"/>
          </a:p>
          <a:p>
            <a:pPr lvl="1"/>
            <a:r>
              <a:rPr lang="cs-CZ" sz="2000" dirty="0" smtClean="0"/>
              <a:t>Open source </a:t>
            </a:r>
            <a:r>
              <a:rPr lang="cs-CZ" sz="2000" dirty="0" err="1" smtClean="0"/>
              <a:t>fork</a:t>
            </a:r>
            <a:r>
              <a:rPr lang="cs-CZ" sz="2000" dirty="0" smtClean="0"/>
              <a:t> </a:t>
            </a:r>
            <a:r>
              <a:rPr lang="cs-CZ" sz="2000" dirty="0" err="1" smtClean="0"/>
              <a:t>Terraformu</a:t>
            </a:r>
            <a:r>
              <a:rPr lang="cs-CZ" sz="2000" dirty="0" smtClean="0"/>
              <a:t> po změně licence z MIT na BSL</a:t>
            </a:r>
          </a:p>
          <a:p>
            <a:pPr lvl="1"/>
            <a:r>
              <a:rPr lang="cs-CZ" sz="2000" dirty="0" smtClean="0"/>
              <a:t>V podstatě stejné jako </a:t>
            </a:r>
            <a:r>
              <a:rPr lang="cs-CZ" sz="2000" dirty="0" err="1" smtClean="0"/>
              <a:t>Terraform</a:t>
            </a:r>
            <a:endParaRPr lang="cs-CZ" sz="2000" dirty="0" smtClean="0"/>
          </a:p>
          <a:p>
            <a:pPr lvl="1"/>
            <a:r>
              <a:rPr lang="cs-CZ" sz="2000" dirty="0" smtClean="0"/>
              <a:t>Komunitní vývoj</a:t>
            </a:r>
          </a:p>
          <a:p>
            <a:pPr lvl="1"/>
            <a:r>
              <a:rPr lang="cs-CZ" sz="2000" dirty="0" smtClean="0"/>
              <a:t>Zpětně kompatibilní s HCL a moduly</a:t>
            </a:r>
          </a:p>
          <a:p>
            <a:pPr lvl="1"/>
            <a:endParaRPr lang="cs-CZ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18" y="4653136"/>
            <a:ext cx="2523163" cy="8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Pulumi</a:t>
            </a:r>
            <a:endParaRPr lang="cs-CZ" dirty="0" smtClean="0"/>
          </a:p>
          <a:p>
            <a:pPr lvl="1"/>
            <a:r>
              <a:rPr lang="cs-CZ" sz="2000" dirty="0" smtClean="0"/>
              <a:t>Základní myšlenka – není třeba další DSL, když jsou zde plnohodnotné programovací jazyky (imperativní)</a:t>
            </a:r>
          </a:p>
          <a:p>
            <a:pPr lvl="1"/>
            <a:r>
              <a:rPr lang="cs-CZ" sz="2000" dirty="0" err="1" smtClean="0"/>
              <a:t>TypeScript</a:t>
            </a:r>
            <a:r>
              <a:rPr lang="cs-CZ" sz="2000" dirty="0" smtClean="0"/>
              <a:t>, </a:t>
            </a:r>
            <a:r>
              <a:rPr lang="cs-CZ" sz="2000" dirty="0" err="1" smtClean="0"/>
              <a:t>Pythom</a:t>
            </a:r>
            <a:r>
              <a:rPr lang="cs-CZ" sz="2000" dirty="0" smtClean="0"/>
              <a:t>, Go, C#, Java, YAML</a:t>
            </a:r>
          </a:p>
          <a:p>
            <a:pPr lvl="1"/>
            <a:r>
              <a:rPr lang="cs-CZ" sz="2000" dirty="0" smtClean="0"/>
              <a:t>Flexibilita (podmínky, cykly atd.)</a:t>
            </a:r>
          </a:p>
          <a:p>
            <a:pPr lvl="1"/>
            <a:r>
              <a:rPr lang="cs-CZ" sz="2000" dirty="0" smtClean="0"/>
              <a:t>Vyšší složitost než u deklarativního přístupu</a:t>
            </a:r>
          </a:p>
          <a:p>
            <a:pPr lvl="1"/>
            <a:r>
              <a:rPr lang="cs-CZ" sz="2000" dirty="0" smtClean="0"/>
              <a:t>Menší komunita než </a:t>
            </a:r>
            <a:r>
              <a:rPr lang="cs-CZ" sz="2000" dirty="0" err="1" smtClean="0"/>
              <a:t>Terraform</a:t>
            </a:r>
            <a:endParaRPr lang="cs-CZ" sz="2000" dirty="0" smtClean="0"/>
          </a:p>
          <a:p>
            <a:pPr lvl="1"/>
            <a:endParaRPr lang="cs-CZ" dirty="0" smtClean="0"/>
          </a:p>
          <a:p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72" y="4869160"/>
            <a:ext cx="2618656" cy="13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Crossplane</a:t>
            </a:r>
            <a:endParaRPr lang="cs-CZ" dirty="0" smtClean="0"/>
          </a:p>
          <a:p>
            <a:pPr lvl="1"/>
            <a:r>
              <a:rPr lang="cs-CZ" sz="2000" dirty="0" smtClean="0"/>
              <a:t>Využívá </a:t>
            </a:r>
            <a:r>
              <a:rPr lang="cs-CZ" sz="2000" dirty="0" err="1" smtClean="0"/>
              <a:t>Kubernetes</a:t>
            </a:r>
            <a:r>
              <a:rPr lang="cs-CZ" sz="2000" dirty="0" smtClean="0"/>
              <a:t> jako </a:t>
            </a:r>
            <a:r>
              <a:rPr lang="cs-CZ" sz="2000" dirty="0" err="1" smtClean="0"/>
              <a:t>orchestrátor</a:t>
            </a:r>
            <a:r>
              <a:rPr lang="cs-CZ" sz="2000" dirty="0" smtClean="0"/>
              <a:t> infrastruktury</a:t>
            </a:r>
          </a:p>
          <a:p>
            <a:pPr lvl="1"/>
            <a:r>
              <a:rPr lang="cs-CZ" sz="2000" dirty="0" smtClean="0"/>
              <a:t>Deklarativní přístup</a:t>
            </a:r>
          </a:p>
          <a:p>
            <a:pPr lvl="1"/>
            <a:r>
              <a:rPr lang="cs-CZ" sz="2000" dirty="0" smtClean="0"/>
              <a:t>Nativně integrovaný s K8s API</a:t>
            </a:r>
          </a:p>
          <a:p>
            <a:pPr lvl="1"/>
            <a:r>
              <a:rPr lang="cs-CZ" sz="2000" dirty="0" smtClean="0"/>
              <a:t>Nevýhodou může být závislost na K8s</a:t>
            </a:r>
            <a:endParaRPr lang="cs-CZ" sz="2000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4437112"/>
            <a:ext cx="4638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41889"/>
            <a:ext cx="6896100" cy="3895725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Porovnání alternativ</a:t>
            </a:r>
          </a:p>
        </p:txBody>
      </p:sp>
    </p:spTree>
    <p:extLst>
      <p:ext uri="{BB962C8B-B14F-4D97-AF65-F5344CB8AC3E}">
        <p14:creationId xmlns:p14="http://schemas.microsoft.com/office/powerpoint/2010/main" val="39382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pPr lvl="1"/>
            <a:r>
              <a:rPr lang="cs-CZ" dirty="0" smtClean="0"/>
              <a:t>Úkoly</a:t>
            </a:r>
          </a:p>
          <a:p>
            <a:pPr lvl="2"/>
            <a:r>
              <a:rPr lang="cs-CZ" dirty="0" smtClean="0"/>
              <a:t>Vyzkoušet </a:t>
            </a:r>
            <a:r>
              <a:rPr lang="cs-CZ" dirty="0" err="1" smtClean="0"/>
              <a:t>terramate</a:t>
            </a:r>
            <a:endParaRPr lang="cs-CZ" dirty="0" smtClean="0"/>
          </a:p>
          <a:p>
            <a:pPr lvl="2"/>
            <a:r>
              <a:rPr lang="cs-CZ" dirty="0" smtClean="0"/>
              <a:t>Vyzkoušet </a:t>
            </a:r>
            <a:r>
              <a:rPr lang="cs-CZ" dirty="0" err="1" smtClean="0"/>
              <a:t>terragrunt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734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134333</TotalTime>
  <Words>118</Words>
  <Application>Microsoft Office PowerPoint</Application>
  <PresentationFormat>Předvádění na obrazovce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4466</cp:revision>
  <dcterms:modified xsi:type="dcterms:W3CDTF">2024-11-28T19:44:47Z</dcterms:modified>
</cp:coreProperties>
</file>