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2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1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6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9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5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9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CEFC-A5EC-4967-A019-AD8F7DF5EA13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7FC4-CAA2-4F16-921B-04D62C6F1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err="1"/>
              <a:t>Amplificatoare</a:t>
            </a:r>
            <a:r>
              <a:rPr lang="en-US" b="1" u="sng" dirty="0"/>
              <a:t> cu AO in </a:t>
            </a:r>
            <a:r>
              <a:rPr lang="en-US" b="1" u="sng" dirty="0" err="1"/>
              <a:t>configuratie</a:t>
            </a:r>
            <a:r>
              <a:rPr lang="en-US" b="1" u="sng" dirty="0"/>
              <a:t> cu </a:t>
            </a:r>
            <a:r>
              <a:rPr lang="en-US" b="1" u="sng" dirty="0" err="1"/>
              <a:t>reactie</a:t>
            </a:r>
            <a:r>
              <a:rPr lang="en-US" b="1" u="sng" dirty="0"/>
              <a:t> </a:t>
            </a:r>
            <a:r>
              <a:rPr lang="en-US" b="1" u="sng" dirty="0" err="1"/>
              <a:t>negativa-neinversoare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66072" y="4725144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Rusu</a:t>
            </a:r>
            <a:r>
              <a:rPr lang="en-US" sz="2000" dirty="0" smtClean="0"/>
              <a:t> Ana-Maria</a:t>
            </a:r>
          </a:p>
          <a:p>
            <a:r>
              <a:rPr lang="en-US" sz="2000" dirty="0" err="1" smtClean="0"/>
              <a:t>Grupa</a:t>
            </a:r>
            <a:r>
              <a:rPr lang="en-US" sz="2000" dirty="0" smtClean="0"/>
              <a:t> 2123, </a:t>
            </a:r>
            <a:r>
              <a:rPr lang="en-US" sz="2000" dirty="0" err="1" smtClean="0"/>
              <a:t>seria</a:t>
            </a:r>
            <a:r>
              <a:rPr lang="en-US" sz="2000" dirty="0" smtClean="0"/>
              <a:t> A, ETTI</a:t>
            </a:r>
          </a:p>
          <a:p>
            <a:r>
              <a:rPr lang="en-US" sz="2000" dirty="0" err="1" smtClean="0"/>
              <a:t>Profesori</a:t>
            </a:r>
            <a:r>
              <a:rPr lang="en-US" sz="2000" dirty="0" smtClean="0"/>
              <a:t> </a:t>
            </a:r>
            <a:r>
              <a:rPr lang="en-US" sz="2000" dirty="0" err="1" smtClean="0"/>
              <a:t>indrumatori</a:t>
            </a:r>
            <a:r>
              <a:rPr lang="en-US" sz="2000" dirty="0" smtClean="0"/>
              <a:t>: Adrian Taut</a:t>
            </a:r>
          </a:p>
          <a:p>
            <a:r>
              <a:rPr lang="en-US" sz="2000" dirty="0" smtClean="0"/>
              <a:t>                                              </a:t>
            </a:r>
            <a:r>
              <a:rPr lang="en-US" sz="2000" dirty="0" err="1" smtClean="0"/>
              <a:t>Mihai</a:t>
            </a:r>
            <a:r>
              <a:rPr lang="en-US" sz="2000" dirty="0" smtClean="0"/>
              <a:t> </a:t>
            </a:r>
            <a:r>
              <a:rPr lang="en-US" sz="2000" dirty="0" err="1" smtClean="0"/>
              <a:t>Daraban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3891" cy="13407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3" y="4365104"/>
            <a:ext cx="3384376" cy="23500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0"/>
            <a:ext cx="3960440" cy="23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55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dispozitiv</a:t>
            </a:r>
            <a:endParaRPr lang="en-US" dirty="0" smtClean="0"/>
          </a:p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configuratia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endParaRPr lang="en-US" dirty="0" smtClean="0"/>
          </a:p>
          <a:p>
            <a:r>
              <a:rPr lang="en-US" dirty="0" smtClean="0"/>
              <a:t>Schema </a:t>
            </a:r>
            <a:r>
              <a:rPr lang="en-US" dirty="0" err="1" smtClean="0"/>
              <a:t>electrica</a:t>
            </a:r>
            <a:endParaRPr lang="en-US" dirty="0" smtClean="0"/>
          </a:p>
          <a:p>
            <a:r>
              <a:rPr lang="en-US" dirty="0" err="1" smtClean="0"/>
              <a:t>Functionare</a:t>
            </a:r>
            <a:endParaRPr lang="en-US" dirty="0" smtClean="0"/>
          </a:p>
          <a:p>
            <a:r>
              <a:rPr lang="en-US" dirty="0" err="1" smtClean="0"/>
              <a:t>Proiectare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8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Bookman Old Style" pitchFamily="18" charset="0"/>
              </a:rPr>
              <a:t>Figura</a:t>
            </a:r>
            <a:r>
              <a:rPr lang="en-US" b="1" dirty="0" smtClean="0">
                <a:latin typeface="Bookman Old Style" pitchFamily="18" charset="0"/>
              </a:rPr>
              <a:t> 1</a:t>
            </a:r>
            <a:endParaRPr lang="ru-RU" b="1" dirty="0">
              <a:latin typeface="Bookman Old Style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341815" cy="5184576"/>
          </a:xfrm>
        </p:spPr>
      </p:pic>
    </p:spTree>
    <p:extLst>
      <p:ext uri="{BB962C8B-B14F-4D97-AF65-F5344CB8AC3E}">
        <p14:creationId xmlns:p14="http://schemas.microsoft.com/office/powerpoint/2010/main" val="3499019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Bell MT" pitchFamily="18" charset="0"/>
              </a:rPr>
              <a:t>Figura</a:t>
            </a:r>
            <a:r>
              <a:rPr lang="en-US" b="1" dirty="0" smtClean="0">
                <a:latin typeface="Bell MT" pitchFamily="18" charset="0"/>
              </a:rPr>
              <a:t> 2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887617" cy="4997152"/>
          </a:xfrm>
        </p:spPr>
      </p:pic>
    </p:spTree>
    <p:extLst>
      <p:ext uri="{BB962C8B-B14F-4D97-AF65-F5344CB8AC3E}">
        <p14:creationId xmlns:p14="http://schemas.microsoft.com/office/powerpoint/2010/main" val="304222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Foaia</a:t>
            </a:r>
            <a:r>
              <a:rPr lang="en-US" dirty="0" smtClean="0"/>
              <a:t> de catalog </a:t>
            </a:r>
            <a:r>
              <a:rPr lang="en-US" dirty="0" err="1" smtClean="0"/>
              <a:t>pentru</a:t>
            </a:r>
            <a:r>
              <a:rPr lang="en-US" dirty="0" smtClean="0"/>
              <a:t> Tl081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680520" cy="35569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85376"/>
            <a:ext cx="4722309" cy="35798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91680" y="3178015"/>
            <a:ext cx="11965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!!!</a:t>
            </a:r>
            <a:endParaRPr lang="ru-RU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08520" y="4077072"/>
            <a:ext cx="881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!!!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84368" y="3183061"/>
            <a:ext cx="6581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!!!</a:t>
            </a:r>
            <a:endParaRPr lang="ru-RU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39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Specificatii</a:t>
            </a:r>
            <a:r>
              <a:rPr lang="en-US" dirty="0" smtClean="0"/>
              <a:t> Tl081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366163" cy="4373001"/>
          </a:xfrm>
        </p:spPr>
      </p:pic>
    </p:spTree>
    <p:extLst>
      <p:ext uri="{BB962C8B-B14F-4D97-AF65-F5344CB8AC3E}">
        <p14:creationId xmlns:p14="http://schemas.microsoft.com/office/powerpoint/2010/main" val="363149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Amplificarea</a:t>
            </a:r>
            <a:r>
              <a:rPr lang="en-US" dirty="0" smtClean="0"/>
              <a:t>: Av = 1 + R2/R1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371730" cy="3690248"/>
          </a:xfrm>
        </p:spPr>
      </p:pic>
    </p:spTree>
    <p:extLst>
      <p:ext uri="{BB962C8B-B14F-4D97-AF65-F5344CB8AC3E}">
        <p14:creationId xmlns:p14="http://schemas.microsoft.com/office/powerpoint/2010/main" val="200558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13672"/>
            <a:ext cx="8229600" cy="1143000"/>
          </a:xfrm>
        </p:spPr>
        <p:txBody>
          <a:bodyPr/>
          <a:lstStyle/>
          <a:p>
            <a:r>
              <a:rPr lang="en-US" dirty="0" err="1" smtClean="0"/>
              <a:t>Limitare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75730" cy="45091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615"/>
            <a:ext cx="3528366" cy="9068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632"/>
            <a:ext cx="2520280" cy="20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Specificatii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4766931" cy="144016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4608512" cy="32806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9552" y="3447288"/>
            <a:ext cx="3589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BW * Av = 1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3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Amplificatoare cu AO in configuratie cu reactie negativa-neinversoare </vt:lpstr>
      <vt:lpstr>Cuprins</vt:lpstr>
      <vt:lpstr>Figura 1</vt:lpstr>
      <vt:lpstr>Figura 2</vt:lpstr>
      <vt:lpstr>Foaia de catalog pentru Tl081</vt:lpstr>
      <vt:lpstr>Specificatii Tl081</vt:lpstr>
      <vt:lpstr>Amplificarea: Av = 1 + R2/R1</vt:lpstr>
      <vt:lpstr>Limitare vo</vt:lpstr>
      <vt:lpstr>Specificatii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</cp:revision>
  <dcterms:created xsi:type="dcterms:W3CDTF">2021-01-13T01:23:14Z</dcterms:created>
  <dcterms:modified xsi:type="dcterms:W3CDTF">2021-01-13T02:36:33Z</dcterms:modified>
</cp:coreProperties>
</file>