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276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7EDE80B-A451-4D4B-9667-D131B26C9A21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D8395F-8EAB-4518-9574-04FDB6387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7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E80B-A451-4D4B-9667-D131B26C9A21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395F-8EAB-4518-9574-04FDB6387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4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7EDE80B-A451-4D4B-9667-D131B26C9A21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D8395F-8EAB-4518-9574-04FDB6387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07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7EDE80B-A451-4D4B-9667-D131B26C9A21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D8395F-8EAB-4518-9574-04FDB63875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4847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7EDE80B-A451-4D4B-9667-D131B26C9A21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D8395F-8EAB-4518-9574-04FDB6387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44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E80B-A451-4D4B-9667-D131B26C9A21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395F-8EAB-4518-9574-04FDB6387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61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E80B-A451-4D4B-9667-D131B26C9A21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395F-8EAB-4518-9574-04FDB6387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53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E80B-A451-4D4B-9667-D131B26C9A21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395F-8EAB-4518-9574-04FDB6387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32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7EDE80B-A451-4D4B-9667-D131B26C9A21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D8395F-8EAB-4518-9574-04FDB6387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E80B-A451-4D4B-9667-D131B26C9A21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395F-8EAB-4518-9574-04FDB6387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3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7EDE80B-A451-4D4B-9667-D131B26C9A21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D8395F-8EAB-4518-9574-04FDB6387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1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E80B-A451-4D4B-9667-D131B26C9A21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395F-8EAB-4518-9574-04FDB6387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1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E80B-A451-4D4B-9667-D131B26C9A21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395F-8EAB-4518-9574-04FDB6387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1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E80B-A451-4D4B-9667-D131B26C9A21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395F-8EAB-4518-9574-04FDB6387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4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E80B-A451-4D4B-9667-D131B26C9A21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395F-8EAB-4518-9574-04FDB6387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6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E80B-A451-4D4B-9667-D131B26C9A21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395F-8EAB-4518-9574-04FDB6387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2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E80B-A451-4D4B-9667-D131B26C9A21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395F-8EAB-4518-9574-04FDB6387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4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DE80B-A451-4D4B-9667-D131B26C9A21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395F-8EAB-4518-9574-04FDB6387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09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0748" y="-516835"/>
            <a:ext cx="9448800" cy="1825096"/>
          </a:xfrm>
        </p:spPr>
        <p:txBody>
          <a:bodyPr/>
          <a:lstStyle/>
          <a:p>
            <a:r>
              <a:rPr lang="en-US" dirty="0" smtClean="0"/>
              <a:t>School Helper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293409"/>
            <a:ext cx="6461060" cy="564591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HAWKS</a:t>
            </a: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48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6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698112"/>
            <a:ext cx="8610600" cy="1293028"/>
          </a:xfrm>
        </p:spPr>
        <p:txBody>
          <a:bodyPr/>
          <a:lstStyle/>
          <a:p>
            <a:r>
              <a:rPr lang="bg-BG" dirty="0" smtClean="0"/>
              <a:t>Защо измислихме това?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/>
              <a:t>Идея	:	</a:t>
            </a:r>
          </a:p>
          <a:p>
            <a:pPr marL="0" indent="0">
              <a:buNone/>
            </a:pPr>
            <a:r>
              <a:rPr lang="bg-BG" dirty="0" smtClean="0"/>
              <a:t> 	Каква е?</a:t>
            </a:r>
          </a:p>
          <a:p>
            <a:pPr marL="0" indent="0">
              <a:buNone/>
            </a:pPr>
            <a:r>
              <a:rPr lang="bg-BG" dirty="0"/>
              <a:t> </a:t>
            </a:r>
            <a:r>
              <a:rPr lang="bg-BG" dirty="0" smtClean="0"/>
              <a:t>        </a:t>
            </a:r>
            <a:r>
              <a:rPr lang="en-US" dirty="0" smtClean="0"/>
              <a:t>   </a:t>
            </a:r>
            <a:r>
              <a:rPr lang="bg-BG" dirty="0" smtClean="0"/>
              <a:t>От къде ни хрумна?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 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876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5536" y="695361"/>
            <a:ext cx="8610600" cy="1293028"/>
          </a:xfrm>
        </p:spPr>
        <p:txBody>
          <a:bodyPr/>
          <a:lstStyle/>
          <a:p>
            <a:r>
              <a:rPr lang="bg-BG" dirty="0" smtClean="0"/>
              <a:t>Улеснено учене?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Доказателство:</a:t>
            </a:r>
          </a:p>
          <a:p>
            <a:pPr marL="0" indent="0">
              <a:buNone/>
            </a:pPr>
            <a:r>
              <a:rPr lang="bg-BG" dirty="0" smtClean="0"/>
              <a:t>            Всичко е тук, от което се нуждае един ученик да преговори преди тест или изпитване.           </a:t>
            </a:r>
          </a:p>
          <a:p>
            <a:endParaRPr lang="bg-BG" dirty="0"/>
          </a:p>
          <a:p>
            <a:r>
              <a:rPr lang="bg-BG" dirty="0" smtClean="0"/>
              <a:t>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2495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Идеи в бъдеще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Регистрация</a:t>
            </a:r>
          </a:p>
          <a:p>
            <a:endParaRPr lang="bg-BG" dirty="0"/>
          </a:p>
          <a:p>
            <a:r>
              <a:rPr lang="bg-BG" dirty="0" smtClean="0"/>
              <a:t>Повече инфо</a:t>
            </a:r>
          </a:p>
          <a:p>
            <a:endParaRPr lang="bg-BG" dirty="0"/>
          </a:p>
          <a:p>
            <a:r>
              <a:rPr lang="bg-BG" dirty="0" smtClean="0"/>
              <a:t>Бар за коментари и оценка на сайта</a:t>
            </a:r>
          </a:p>
          <a:p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1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6091" y="1680017"/>
            <a:ext cx="8610600" cy="1293028"/>
          </a:xfrm>
        </p:spPr>
        <p:txBody>
          <a:bodyPr>
            <a:noAutofit/>
          </a:bodyPr>
          <a:lstStyle/>
          <a:p>
            <a:r>
              <a:rPr lang="bg-BG" sz="7200" dirty="0" err="1" smtClean="0"/>
              <a:t>Благодим</a:t>
            </a:r>
            <a:r>
              <a:rPr lang="bg-BG" sz="7200" dirty="0" smtClean="0"/>
              <a:t> ви за вниманието!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4698" y="5584741"/>
            <a:ext cx="10820400" cy="4024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1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90</TotalTime>
  <Words>51</Words>
  <Application>Microsoft Office PowerPoint</Application>
  <PresentationFormat>Custom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Vapor Trail</vt:lpstr>
      <vt:lpstr>School Helper</vt:lpstr>
      <vt:lpstr>Защо измислихме това?</vt:lpstr>
      <vt:lpstr>Улеснено учене?</vt:lpstr>
      <vt:lpstr>Идеи в бъдеще</vt:lpstr>
      <vt:lpstr>Благодим ви за вниманието!</vt:lpstr>
    </vt:vector>
  </TitlesOfParts>
  <Company>BAS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Helper</dc:title>
  <dc:creator>fer der</dc:creator>
  <cp:lastModifiedBy>Acer</cp:lastModifiedBy>
  <cp:revision>9</cp:revision>
  <dcterms:created xsi:type="dcterms:W3CDTF">2017-03-26T06:55:08Z</dcterms:created>
  <dcterms:modified xsi:type="dcterms:W3CDTF">2017-03-26T08:29:57Z</dcterms:modified>
</cp:coreProperties>
</file>