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716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8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1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91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55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14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85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06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44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94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6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3652-DBBD-44EB-B4C7-AF68CCAB0F97}" type="datetimeFigureOut">
              <a:rPr lang="hu-HU" smtClean="0"/>
              <a:t>2022.03.09.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8BEE-4BF4-43DC-93E7-75F8E9700E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90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layerUnknown%E2%80%99s_Battlegrounds#cite_note-2" TargetMode="External"/><Relationship Id="rId2" Type="http://schemas.openxmlformats.org/officeDocument/2006/relationships/hyperlink" Target="https://hu.wikipedia.org/wiki/PlayerUnknown%E2%80%99s_Battlegrounds#cite_note-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30233" y="138881"/>
            <a:ext cx="5721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Játékmódok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Solo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Egyedül játszani más egyedüli játékosok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Duo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 csapattárssal harcolni ketten a többi páros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Squad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Négy játékos együtt a többi, ugyanekkora csapat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3 Man </a:t>
            </a: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Squad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Három játékos játszik négy, vagy másik három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1 Man </a:t>
            </a: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Squad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Egyedül a négytagú csapatok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Custom</a:t>
            </a: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Match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Beállíthatjuk, hogy mennyi ember legyen az elején maximum és az időjárás is szabályozható.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Zombie</a:t>
            </a: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Mode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Emberek a zombik ellen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E-sport </a:t>
            </a: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Mode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Ezt a módot bajnokságokon szokták használni.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War</a:t>
            </a:r>
            <a:r>
              <a:rPr lang="hu-HU" sz="14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Mode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Ebben a játékmódban csak az emberek ölésén van a hangsúly. Lehetünk egyedül, de csapatban is játszhatunk.</a:t>
            </a:r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5852160" y="992689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Pályák a játékban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Erangel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 elhagyatott 8x8 km-es pálya, ami egy kitalált sziget a Fekete-tengeren. </a:t>
            </a:r>
            <a:r>
              <a:rPr lang="hu-HU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Erangel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 az 1950-es évektől fogva szovjet erők uralma alatt volt. Katonai vizsgálati létesítménynek használták, amely megmagyarázza a katonai bázist, valamint a kórházi és raktárhelyiségeket. Egy helyi ellenállási mozgalom harcolni kezdett a sziget visszaszerzéséért, azonban a sziget végül elhagyatottá vált. Az elektromos teret, amely a pusztítást okozza a szigeten, olyan villamos sugárzók táplálják, amelyeket olyan városok lakosságának elpusztítására használtak, ahol a szovjet erők elleni lázadás jelei voltak </a:t>
            </a:r>
            <a:r>
              <a:rPr lang="hu-HU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megfigyelhetőek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Miramar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 sivatagi pálya, ami városban foglal helyet. Megtalálhatóak nyomornegyedek a pályán, kanyon is, amit folyó szel át, és falvak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Sanhok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 kisebb, 4x4 km területű pálya, leginkább sűrű dzsungelek töltik ki.</a:t>
            </a:r>
            <a:r>
              <a:rPr lang="hu-HU" sz="1400" baseline="30000" dirty="0">
                <a:solidFill>
                  <a:srgbClr val="0645AD"/>
                </a:solidFill>
                <a:latin typeface="Arial" panose="020B0604020202020204" pitchFamily="34" charset="0"/>
                <a:hlinkClick r:id="rId2"/>
              </a:rPr>
              <a:t>[1]</a:t>
            </a:r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Vikendi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Egy 6x6 km-es pálya, ami egy havas területen játszódik.</a:t>
            </a:r>
            <a:r>
              <a:rPr lang="hu-HU" sz="1400" baseline="30000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[2]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 Ez az egyetlen olyan pálya, amelyen éjszaka is előfordul.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400" b="1" dirty="0" err="1">
                <a:solidFill>
                  <a:srgbClr val="202122"/>
                </a:solidFill>
                <a:latin typeface="Arial" panose="020B0604020202020204" pitchFamily="34" charset="0"/>
              </a:rPr>
              <a:t>Karakin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: 2x2 km-es sziget Észak-Afrika partjainál. </a:t>
            </a:r>
            <a:r>
              <a:rPr lang="hu-HU" sz="1400" dirty="0" err="1">
                <a:solidFill>
                  <a:srgbClr val="202122"/>
                </a:solidFill>
                <a:latin typeface="Arial" panose="020B0604020202020204" pitchFamily="34" charset="0"/>
              </a:rPr>
              <a:t>Karakin</a:t>
            </a:r>
            <a:r>
              <a:rPr lang="hu-HU" sz="1400" dirty="0">
                <a:solidFill>
                  <a:srgbClr val="202122"/>
                </a:solidFill>
                <a:latin typeface="Arial" panose="020B0604020202020204" pitchFamily="34" charset="0"/>
              </a:rPr>
              <a:t> az első térkép, ahol a BATTLEGROUNDS megvalósította a Fekete Zónát , ahol az elrendezés minden mérkőzésen változik.</a:t>
            </a:r>
            <a:endParaRPr lang="hu-HU" sz="1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130233" y="321431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200" dirty="0"/>
              <a:t>A játék Többjátékos módban játszható. Először egy repülőgépből kiugorva le kell </a:t>
            </a:r>
            <a:r>
              <a:rPr lang="hu-HU" sz="1200" dirty="0" err="1"/>
              <a:t>ejtőernyőznünk</a:t>
            </a:r>
            <a:r>
              <a:rPr lang="hu-HU" sz="1200" dirty="0"/>
              <a:t> a szigetre, ahol </a:t>
            </a:r>
            <a:r>
              <a:rPr lang="hu-HU" sz="1200" dirty="0" err="1"/>
              <a:t>földetérés</a:t>
            </a:r>
            <a:r>
              <a:rPr lang="hu-HU" sz="1200" dirty="0"/>
              <a:t> után fegyvereket, páncélokat és hátizsákot kell találni, majd meg kell küzdeni a többi játékossal. A szigeten van egy kör, ami még jobban közelebb keríti a játékosokat egymáshoz. A kört egy másik kék kör követi amiben a játékos folyamatosan </a:t>
            </a:r>
            <a:r>
              <a:rPr lang="hu-HU" sz="1200" dirty="0" err="1"/>
              <a:t>sebződik</a:t>
            </a:r>
            <a:r>
              <a:rPr lang="hu-HU" sz="1200" dirty="0"/>
              <a:t>, </a:t>
            </a:r>
            <a:r>
              <a:rPr lang="hu-HU" sz="1200" dirty="0" err="1"/>
              <a:t>minnél</a:t>
            </a:r>
            <a:r>
              <a:rPr lang="hu-HU" sz="1200" dirty="0"/>
              <a:t> kisebb a kör annál jobban, a kék és a fehér kör között még ártatlan (sértetlen) a játékos. Az győz aki utolsónak marad talpon a szigeten. Emellett vezethetünk autókat, motorokat és hajókat, amikkel utazhatunk egyik helyről a másikra.</a:t>
            </a:r>
            <a:endParaRPr lang="hu-HU" sz="1200" dirty="0"/>
          </a:p>
        </p:txBody>
      </p:sp>
      <p:sp>
        <p:nvSpPr>
          <p:cNvPr id="8" name="Téglalap 7"/>
          <p:cNvSpPr/>
          <p:nvPr/>
        </p:nvSpPr>
        <p:spPr>
          <a:xfrm>
            <a:off x="1260764" y="574018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1200" dirty="0" smtClean="0"/>
              <a:t>https://hu.wikipedia.org/wiki/PlayerUnknown%E2%80%99s_Battlegrounds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18192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Szélesvásznú</PresentationFormat>
  <Paragraphs>18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tanuló</dc:creator>
  <cp:lastModifiedBy>tanuló</cp:lastModifiedBy>
  <cp:revision>1</cp:revision>
  <dcterms:created xsi:type="dcterms:W3CDTF">2022-03-09T10:52:29Z</dcterms:created>
  <dcterms:modified xsi:type="dcterms:W3CDTF">2022-03-09T10:52:44Z</dcterms:modified>
</cp:coreProperties>
</file>