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97" r:id="rId13"/>
    <p:sldId id="298" r:id="rId14"/>
    <p:sldId id="268" r:id="rId15"/>
    <p:sldId id="270" r:id="rId16"/>
    <p:sldId id="271" r:id="rId17"/>
    <p:sldId id="272" r:id="rId18"/>
    <p:sldId id="274" r:id="rId19"/>
    <p:sldId id="275" r:id="rId20"/>
    <p:sldId id="278" r:id="rId21"/>
    <p:sldId id="279" r:id="rId22"/>
    <p:sldId id="280" r:id="rId23"/>
    <p:sldId id="281" r:id="rId24"/>
    <p:sldId id="283" r:id="rId25"/>
    <p:sldId id="295" r:id="rId26"/>
    <p:sldId id="296" r:id="rId27"/>
    <p:sldId id="284" r:id="rId28"/>
    <p:sldId id="285" r:id="rId29"/>
    <p:sldId id="287" r:id="rId30"/>
    <p:sldId id="291" r:id="rId31"/>
    <p:sldId id="292" r:id="rId32"/>
    <p:sldId id="293" r:id="rId33"/>
    <p:sldId id="294" r:id="rId34"/>
    <p:sldId id="304" r:id="rId35"/>
    <p:sldId id="305" r:id="rId36"/>
    <p:sldId id="306" r:id="rId37"/>
    <p:sldId id="307" r:id="rId38"/>
    <p:sldId id="303" r:id="rId39"/>
    <p:sldId id="299" r:id="rId40"/>
    <p:sldId id="300" r:id="rId41"/>
    <p:sldId id="301" r:id="rId42"/>
    <p:sldId id="302" r:id="rId43"/>
  </p:sldIdLst>
  <p:sldSz cx="9144000" cy="6858000" type="screen4x3"/>
  <p:notesSz cx="6858000" cy="9144000"/>
  <p:custShowLst>
    <p:custShow name="재구성한 쇼 1" id="0">
      <p:sldLst>
        <p:sld r:id="rId6"/>
      </p:sldLst>
    </p:custShow>
    <p:custShow name="재구성한 쇼 2" id="1">
      <p:sldLst>
        <p:sld r:id="rId40"/>
        <p:sld r:id="rId41"/>
        <p:sld r:id="rId42"/>
        <p:sld r:id="rId43"/>
      </p:sldLst>
    </p:custShow>
    <p:custShow name="재구성한 쇼 3" id="2">
      <p:sldLst>
        <p:sld r:id="rId4"/>
        <p:sld r:id="rId5"/>
        <p:sld r:id="rId6"/>
      </p:sldLst>
    </p:custShow>
    <p:custShow name="재구성한 쇼 4" id="3">
      <p:sldLst>
        <p:sld r:id="rId7"/>
        <p:sld r:id="rId8"/>
        <p:sld r:id="rId9"/>
        <p:sld r:id="rId10"/>
        <p:sld r:id="rId11"/>
        <p:sld r:id="rId12"/>
      </p:sldLst>
    </p:custShow>
    <p:custShow name="재구성한 쇼 5" id="4">
      <p:sldLst>
        <p:sld r:id="rId13"/>
        <p:sld r:id="rId14"/>
        <p:sld r:id="rId15"/>
        <p:sld r:id="rId16"/>
        <p:sld r:id="rId17"/>
        <p:sld r:id="rId18"/>
        <p:sld r:id="rId19"/>
        <p:sld r:id="rId20"/>
        <p:sld r:id="rId21"/>
      </p:sldLst>
    </p:custShow>
    <p:custShow name="재구성한 쇼 6" id="5">
      <p:sldLst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</p:sldLst>
    </p:custShow>
    <p:custShow name="재구성한 쇼 7" id="6">
      <p:sldLst>
        <p:sld r:id="rId32"/>
        <p:sld r:id="rId33"/>
        <p:sld r:id="rId34"/>
      </p:sldLst>
    </p:custShow>
    <p:custShow name="재구성한 쇼 8" id="7">
      <p:sldLst>
        <p:sld r:id="rId35"/>
        <p:sld r:id="rId36"/>
        <p:sld r:id="rId37"/>
        <p:sld r:id="rId38"/>
        <p:sld r:id="rId39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898"/>
    <a:srgbClr val="584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2" autoAdjust="0"/>
  </p:normalViewPr>
  <p:slideViewPr>
    <p:cSldViewPr snapToGrid="0"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3751-B21C-41CF-AB74-9CE526508E54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EA168-78A3-4285-85A9-4D1775D4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9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3702EED-629F-4135-B56D-90CD55774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FA7848-3A26-42F4-B61F-9C4298570449}" type="datetimeFigureOut">
              <a:rPr lang="ko-KR" altLang="en-US" smtClean="0"/>
              <a:t>2013-05-21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eong721.blog.me/130157275092" TargetMode="External"/><Relationship Id="rId2" Type="http://schemas.openxmlformats.org/officeDocument/2006/relationships/hyperlink" Target="http://dev.naver.com/openapi/apis/map/android/examp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543800" cy="2593975"/>
          </a:xfrm>
        </p:spPr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 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20070170  </a:t>
            </a:r>
            <a:r>
              <a:rPr lang="ko-KR" altLang="en-US" dirty="0" smtClean="0"/>
              <a:t>김만희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20070134  </a:t>
            </a:r>
            <a:r>
              <a:rPr lang="ko-KR" altLang="en-US" dirty="0" smtClean="0"/>
              <a:t>김대영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20070428  </a:t>
            </a:r>
            <a:r>
              <a:rPr lang="ko-KR" altLang="en-US" dirty="0" smtClean="0"/>
              <a:t>노치용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9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85" y="1600200"/>
            <a:ext cx="5387430" cy="4800600"/>
          </a:xfrm>
        </p:spPr>
      </p:pic>
    </p:spTree>
    <p:extLst>
      <p:ext uri="{BB962C8B-B14F-4D97-AF65-F5344CB8AC3E}">
        <p14:creationId xmlns:p14="http://schemas.microsoft.com/office/powerpoint/2010/main" val="91389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96" y="1600200"/>
            <a:ext cx="5397608" cy="4800600"/>
          </a:xfrm>
        </p:spPr>
      </p:pic>
    </p:spTree>
    <p:extLst>
      <p:ext uri="{BB962C8B-B14F-4D97-AF65-F5344CB8AC3E}">
        <p14:creationId xmlns:p14="http://schemas.microsoft.com/office/powerpoint/2010/main" val="38287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샘플 프로젝트 다운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3" y="1762698"/>
            <a:ext cx="7855026" cy="4660135"/>
          </a:xfrm>
        </p:spPr>
      </p:pic>
      <p:sp>
        <p:nvSpPr>
          <p:cNvPr id="7" name="직사각형 6"/>
          <p:cNvSpPr/>
          <p:nvPr/>
        </p:nvSpPr>
        <p:spPr>
          <a:xfrm>
            <a:off x="1983036" y="4737253"/>
            <a:ext cx="3283027" cy="187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지도 라이브러리 추가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2775121" cy="4800600"/>
          </a:xfrm>
        </p:spPr>
      </p:pic>
      <p:sp>
        <p:nvSpPr>
          <p:cNvPr id="13" name="TextBox 12"/>
          <p:cNvSpPr txBox="1"/>
          <p:nvPr/>
        </p:nvSpPr>
        <p:spPr>
          <a:xfrm>
            <a:off x="4351662" y="1663547"/>
            <a:ext cx="3756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다운로드 받은 샘플 프로젝트</a:t>
            </a:r>
            <a:endParaRPr lang="en-US" altLang="ko-KR" b="1" dirty="0" smtClean="0"/>
          </a:p>
          <a:p>
            <a:r>
              <a:rPr lang="en-US" altLang="ko-KR" dirty="0"/>
              <a:t>F:\NMapViewerLib_android_v2.0.7_OpenLib\NMapViewerLib_OpenLib\libs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1661" y="4096452"/>
            <a:ext cx="3679635" cy="107045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실행중인 프로젝트 </a:t>
            </a:r>
            <a:endParaRPr lang="en-US" altLang="ko-KR" b="1" dirty="0" smtClean="0"/>
          </a:p>
          <a:p>
            <a:r>
              <a:rPr lang="en-US" altLang="ko-KR" dirty="0"/>
              <a:t>G:\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\workspace\</a:t>
            </a:r>
            <a:r>
              <a:rPr lang="en-US" altLang="ko-KR" dirty="0" err="1" smtClean="0"/>
              <a:t>Naver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\libs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5155894" y="2963537"/>
            <a:ext cx="385590" cy="969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형 설명선 15"/>
          <p:cNvSpPr/>
          <p:nvPr/>
        </p:nvSpPr>
        <p:spPr>
          <a:xfrm>
            <a:off x="6312664" y="2622015"/>
            <a:ext cx="1718631" cy="1156772"/>
          </a:xfrm>
          <a:prstGeom prst="wedgeEllipseCallout">
            <a:avLst>
              <a:gd name="adj1" fmla="val -83129"/>
              <a:gd name="adj2" fmla="val 11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nmaps.jar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복사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지도 라이브러리 추가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2775121" cy="4800600"/>
          </a:xfrm>
        </p:spPr>
      </p:pic>
      <p:grpSp>
        <p:nvGrpSpPr>
          <p:cNvPr id="38" name="그룹 37"/>
          <p:cNvGrpSpPr/>
          <p:nvPr/>
        </p:nvGrpSpPr>
        <p:grpSpPr>
          <a:xfrm>
            <a:off x="3347864" y="1412776"/>
            <a:ext cx="4894744" cy="4813736"/>
            <a:chOff x="3347864" y="1412776"/>
            <a:chExt cx="4894744" cy="4813736"/>
          </a:xfrm>
        </p:grpSpPr>
        <p:pic>
          <p:nvPicPr>
            <p:cNvPr id="25" name="내용 개체 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1412776"/>
              <a:ext cx="4894744" cy="481373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7189257" y="2305607"/>
              <a:ext cx="919712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꺾인 연결선 32"/>
            <p:cNvCxnSpPr/>
            <p:nvPr/>
          </p:nvCxnSpPr>
          <p:spPr>
            <a:xfrm rot="10800000" flipV="1">
              <a:off x="5327802" y="2413619"/>
              <a:ext cx="1839423" cy="324036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959128" y="4143685"/>
              <a:ext cx="486906" cy="162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39236" y="5860974"/>
              <a:ext cx="535597" cy="1892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/>
          <p:cNvSpPr/>
          <p:nvPr/>
        </p:nvSpPr>
        <p:spPr>
          <a:xfrm>
            <a:off x="5897142" y="2465467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38656" y="4096666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435294" y="5829901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네트워크 접근 권한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 AndroidManifest.xml &gt;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200800" cy="4743127"/>
          </a:xfrm>
        </p:spPr>
      </p:pic>
      <p:sp>
        <p:nvSpPr>
          <p:cNvPr id="3" name="직사각형 2"/>
          <p:cNvSpPr/>
          <p:nvPr/>
        </p:nvSpPr>
        <p:spPr>
          <a:xfrm>
            <a:off x="971600" y="3068960"/>
            <a:ext cx="59046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5497417" y="2236424"/>
            <a:ext cx="1068636" cy="656266"/>
          </a:xfrm>
          <a:prstGeom prst="wedgeEllipseCallout">
            <a:avLst>
              <a:gd name="adj1" fmla="val -20833"/>
              <a:gd name="adj2" fmla="val 742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err="1" smtClean="0"/>
              <a:t>MainActivity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클래스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 smtClean="0"/>
              <a:t>&lt; </a:t>
            </a:r>
            <a:r>
              <a:rPr lang="ko-KR" altLang="en-US" sz="4000" dirty="0" smtClean="0"/>
              <a:t>변경 전 </a:t>
            </a:r>
            <a:r>
              <a:rPr lang="en-US" altLang="ko-KR" sz="4000" dirty="0" smtClean="0"/>
              <a:t>&gt;</a:t>
            </a:r>
            <a:endParaRPr lang="ko-KR" altLang="en-US" sz="40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272808" cy="4824536"/>
          </a:xfrm>
        </p:spPr>
      </p:pic>
    </p:spTree>
    <p:extLst>
      <p:ext uri="{BB962C8B-B14F-4D97-AF65-F5344CB8AC3E}">
        <p14:creationId xmlns:p14="http://schemas.microsoft.com/office/powerpoint/2010/main" val="24304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err="1"/>
              <a:t>MainActivity</a:t>
            </a:r>
            <a:r>
              <a:rPr lang="en-US" altLang="ko-KR" sz="4000" dirty="0"/>
              <a:t> </a:t>
            </a:r>
            <a:r>
              <a:rPr lang="ko-KR" altLang="en-US" sz="4000" dirty="0"/>
              <a:t>클래스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&lt; </a:t>
            </a:r>
            <a:r>
              <a:rPr lang="ko-KR" altLang="en-US" sz="4000" dirty="0"/>
              <a:t>변경 </a:t>
            </a:r>
            <a:r>
              <a:rPr lang="ko-KR" altLang="en-US" sz="4000" dirty="0" smtClean="0"/>
              <a:t>후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828800"/>
            <a:ext cx="7543800" cy="4343400"/>
          </a:xfrm>
        </p:spPr>
      </p:pic>
      <p:cxnSp>
        <p:nvCxnSpPr>
          <p:cNvPr id="4" name="직선 연결선 3"/>
          <p:cNvCxnSpPr/>
          <p:nvPr/>
        </p:nvCxnSpPr>
        <p:spPr>
          <a:xfrm>
            <a:off x="2765234" y="3095740"/>
            <a:ext cx="51669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49147" y="3216925"/>
            <a:ext cx="4803354" cy="583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45" y="1428463"/>
            <a:ext cx="4495800" cy="1557108"/>
          </a:xfrm>
          <a:prstGeom prst="rect">
            <a:avLst/>
          </a:prstGeom>
        </p:spPr>
      </p:pic>
      <p:cxnSp>
        <p:nvCxnSpPr>
          <p:cNvPr id="13" name="구부러진 연결선 12"/>
          <p:cNvCxnSpPr/>
          <p:nvPr/>
        </p:nvCxnSpPr>
        <p:spPr>
          <a:xfrm flipV="1">
            <a:off x="2401676" y="1641511"/>
            <a:ext cx="968567" cy="345166"/>
          </a:xfrm>
          <a:prstGeom prst="curved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2708" y="1997694"/>
            <a:ext cx="2798285" cy="81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36345" y="1440989"/>
            <a:ext cx="4375566" cy="1472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60993" y="3371161"/>
            <a:ext cx="217032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 설명선 9"/>
          <p:cNvSpPr/>
          <p:nvPr/>
        </p:nvSpPr>
        <p:spPr>
          <a:xfrm>
            <a:off x="5816906" y="3927513"/>
            <a:ext cx="1575412" cy="765673"/>
          </a:xfrm>
          <a:prstGeom prst="wedgeRectCallout">
            <a:avLst>
              <a:gd name="adj1" fmla="val -89364"/>
              <a:gd name="adj2" fmla="val -1174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hlinkClick r:id="" action="ppaction://customshow?id=0&amp;return=true"/>
              </a:rPr>
              <a:t>발급</a:t>
            </a:r>
            <a:r>
              <a:rPr lang="en-US" altLang="ko-KR" dirty="0" smtClean="0">
                <a:solidFill>
                  <a:schemeClr val="tx1"/>
                </a:solidFill>
                <a:hlinkClick r:id="" action="ppaction://customshow?id=0&amp;return=true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hlinkClick r:id="" action="ppaction://customshow?id=0&amp;return=true"/>
              </a:rPr>
              <a:t>받은 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60993" y="3246119"/>
            <a:ext cx="2170323" cy="84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객체 생성 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키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7" y="1600200"/>
            <a:ext cx="7475885" cy="4800600"/>
          </a:xfrm>
        </p:spPr>
      </p:pic>
      <p:sp>
        <p:nvSpPr>
          <p:cNvPr id="3" name="직사각형 2"/>
          <p:cNvSpPr/>
          <p:nvPr/>
        </p:nvSpPr>
        <p:spPr>
          <a:xfrm>
            <a:off x="991518" y="3073706"/>
            <a:ext cx="5177928" cy="319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5894024" y="2049137"/>
            <a:ext cx="1905918" cy="859316"/>
          </a:xfrm>
          <a:prstGeom prst="wedgeEllipseCallout">
            <a:avLst>
              <a:gd name="adj1" fmla="val -35284"/>
              <a:gd name="adj2" fmla="val 650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소스코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  <a:r>
              <a:rPr lang="ko-KR" altLang="en-US" dirty="0" smtClean="0">
                <a:solidFill>
                  <a:schemeClr val="tx1"/>
                </a:solidFill>
              </a:rPr>
              <a:t>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2" y="5915082"/>
            <a:ext cx="3009900" cy="18097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6" y="1868162"/>
            <a:ext cx="2362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25648" y="1902864"/>
            <a:ext cx="2170323" cy="84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719145" y="4671152"/>
            <a:ext cx="483476" cy="563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82511" y="4172607"/>
            <a:ext cx="1460938" cy="49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his </a:t>
            </a:r>
            <a:r>
              <a:rPr lang="ko-KR" altLang="en-US" dirty="0" smtClean="0">
                <a:solidFill>
                  <a:schemeClr val="tx1"/>
                </a:solidFill>
              </a:rPr>
              <a:t>로 수정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지도 초기화 부분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8" y="4395729"/>
            <a:ext cx="7550055" cy="1482802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8" y="1946198"/>
            <a:ext cx="7395819" cy="1200150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3767769" y="3294044"/>
            <a:ext cx="389348" cy="67202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767769" y="4537111"/>
            <a:ext cx="683045" cy="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412863" y="4537111"/>
            <a:ext cx="826485" cy="11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018918" y="5427641"/>
            <a:ext cx="8264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15082" y="5416621"/>
            <a:ext cx="10000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78841" y="4896992"/>
            <a:ext cx="8264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2860639" y="5434980"/>
            <a:ext cx="466529" cy="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 API </a:t>
            </a:r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hlinkClick r:id="" action="ppaction://customshow?id=2&amp;return=true"/>
              </a:rPr>
              <a:t>네이버</a:t>
            </a:r>
            <a:r>
              <a:rPr lang="ko-KR" altLang="en-US" dirty="0" smtClean="0">
                <a:hlinkClick r:id="" action="ppaction://customshow?id=2&amp;return=true"/>
              </a:rPr>
              <a:t> </a:t>
            </a:r>
            <a:r>
              <a:rPr lang="en-US" altLang="ko-KR" dirty="0" smtClean="0">
                <a:hlinkClick r:id="" action="ppaction://customshow?id=2&amp;return=true"/>
              </a:rPr>
              <a:t>MAP API</a:t>
            </a:r>
            <a:r>
              <a:rPr lang="ko-KR" altLang="en-US" dirty="0" smtClean="0">
                <a:hlinkClick r:id="" action="ppaction://customshow?id=2&amp;return=true"/>
              </a:rPr>
              <a:t>키 발급과정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Android MAP API </a:t>
            </a:r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pPr lvl="2"/>
            <a:r>
              <a:rPr lang="ko-KR" altLang="en-US" dirty="0" smtClean="0">
                <a:hlinkClick r:id="" action="ppaction://customshow?id=3&amp;return=true"/>
              </a:rPr>
              <a:t>프로젝트 생성</a:t>
            </a:r>
            <a:endParaRPr lang="en-US" altLang="ko-KR" dirty="0" smtClean="0"/>
          </a:p>
          <a:p>
            <a:pPr lvl="2"/>
            <a:r>
              <a:rPr lang="ko-KR" altLang="en-US" dirty="0" smtClean="0">
                <a:hlinkClick r:id="" action="ppaction://customshow?id=4&amp;return=true"/>
              </a:rPr>
              <a:t>지도생성</a:t>
            </a:r>
            <a:endParaRPr lang="en-US" altLang="ko-KR" dirty="0" smtClean="0"/>
          </a:p>
          <a:p>
            <a:pPr lvl="2"/>
            <a:r>
              <a:rPr lang="ko-KR" altLang="en-US" dirty="0" err="1" smtClean="0">
                <a:hlinkClick r:id="" action="ppaction://customshow?id=5&amp;return=true"/>
              </a:rPr>
              <a:t>오버레이</a:t>
            </a:r>
            <a:r>
              <a:rPr lang="ko-KR" altLang="en-US" dirty="0" smtClean="0">
                <a:hlinkClick r:id="" action="ppaction://customshow?id=5&amp;return=true"/>
              </a:rPr>
              <a:t> 아이템 표시</a:t>
            </a:r>
            <a:endParaRPr lang="en-US" altLang="ko-KR" dirty="0" smtClean="0"/>
          </a:p>
          <a:p>
            <a:pPr lvl="2"/>
            <a:r>
              <a:rPr lang="ko-KR" altLang="en-US" dirty="0" smtClean="0">
                <a:hlinkClick r:id="" action="ppaction://customshow?id=6&amp;return=true"/>
              </a:rPr>
              <a:t>경로 </a:t>
            </a:r>
            <a:r>
              <a:rPr lang="ko-KR" altLang="en-US" dirty="0" smtClean="0">
                <a:hlinkClick r:id="" action="ppaction://customshow?id=6&amp;return=true"/>
              </a:rPr>
              <a:t>표시</a:t>
            </a:r>
            <a:endParaRPr lang="en-US" altLang="ko-KR" dirty="0" smtClean="0"/>
          </a:p>
          <a:p>
            <a:pPr lvl="2"/>
            <a:r>
              <a:rPr lang="ko-KR" altLang="en-US" dirty="0" smtClean="0">
                <a:hlinkClick r:id="" action="ppaction://customshow?id=7&amp;return=true"/>
              </a:rPr>
              <a:t>현재 위치 표시</a:t>
            </a:r>
            <a:endParaRPr lang="en-US" altLang="ko-KR" dirty="0" smtClean="0"/>
          </a:p>
          <a:p>
            <a:r>
              <a:rPr lang="ko-KR" altLang="en-US" dirty="0" err="1" smtClean="0">
                <a:hlinkClick r:id="" action="ppaction://customshow?id=1&amp;return=true"/>
              </a:rPr>
              <a:t>네이버</a:t>
            </a:r>
            <a:r>
              <a:rPr lang="ko-KR" altLang="en-US" dirty="0" smtClean="0">
                <a:hlinkClick r:id="" action="ppaction://customshow?id=1&amp;return=true"/>
              </a:rPr>
              <a:t> 지도 </a:t>
            </a:r>
            <a:r>
              <a:rPr lang="en-US" altLang="ko-KR" dirty="0" smtClean="0">
                <a:hlinkClick r:id="" action="ppaction://customshow?id=1&amp;return=true"/>
              </a:rPr>
              <a:t>API </a:t>
            </a:r>
            <a:r>
              <a:rPr lang="ko-KR" altLang="en-US" dirty="0" smtClean="0">
                <a:hlinkClick r:id="" action="ppaction://customshow?id=1&amp;return=true"/>
              </a:rPr>
              <a:t>좌표 추출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위도와 경로 추출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참고 자료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</a:t>
            </a:r>
            <a:r>
              <a:rPr lang="ko-KR" altLang="en-US" dirty="0" smtClean="0"/>
              <a:t> 개발센터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dev.naver.com/openapi/apis/map/android/example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sojeong721.blog.me/130157275092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6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지도 생성 결과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73" y="1600200"/>
            <a:ext cx="4890654" cy="4800600"/>
          </a:xfrm>
        </p:spPr>
      </p:pic>
    </p:spTree>
    <p:extLst>
      <p:ext uri="{BB962C8B-B14F-4D97-AF65-F5344CB8AC3E}">
        <p14:creationId xmlns:p14="http://schemas.microsoft.com/office/powerpoint/2010/main" val="36317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295" y="340740"/>
            <a:ext cx="7620000" cy="1143000"/>
          </a:xfrm>
        </p:spPr>
        <p:txBody>
          <a:bodyPr/>
          <a:lstStyle/>
          <a:p>
            <a:pPr algn="ctr"/>
            <a:r>
              <a:rPr lang="ko-KR" altLang="en-US" dirty="0" err="1" smtClean="0"/>
              <a:t>오버레이</a:t>
            </a:r>
            <a:r>
              <a:rPr lang="ko-KR" altLang="en-US" dirty="0" smtClean="0"/>
              <a:t> 아이템 표시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7" y="1465243"/>
            <a:ext cx="3128790" cy="4847422"/>
          </a:xfrm>
        </p:spPr>
      </p:pic>
      <p:sp>
        <p:nvSpPr>
          <p:cNvPr id="3" name="TextBox 2"/>
          <p:cNvSpPr txBox="1"/>
          <p:nvPr/>
        </p:nvSpPr>
        <p:spPr>
          <a:xfrm>
            <a:off x="4351662" y="1663547"/>
            <a:ext cx="375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다운로드 받은 샘플 프로젝트</a:t>
            </a:r>
            <a:endParaRPr lang="en-US" altLang="ko-KR" b="1" dirty="0" smtClean="0"/>
          </a:p>
          <a:p>
            <a:r>
              <a:rPr lang="en-US" altLang="ko-KR" dirty="0" smtClean="0"/>
              <a:t>F</a:t>
            </a:r>
            <a:r>
              <a:rPr lang="en-US" altLang="ko-KR" dirty="0"/>
              <a:t>:\NMapViewerLib_android_v2.0.7_OpenLib\NMapViewerLib_OpenLib\res\drawable-hdpi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1661" y="4096452"/>
            <a:ext cx="3679635" cy="107045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실행중인 프로젝트 </a:t>
            </a:r>
            <a:endParaRPr lang="en-US" altLang="ko-KR" b="1" dirty="0" smtClean="0"/>
          </a:p>
          <a:p>
            <a:r>
              <a:rPr lang="en-US" altLang="ko-KR" dirty="0"/>
              <a:t>G:\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\workspace\</a:t>
            </a:r>
            <a:r>
              <a:rPr lang="en-US" altLang="ko-KR" dirty="0" err="1" smtClean="0"/>
              <a:t>Naver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\res\</a:t>
            </a:r>
            <a:r>
              <a:rPr lang="en-US" altLang="ko-KR" dirty="0" err="1" smtClean="0"/>
              <a:t>drawable-hdpi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4516916" y="2963537"/>
            <a:ext cx="385590" cy="969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51662" y="2522862"/>
            <a:ext cx="1575413" cy="318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5772839" y="3007604"/>
            <a:ext cx="2060154" cy="881349"/>
          </a:xfrm>
          <a:prstGeom prst="wedgeRectCallout">
            <a:avLst>
              <a:gd name="adj1" fmla="val -94166"/>
              <a:gd name="adj2" fmla="val -6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drawable-hdpi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이미지 파일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복사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패키지 설정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9" y="1597446"/>
            <a:ext cx="2998024" cy="4847422"/>
          </a:xfrm>
        </p:spPr>
      </p:pic>
      <p:sp>
        <p:nvSpPr>
          <p:cNvPr id="4" name="TextBox 3"/>
          <p:cNvSpPr txBox="1"/>
          <p:nvPr/>
        </p:nvSpPr>
        <p:spPr>
          <a:xfrm>
            <a:off x="4351662" y="1663547"/>
            <a:ext cx="3756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다운로드 받은 샘플 프로젝트</a:t>
            </a:r>
            <a:endParaRPr lang="en-US" altLang="ko-KR" b="1" dirty="0" smtClean="0"/>
          </a:p>
          <a:p>
            <a:r>
              <a:rPr lang="en-US" altLang="ko-KR" dirty="0"/>
              <a:t>F:\</a:t>
            </a:r>
            <a:r>
              <a:rPr lang="en-US" altLang="ko-KR" dirty="0" smtClean="0"/>
              <a:t>NMapViewerLib_android_v2.0.7_OpenLib\NMapViewerLib_OpenLib\src\com\nhn\android\mapviewer</a:t>
            </a:r>
          </a:p>
          <a:p>
            <a:endParaRPr lang="en-US" altLang="ko-KR" dirty="0"/>
          </a:p>
          <a:p>
            <a:r>
              <a:rPr lang="en-US" altLang="ko-KR" dirty="0" smtClean="0"/>
              <a:t>NMapCalloutBasicOverlay.java</a:t>
            </a:r>
          </a:p>
          <a:p>
            <a:r>
              <a:rPr lang="en-US" altLang="ko-KR" dirty="0" smtClean="0"/>
              <a:t>NMapCalloutCustomOldOverlay.java</a:t>
            </a:r>
          </a:p>
          <a:p>
            <a:r>
              <a:rPr lang="en-US" altLang="ko-KR" dirty="0" smtClean="0"/>
              <a:t>NMapPOIflagType.java</a:t>
            </a:r>
          </a:p>
          <a:p>
            <a:r>
              <a:rPr lang="en-US" altLang="ko-KR" dirty="0"/>
              <a:t>NMapViewerResourceProvider.java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1662" y="5409282"/>
            <a:ext cx="3679635" cy="11898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실행중인 프로젝트 </a:t>
            </a:r>
            <a:endParaRPr lang="en-US" altLang="ko-KR" b="1" dirty="0" smtClean="0"/>
          </a:p>
          <a:p>
            <a:r>
              <a:rPr lang="en-US" altLang="ko-KR" dirty="0"/>
              <a:t>G:\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\workspace\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kr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kumoh</a:t>
            </a:r>
            <a:r>
              <a:rPr lang="en-US" altLang="ko-KR" dirty="0" smtClean="0"/>
              <a:t>\ac\</a:t>
            </a:r>
            <a:r>
              <a:rPr lang="en-US" altLang="ko-KR" dirty="0" err="1" smtClean="0"/>
              <a:t>puckre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4682169" y="4320480"/>
            <a:ext cx="385590" cy="969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형 설명선 8"/>
          <p:cNvSpPr/>
          <p:nvPr/>
        </p:nvSpPr>
        <p:spPr>
          <a:xfrm>
            <a:off x="5838939" y="4153359"/>
            <a:ext cx="1718631" cy="1156772"/>
          </a:xfrm>
          <a:prstGeom prst="wedgeEllipseCallout">
            <a:avLst>
              <a:gd name="adj1" fmla="val -83129"/>
              <a:gd name="adj2" fmla="val 114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위의 </a:t>
            </a:r>
            <a:r>
              <a:rPr lang="en-US" altLang="ko-KR" dirty="0" smtClean="0">
                <a:solidFill>
                  <a:schemeClr val="tx1"/>
                </a:solidFill>
              </a:rPr>
              <a:t>.java </a:t>
            </a:r>
            <a:r>
              <a:rPr lang="ko-KR" altLang="en-US" dirty="0" smtClean="0">
                <a:solidFill>
                  <a:schemeClr val="tx1"/>
                </a:solidFill>
              </a:rPr>
              <a:t>파일 복사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1662" y="3040655"/>
            <a:ext cx="3569466" cy="1112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 이름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5" y="2409193"/>
            <a:ext cx="4200525" cy="296227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65" y="2601760"/>
            <a:ext cx="5857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15239" y="3415229"/>
            <a:ext cx="2765233" cy="198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3894" y="2379643"/>
            <a:ext cx="2335576" cy="222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000" dirty="0" smtClean="0"/>
              <a:t>패키지 변경 시 나타나는 오류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&lt; NMapPOIflagType.java &gt;</a:t>
            </a:r>
            <a:br>
              <a:rPr lang="en-US" altLang="ko-KR" sz="2800" dirty="0" smtClean="0"/>
            </a:br>
            <a:r>
              <a:rPr lang="en-US" altLang="ko-KR" sz="2800" dirty="0" smtClean="0"/>
              <a:t>&lt; NMapViewerResourceProvider.java &gt;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92" y="1564912"/>
            <a:ext cx="5210175" cy="2028825"/>
          </a:xfrm>
        </p:spPr>
      </p:pic>
      <p:sp>
        <p:nvSpPr>
          <p:cNvPr id="3" name="TextBox 2"/>
          <p:cNvSpPr txBox="1"/>
          <p:nvPr/>
        </p:nvSpPr>
        <p:spPr>
          <a:xfrm>
            <a:off x="842790" y="3747824"/>
            <a:ext cx="681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ko-KR" altLang="en-US" dirty="0"/>
              <a:t>사용하는 </a:t>
            </a:r>
            <a:r>
              <a:rPr lang="ko-KR" altLang="en-US" dirty="0" err="1"/>
              <a:t>인코딩</a:t>
            </a:r>
            <a:r>
              <a:rPr lang="ko-KR" altLang="en-US" dirty="0"/>
              <a:t> 방식</a:t>
            </a:r>
            <a:r>
              <a:rPr lang="en-US" altLang="ko-KR" dirty="0"/>
              <a:t>(UTF-8)</a:t>
            </a:r>
            <a:r>
              <a:rPr lang="ko-KR" altLang="en-US" dirty="0"/>
              <a:t>과 윈도우에서 사용하는 </a:t>
            </a:r>
            <a:r>
              <a:rPr lang="ko-KR" altLang="en-US" dirty="0" err="1"/>
              <a:t>인코딩</a:t>
            </a:r>
            <a:r>
              <a:rPr lang="en-US" altLang="ko-KR" dirty="0"/>
              <a:t>(MS949) </a:t>
            </a:r>
            <a:r>
              <a:rPr lang="ko-KR" altLang="en-US" dirty="0"/>
              <a:t>방식이 다르기 때문에 </a:t>
            </a:r>
            <a:r>
              <a:rPr lang="ko-KR" altLang="en-US" dirty="0" smtClean="0"/>
              <a:t>생기는 오류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주로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한글 깨짐 오류로 발생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467" y="4836405"/>
            <a:ext cx="6555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해결방법 </a:t>
            </a:r>
            <a:r>
              <a:rPr lang="en-US" altLang="ko-KR" b="1" dirty="0" smtClean="0"/>
              <a:t>1.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ko-KR" altLang="en-US" dirty="0" smtClean="0"/>
              <a:t>깨진 한글부분을 삭제</a:t>
            </a:r>
            <a:endParaRPr lang="en-US" altLang="ko-KR" dirty="0" smtClean="0"/>
          </a:p>
          <a:p>
            <a:r>
              <a:rPr lang="ko-KR" altLang="en-US" b="1" dirty="0" smtClean="0"/>
              <a:t>해결방법 </a:t>
            </a:r>
            <a:r>
              <a:rPr lang="en-US" altLang="ko-KR" b="1" dirty="0" smtClean="0"/>
              <a:t>2. </a:t>
            </a:r>
            <a:endParaRPr lang="en-US" altLang="ko-KR" b="1" dirty="0"/>
          </a:p>
          <a:p>
            <a:r>
              <a:rPr lang="en-US" altLang="ko-KR" dirty="0" smtClean="0"/>
              <a:t>	1.</a:t>
            </a:r>
            <a:r>
              <a:rPr lang="ko-KR" altLang="en-US" dirty="0"/>
              <a:t> </a:t>
            </a:r>
            <a:r>
              <a:rPr lang="ko-KR" altLang="en-US" dirty="0" smtClean="0"/>
              <a:t>한글이 깨지는 소스코드 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2.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상단의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Edit </a:t>
            </a:r>
            <a:r>
              <a:rPr lang="ko-KR" altLang="en-US" dirty="0" smtClean="0"/>
              <a:t>메뉴 클릭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3. Set Encoding </a:t>
            </a:r>
            <a:r>
              <a:rPr lang="ko-KR" altLang="en-US" dirty="0" smtClean="0"/>
              <a:t>클릭 후 </a:t>
            </a:r>
            <a:r>
              <a:rPr lang="en-US" altLang="ko-KR" dirty="0" smtClean="0"/>
              <a:t>MS949 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958467" y="4396775"/>
            <a:ext cx="782197" cy="218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 smtClean="0"/>
              <a:t> </a:t>
            </a:r>
            <a:r>
              <a:rPr lang="en-US" altLang="ko-KR" sz="3600" dirty="0"/>
              <a:t>NMapViewerResourceProvider.java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&lt; strings.xml </a:t>
            </a:r>
            <a:r>
              <a:rPr lang="ko-KR" altLang="en-US" sz="3600" dirty="0" smtClean="0"/>
              <a:t>수정 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5" y="1588150"/>
            <a:ext cx="1845440" cy="4173671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82" y="1357829"/>
            <a:ext cx="4864004" cy="462433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192357" y="3855904"/>
            <a:ext cx="1366091" cy="616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18593" y="1938969"/>
            <a:ext cx="583894" cy="242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6940" y="5034708"/>
            <a:ext cx="1013552" cy="341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1696598"/>
            <a:ext cx="3762375" cy="4726236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99" y="2522863"/>
            <a:ext cx="3745735" cy="2302525"/>
          </a:xfrm>
        </p:spPr>
      </p:pic>
      <p:sp>
        <p:nvSpPr>
          <p:cNvPr id="8" name="왼쪽 화살표 7"/>
          <p:cNvSpPr/>
          <p:nvPr/>
        </p:nvSpPr>
        <p:spPr>
          <a:xfrm>
            <a:off x="3701667" y="3470313"/>
            <a:ext cx="837282" cy="4847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91508" y="5938092"/>
            <a:ext cx="881350" cy="27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멤버 변수 추가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5" y="2247441"/>
            <a:ext cx="7403336" cy="3260993"/>
          </a:xfrm>
        </p:spPr>
      </p:pic>
      <p:sp>
        <p:nvSpPr>
          <p:cNvPr id="3" name="직사각형 2"/>
          <p:cNvSpPr/>
          <p:nvPr/>
        </p:nvSpPr>
        <p:spPr>
          <a:xfrm>
            <a:off x="837282" y="4406747"/>
            <a:ext cx="5420299" cy="1112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9" y="1475916"/>
            <a:ext cx="70866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03383" y="1795749"/>
            <a:ext cx="6632154" cy="87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3383" y="2776251"/>
            <a:ext cx="6793276" cy="3272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3602516"/>
            <a:ext cx="5728771" cy="31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649118" y="2517354"/>
            <a:ext cx="1994053" cy="826265"/>
          </a:xfrm>
          <a:prstGeom prst="wedgeRectCallout">
            <a:avLst>
              <a:gd name="adj1" fmla="val -33540"/>
              <a:gd name="adj2" fmla="val 81167"/>
            </a:avLst>
          </a:prstGeom>
          <a:noFill/>
          <a:ln>
            <a:solidFill>
              <a:srgbClr val="402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오버레이</a:t>
            </a:r>
            <a:r>
              <a:rPr lang="ko-KR" altLang="en-US" b="1" dirty="0" smtClean="0">
                <a:solidFill>
                  <a:schemeClr val="tx1"/>
                </a:solidFill>
              </a:rPr>
              <a:t> 아이템 표시 부분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3" grpId="1" animBg="1"/>
      <p:bldP spid="4" grpId="0" animBg="1"/>
      <p:bldP spid="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이벤트 발생시 호출되는 인터페이스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3205"/>
            <a:ext cx="7620000" cy="3360144"/>
          </a:xfrm>
        </p:spPr>
      </p:pic>
      <p:sp>
        <p:nvSpPr>
          <p:cNvPr id="3" name="직사각형 2"/>
          <p:cNvSpPr/>
          <p:nvPr/>
        </p:nvSpPr>
        <p:spPr>
          <a:xfrm>
            <a:off x="330506" y="1883884"/>
            <a:ext cx="7899094" cy="378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6257581" y="1322024"/>
            <a:ext cx="1046602" cy="47372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039008" y="2690648"/>
            <a:ext cx="430923" cy="262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69931" y="2722179"/>
            <a:ext cx="1902372" cy="462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MainActivity</a:t>
            </a:r>
            <a:r>
              <a:rPr lang="ko-KR" altLang="en-US" sz="1400" dirty="0" smtClean="0">
                <a:solidFill>
                  <a:schemeClr val="tx1"/>
                </a:solidFill>
              </a:rPr>
              <a:t>로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608085" y="4282965"/>
            <a:ext cx="430923" cy="262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39008" y="4314496"/>
            <a:ext cx="1576551" cy="462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“NMAP”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1"/>
          </p:cNvCxnSpPr>
          <p:nvPr/>
        </p:nvCxnSpPr>
        <p:spPr>
          <a:xfrm flipH="1" flipV="1">
            <a:off x="1560792" y="3794550"/>
            <a:ext cx="478216" cy="7511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 API</a:t>
            </a:r>
            <a:r>
              <a:rPr lang="ko-KR" altLang="en-US" dirty="0" smtClean="0"/>
              <a:t>키 발급과정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5791"/>
            <a:ext cx="7620000" cy="3829418"/>
          </a:xfrm>
        </p:spPr>
      </p:pic>
      <p:cxnSp>
        <p:nvCxnSpPr>
          <p:cNvPr id="8" name="직선 연결선 7"/>
          <p:cNvCxnSpPr/>
          <p:nvPr/>
        </p:nvCxnSpPr>
        <p:spPr>
          <a:xfrm>
            <a:off x="467544" y="4653136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5661248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674060" y="4341269"/>
            <a:ext cx="609908" cy="191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오버레이</a:t>
            </a:r>
            <a:r>
              <a:rPr lang="ko-KR" altLang="en-US" dirty="0" smtClean="0"/>
              <a:t> 아이템 결과 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36" y="1600200"/>
            <a:ext cx="5223527" cy="4800600"/>
          </a:xfrm>
        </p:spPr>
      </p:pic>
    </p:spTree>
    <p:extLst>
      <p:ext uri="{BB962C8B-B14F-4D97-AF65-F5344CB8AC3E}">
        <p14:creationId xmlns:p14="http://schemas.microsoft.com/office/powerpoint/2010/main" val="22104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경로 표시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9" y="1509311"/>
            <a:ext cx="7127913" cy="4891489"/>
          </a:xfrm>
        </p:spPr>
      </p:pic>
      <p:sp>
        <p:nvSpPr>
          <p:cNvPr id="5" name="직사각형 4"/>
          <p:cNvSpPr/>
          <p:nvPr/>
        </p:nvSpPr>
        <p:spPr>
          <a:xfrm>
            <a:off x="870333" y="4186410"/>
            <a:ext cx="6797407" cy="223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0333" y="1509311"/>
            <a:ext cx="5442332" cy="1288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7210540" y="3161841"/>
            <a:ext cx="914400" cy="804232"/>
          </a:xfrm>
          <a:prstGeom prst="wedgeEllipseCallout">
            <a:avLst>
              <a:gd name="adj1" fmla="val -30472"/>
              <a:gd name="adj2" fmla="val 734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형 설명선 7"/>
          <p:cNvSpPr/>
          <p:nvPr/>
        </p:nvSpPr>
        <p:spPr>
          <a:xfrm>
            <a:off x="6533002" y="1112704"/>
            <a:ext cx="1355075" cy="594910"/>
          </a:xfrm>
          <a:prstGeom prst="wedgeEllipseCallout">
            <a:avLst>
              <a:gd name="adj1" fmla="val -64735"/>
              <a:gd name="adj2" fmla="val 847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747837"/>
            <a:ext cx="5991225" cy="4505325"/>
          </a:xfrm>
        </p:spPr>
      </p:pic>
      <p:sp>
        <p:nvSpPr>
          <p:cNvPr id="3" name="직사각형 2"/>
          <p:cNvSpPr/>
          <p:nvPr/>
        </p:nvSpPr>
        <p:spPr>
          <a:xfrm>
            <a:off x="1277957" y="1729648"/>
            <a:ext cx="5188944" cy="1211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106662" y="2622014"/>
            <a:ext cx="20323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098681" y="2774414"/>
            <a:ext cx="1793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277957" y="1916935"/>
            <a:ext cx="2594472" cy="11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5414" y="2489814"/>
            <a:ext cx="1532346" cy="275422"/>
          </a:xfrm>
          <a:prstGeom prst="rect">
            <a:avLst/>
          </a:prstGeom>
          <a:noFill/>
          <a:ln>
            <a:solidFill>
              <a:srgbClr val="584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31308" y="1916934"/>
            <a:ext cx="1322025" cy="34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좌표 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084481" y="2090449"/>
            <a:ext cx="2624793" cy="399365"/>
          </a:xfrm>
          <a:prstGeom prst="straightConnector1">
            <a:avLst/>
          </a:prstGeom>
          <a:ln w="19050">
            <a:solidFill>
              <a:srgbClr val="584C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경로 표시 결과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49" y="1600200"/>
            <a:ext cx="5530102" cy="4800600"/>
          </a:xfrm>
        </p:spPr>
      </p:pic>
    </p:spTree>
    <p:extLst>
      <p:ext uri="{BB962C8B-B14F-4D97-AF65-F5344CB8AC3E}">
        <p14:creationId xmlns:p14="http://schemas.microsoft.com/office/powerpoint/2010/main" val="29506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현재 위치 표시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1" y="1344059"/>
            <a:ext cx="7888076" cy="4814370"/>
          </a:xfrm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5321148" y="1674565"/>
            <a:ext cx="297454" cy="59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76230" y="2269475"/>
            <a:ext cx="848299" cy="49575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238959" y="4096439"/>
            <a:ext cx="3646583" cy="1334877"/>
            <a:chOff x="4263528" y="4072570"/>
            <a:chExt cx="3646583" cy="1689252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5712251" y="4096439"/>
              <a:ext cx="192790" cy="16653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263528" y="4072570"/>
              <a:ext cx="3646583" cy="49575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GPS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신호를 받기 위한 부분 추가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3238958" y="5651653"/>
            <a:ext cx="4855687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38959" y="5639459"/>
            <a:ext cx="2153802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69875" y="5639458"/>
            <a:ext cx="475567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01496" y="5632113"/>
            <a:ext cx="162409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254393" y="5639459"/>
            <a:ext cx="1840252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38130" y="5958948"/>
            <a:ext cx="7356515" cy="734066"/>
            <a:chOff x="738130" y="5958948"/>
            <a:chExt cx="7356515" cy="734066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1773716" y="5958948"/>
              <a:ext cx="2236424" cy="3647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8130" y="6323682"/>
              <a:ext cx="7356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GPS </a:t>
              </a:r>
              <a:r>
                <a:rPr lang="ko-KR" altLang="en-US" dirty="0" smtClean="0"/>
                <a:t>장치 사용 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위치 정보 업데이트 시간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초</a:t>
              </a:r>
              <a:r>
                <a:rPr lang="en-US" altLang="ko-KR" dirty="0" smtClean="0"/>
                <a:t>)   </a:t>
              </a:r>
              <a:r>
                <a:rPr lang="ko-KR" altLang="en-US" dirty="0" smtClean="0"/>
                <a:t>    거리     위치정보 </a:t>
              </a:r>
              <a:r>
                <a:rPr lang="ko-KR" altLang="en-US" dirty="0" err="1" smtClean="0"/>
                <a:t>리스너</a:t>
              </a:r>
              <a:endParaRPr lang="en-US" altLang="ko-KR" dirty="0" smtClean="0"/>
            </a:p>
          </p:txBody>
        </p:sp>
        <p:cxnSp>
          <p:nvCxnSpPr>
            <p:cNvPr id="43" name="직선 화살표 연결선 42"/>
            <p:cNvCxnSpPr>
              <a:stCxn id="41" idx="0"/>
            </p:cNvCxnSpPr>
            <p:nvPr/>
          </p:nvCxnSpPr>
          <p:spPr>
            <a:xfrm flipV="1">
              <a:off x="4416388" y="5998166"/>
              <a:ext cx="1291270" cy="3255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5800379" y="6010502"/>
              <a:ext cx="303426" cy="3131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7037255" y="6010502"/>
              <a:ext cx="0" cy="3131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4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9" y="1476261"/>
            <a:ext cx="7821977" cy="4990640"/>
          </a:xfr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5365214" y="3393195"/>
            <a:ext cx="534324" cy="346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450814" y="3720960"/>
            <a:ext cx="3646583" cy="3917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의 좌표를 받아오는 부분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359711" y="5848120"/>
            <a:ext cx="534324" cy="346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45311" y="6175885"/>
            <a:ext cx="3646583" cy="3917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받아온 좌표를 지도에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974114" y="4755613"/>
            <a:ext cx="782199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756314" y="4559735"/>
            <a:ext cx="2682606" cy="3917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좌표를 </a:t>
            </a:r>
            <a:r>
              <a:rPr lang="ko-KR" altLang="en-US" dirty="0" err="1" smtClean="0">
                <a:solidFill>
                  <a:schemeClr val="tx1"/>
                </a:solidFill>
              </a:rPr>
              <a:t>마커로</a:t>
            </a:r>
            <a:r>
              <a:rPr lang="ko-KR" altLang="en-US" dirty="0" smtClean="0">
                <a:solidFill>
                  <a:schemeClr val="tx1"/>
                </a:solidFill>
              </a:rPr>
              <a:t>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6" y="1872868"/>
            <a:ext cx="6775373" cy="2280491"/>
          </a:xfrm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3687899" y="3824533"/>
            <a:ext cx="534324" cy="346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73499" y="4152298"/>
            <a:ext cx="3924756" cy="3917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 상의 위치가 변할 때 마다 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87899" y="2459083"/>
            <a:ext cx="3263744" cy="7079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444867" y="3167060"/>
            <a:ext cx="738131" cy="1680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93687" y="4872726"/>
            <a:ext cx="3924756" cy="88909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getLatitude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getLongitude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위도 경도 좌표를 받아온다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안드로이드에서</a:t>
            </a:r>
            <a:r>
              <a:rPr lang="ko-KR" altLang="en-US" dirty="0" smtClean="0">
                <a:solidFill>
                  <a:schemeClr val="tx1"/>
                </a:solidFill>
              </a:rPr>
              <a:t> 기본 제공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/>
              <a:t>DDMS</a:t>
            </a:r>
            <a:r>
              <a:rPr lang="ko-KR" altLang="en-US" sz="4000" dirty="0" smtClean="0"/>
              <a:t>를 이용</a:t>
            </a:r>
            <a:r>
              <a:rPr lang="ko-KR" altLang="en-US" sz="4000" dirty="0" smtClean="0"/>
              <a:t>하여 </a:t>
            </a:r>
            <a:r>
              <a:rPr lang="en-US" altLang="ko-KR" sz="4000" dirty="0" smtClean="0"/>
              <a:t>GPS </a:t>
            </a:r>
            <a:r>
              <a:rPr lang="ko-KR" altLang="en-US" sz="4000" dirty="0" smtClean="0"/>
              <a:t>좌표 설정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5" y="1608463"/>
            <a:ext cx="7403335" cy="5045725"/>
          </a:xfrm>
        </p:spPr>
      </p:pic>
      <p:sp>
        <p:nvSpPr>
          <p:cNvPr id="6" name="타원 5"/>
          <p:cNvSpPr/>
          <p:nvPr/>
        </p:nvSpPr>
        <p:spPr>
          <a:xfrm>
            <a:off x="7298293" y="1363780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3967" y="2694985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35319" y="4775337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76717" y="5996372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4063" y="2708761"/>
            <a:ext cx="1465243" cy="18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87482" y="4777056"/>
            <a:ext cx="1000781" cy="18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9582" y="6020139"/>
            <a:ext cx="424429" cy="18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96633" y="1620262"/>
            <a:ext cx="621407" cy="18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19582" y="5552501"/>
            <a:ext cx="1454114" cy="443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373696" y="5774436"/>
            <a:ext cx="7491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2843" y="5574535"/>
            <a:ext cx="12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2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현재 위치 표시 결과 화면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1" y="1333041"/>
            <a:ext cx="7370285" cy="5244029"/>
          </a:xfrm>
        </p:spPr>
      </p:pic>
    </p:spTree>
    <p:extLst>
      <p:ext uri="{BB962C8B-B14F-4D97-AF65-F5344CB8AC3E}">
        <p14:creationId xmlns:p14="http://schemas.microsoft.com/office/powerpoint/2010/main" val="19236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지도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좌표 추출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7795"/>
            <a:ext cx="7620000" cy="3605410"/>
          </a:xfrm>
        </p:spPr>
      </p:pic>
      <p:sp>
        <p:nvSpPr>
          <p:cNvPr id="5" name="직사각형 4"/>
          <p:cNvSpPr/>
          <p:nvPr/>
        </p:nvSpPr>
        <p:spPr>
          <a:xfrm>
            <a:off x="484742" y="4208443"/>
            <a:ext cx="1057619" cy="33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61322" y="2179503"/>
            <a:ext cx="656698" cy="33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04363" y="2739527"/>
            <a:ext cx="656698" cy="33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975179" y="1959165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4959" y="4263527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8639" y="2519189"/>
            <a:ext cx="219783" cy="2203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27" y="1600200"/>
            <a:ext cx="6074545" cy="4800600"/>
          </a:xfrm>
        </p:spPr>
      </p:pic>
      <p:sp>
        <p:nvSpPr>
          <p:cNvPr id="3" name="모서리가 둥근 사각형 설명선 2"/>
          <p:cNvSpPr/>
          <p:nvPr/>
        </p:nvSpPr>
        <p:spPr>
          <a:xfrm>
            <a:off x="4644008" y="2564904"/>
            <a:ext cx="2520280" cy="720080"/>
          </a:xfrm>
          <a:prstGeom prst="wedgeRoundRectCallout">
            <a:avLst>
              <a:gd name="adj1" fmla="val -73464"/>
              <a:gd name="adj2" fmla="val 110366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xx.yy.zzz</a:t>
            </a:r>
            <a:r>
              <a:rPr lang="ko-KR" altLang="en-US" b="1" dirty="0" smtClean="0">
                <a:solidFill>
                  <a:schemeClr val="tx1"/>
                </a:solidFill>
              </a:rPr>
              <a:t>와 같은 형식으로 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7940" y="3809081"/>
            <a:ext cx="958467" cy="7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4" y="1454228"/>
            <a:ext cx="5398265" cy="5221994"/>
          </a:xfrm>
        </p:spPr>
      </p:pic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7" y="1806766"/>
            <a:ext cx="2521658" cy="2839053"/>
          </a:xfrm>
        </p:spPr>
      </p:pic>
      <p:sp>
        <p:nvSpPr>
          <p:cNvPr id="5" name="직사각형 4"/>
          <p:cNvSpPr/>
          <p:nvPr/>
        </p:nvSpPr>
        <p:spPr>
          <a:xfrm>
            <a:off x="3640190" y="5546993"/>
            <a:ext cx="1282010" cy="1146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06737" y="2599981"/>
            <a:ext cx="1322024" cy="396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922200" y="4384713"/>
            <a:ext cx="949790" cy="11622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2571750"/>
            <a:ext cx="7419975" cy="2857500"/>
          </a:xfrm>
        </p:spPr>
      </p:pic>
      <p:sp>
        <p:nvSpPr>
          <p:cNvPr id="5" name="직사각형 4"/>
          <p:cNvSpPr/>
          <p:nvPr/>
        </p:nvSpPr>
        <p:spPr>
          <a:xfrm>
            <a:off x="716096" y="5045725"/>
            <a:ext cx="6621138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096" y="5574535"/>
            <a:ext cx="662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Key=test =&gt; key=API</a:t>
            </a:r>
            <a:r>
              <a:rPr lang="ko-KR" altLang="en-US" dirty="0" err="1" smtClean="0"/>
              <a:t>발급키</a:t>
            </a:r>
            <a:r>
              <a:rPr lang="ko-KR" altLang="en-US" dirty="0" smtClean="0"/>
              <a:t>  </a:t>
            </a:r>
            <a:r>
              <a:rPr lang="en-US" altLang="ko-KR" dirty="0" smtClean="0"/>
              <a:t>,  tm128 =&gt; </a:t>
            </a:r>
            <a:r>
              <a:rPr lang="en-US" altLang="ko-KR" dirty="0" err="1" smtClean="0"/>
              <a:t>latlng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048845" y="5390002"/>
            <a:ext cx="366384" cy="184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15229" y="5045725"/>
            <a:ext cx="473725" cy="34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33860" y="5045725"/>
            <a:ext cx="385591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2"/>
          </p:cNvCxnSpPr>
          <p:nvPr/>
        </p:nvCxnSpPr>
        <p:spPr>
          <a:xfrm flipH="1">
            <a:off x="4979624" y="5365214"/>
            <a:ext cx="347032" cy="327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94024" y="5045725"/>
            <a:ext cx="1333041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125379" y="5365214"/>
            <a:ext cx="132203" cy="327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animBg="1"/>
      <p:bldP spid="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 smtClean="0"/>
              <a:t>네이버</a:t>
            </a:r>
            <a:r>
              <a:rPr lang="ko-KR" altLang="en-US" sz="4400" dirty="0" smtClean="0"/>
              <a:t> 지도 </a:t>
            </a:r>
            <a:r>
              <a:rPr lang="en-US" altLang="ko-KR" sz="4400" dirty="0" smtClean="0"/>
              <a:t>API </a:t>
            </a:r>
            <a:r>
              <a:rPr lang="ko-KR" altLang="en-US" sz="4400" dirty="0" smtClean="0"/>
              <a:t>좌표 추출 결과</a:t>
            </a:r>
            <a:endParaRPr lang="ko-KR" altLang="en-US" sz="4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2305050"/>
            <a:ext cx="7115175" cy="3390900"/>
          </a:xfrm>
        </p:spPr>
      </p:pic>
      <p:sp>
        <p:nvSpPr>
          <p:cNvPr id="5" name="직사각형 4"/>
          <p:cNvSpPr/>
          <p:nvPr/>
        </p:nvSpPr>
        <p:spPr>
          <a:xfrm>
            <a:off x="1674564" y="4329629"/>
            <a:ext cx="1685581" cy="30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2124075"/>
            <a:ext cx="7572375" cy="3752850"/>
          </a:xfrm>
        </p:spPr>
      </p:pic>
      <p:cxnSp>
        <p:nvCxnSpPr>
          <p:cNvPr id="5" name="직선 연결선 4"/>
          <p:cNvCxnSpPr/>
          <p:nvPr/>
        </p:nvCxnSpPr>
        <p:spPr>
          <a:xfrm>
            <a:off x="2339752" y="4869160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9752" y="4682169"/>
            <a:ext cx="2088232" cy="186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Android MAP API </a:t>
            </a:r>
            <a:r>
              <a:rPr lang="ko-KR" altLang="en-US" dirty="0" smtClean="0"/>
              <a:t>사용방법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881187"/>
            <a:ext cx="6057900" cy="4238625"/>
          </a:xfrm>
        </p:spPr>
      </p:pic>
      <p:sp>
        <p:nvSpPr>
          <p:cNvPr id="3" name="실행 단추: 앞으로 또는 다음 2">
            <a:hlinkClick r:id="rId3" action="ppaction://hlinksldjump" highlightClick="1"/>
          </p:cNvPr>
          <p:cNvSpPr/>
          <p:nvPr/>
        </p:nvSpPr>
        <p:spPr>
          <a:xfrm>
            <a:off x="8482988" y="5541483"/>
            <a:ext cx="661012" cy="5949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12" y="1600200"/>
            <a:ext cx="5610976" cy="4800600"/>
          </a:xfrm>
        </p:spPr>
      </p:pic>
    </p:spTree>
    <p:extLst>
      <p:ext uri="{BB962C8B-B14F-4D97-AF65-F5344CB8AC3E}">
        <p14:creationId xmlns:p14="http://schemas.microsoft.com/office/powerpoint/2010/main" val="5064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87" y="1600200"/>
            <a:ext cx="5362026" cy="4800600"/>
          </a:xfrm>
        </p:spPr>
      </p:pic>
    </p:spTree>
    <p:extLst>
      <p:ext uri="{BB962C8B-B14F-4D97-AF65-F5344CB8AC3E}">
        <p14:creationId xmlns:p14="http://schemas.microsoft.com/office/powerpoint/2010/main" val="18353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78" y="1600200"/>
            <a:ext cx="5385444" cy="4800600"/>
          </a:xfrm>
        </p:spPr>
      </p:pic>
    </p:spTree>
    <p:extLst>
      <p:ext uri="{BB962C8B-B14F-4D97-AF65-F5344CB8AC3E}">
        <p14:creationId xmlns:p14="http://schemas.microsoft.com/office/powerpoint/2010/main" val="33954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685</TotalTime>
  <Words>371</Words>
  <Application>Microsoft Office PowerPoint</Application>
  <PresentationFormat>화면 슬라이드 쇼(4:3)</PresentationFormat>
  <Paragraphs>117</Paragraphs>
  <Slides>42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  <vt:variant>
        <vt:lpstr>재구성한 쇼</vt:lpstr>
      </vt:variant>
      <vt:variant>
        <vt:i4>8</vt:i4>
      </vt:variant>
    </vt:vector>
  </HeadingPairs>
  <TitlesOfParts>
    <vt:vector size="51" baseType="lpstr">
      <vt:lpstr>근접</vt:lpstr>
      <vt:lpstr>네이버 MAP API</vt:lpstr>
      <vt:lpstr>목 차</vt:lpstr>
      <vt:lpstr>네이버 MAP API키 발급과정</vt:lpstr>
      <vt:lpstr>PowerPoint 프레젠테이션</vt:lpstr>
      <vt:lpstr>PowerPoint 프레젠테이션</vt:lpstr>
      <vt:lpstr>Android MAP API 사용방법 프로젝트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샘플 프로젝트 다운</vt:lpstr>
      <vt:lpstr>네이버 지도 라이브러리 추가</vt:lpstr>
      <vt:lpstr>네이버 지도 라이브러리 추가</vt:lpstr>
      <vt:lpstr>네트워크 접근 권한 설정 &lt; AndroidManifest.xml &gt;</vt:lpstr>
      <vt:lpstr>MainActivity 클래스  &lt; 변경 전 &gt;</vt:lpstr>
      <vt:lpstr>MainActivity 클래스  &lt; 변경 후 &gt;</vt:lpstr>
      <vt:lpstr>객체 생성 후 API키 설정</vt:lpstr>
      <vt:lpstr>지도 초기화 부분</vt:lpstr>
      <vt:lpstr>지도 생성 결과 화면</vt:lpstr>
      <vt:lpstr>오버레이 아이템 표시</vt:lpstr>
      <vt:lpstr>패키지 설정</vt:lpstr>
      <vt:lpstr>패키지 설정(패키지 이름 변경)</vt:lpstr>
      <vt:lpstr>패키지 변경 시 나타나는 오류 &lt; NMapPOIflagType.java &gt; &lt; NMapViewerResourceProvider.java &gt;</vt:lpstr>
      <vt:lpstr> NMapViewerResourceProvider.java  &lt; strings.xml 수정 &gt;</vt:lpstr>
      <vt:lpstr>PowerPoint 프레젠테이션</vt:lpstr>
      <vt:lpstr>멤버 변수 추가</vt:lpstr>
      <vt:lpstr>객체 생성</vt:lpstr>
      <vt:lpstr>이벤트 발생시 호출되는 인터페이스</vt:lpstr>
      <vt:lpstr>오버레이 아이템 결과 화면</vt:lpstr>
      <vt:lpstr>경로 표시</vt:lpstr>
      <vt:lpstr>PowerPoint 프레젠테이션</vt:lpstr>
      <vt:lpstr>경로 표시 결과 화면</vt:lpstr>
      <vt:lpstr>현재 위치 표시 </vt:lpstr>
      <vt:lpstr>PowerPoint 프레젠테이션</vt:lpstr>
      <vt:lpstr>PowerPoint 프레젠테이션</vt:lpstr>
      <vt:lpstr>DDMS를 이용하여 GPS 좌표 설정</vt:lpstr>
      <vt:lpstr>현재 위치 표시 결과 화면</vt:lpstr>
      <vt:lpstr>네이버 지도 API 좌표 추출</vt:lpstr>
      <vt:lpstr>PowerPoint 프레젠테이션</vt:lpstr>
      <vt:lpstr>PowerPoint 프레젠테이션</vt:lpstr>
      <vt:lpstr>네이버 지도 API 좌표 추출 결과</vt:lpstr>
      <vt:lpstr>재구성한 쇼 1</vt:lpstr>
      <vt:lpstr>재구성한 쇼 2</vt:lpstr>
      <vt:lpstr>재구성한 쇼 3</vt:lpstr>
      <vt:lpstr>재구성한 쇼 4</vt:lpstr>
      <vt:lpstr>재구성한 쇼 5</vt:lpstr>
      <vt:lpstr>재구성한 쇼 6</vt:lpstr>
      <vt:lpstr>재구성한 쇼 7</vt:lpstr>
      <vt:lpstr>재구성한 쇼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MAP API</dc:title>
  <dc:creator>KimManHee</dc:creator>
  <cp:lastModifiedBy>KimManHee</cp:lastModifiedBy>
  <cp:revision>116</cp:revision>
  <dcterms:created xsi:type="dcterms:W3CDTF">2013-04-16T00:35:20Z</dcterms:created>
  <dcterms:modified xsi:type="dcterms:W3CDTF">2013-05-21T10:43:56Z</dcterms:modified>
</cp:coreProperties>
</file>