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0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0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2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0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4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3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D094-6C44-495D-88A7-E01F0F93A71B}" type="datetimeFigureOut">
              <a:rPr lang="ko-KR" altLang="en-US" smtClean="0"/>
              <a:t>2013-05-09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03E8-309A-4D3F-A675-B58BF9A06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유저 스토리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프로젝트 </a:t>
            </a:r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660134"/>
            <a:ext cx="6400800" cy="97866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sz="2000" dirty="0" smtClean="0"/>
              <a:t>20070170 </a:t>
            </a:r>
            <a:r>
              <a:rPr lang="ko-KR" altLang="en-US" sz="2000" dirty="0" smtClean="0"/>
              <a:t>김만희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20070134 </a:t>
            </a:r>
            <a:r>
              <a:rPr lang="ko-KR" altLang="en-US" sz="2000" dirty="0" smtClean="0"/>
              <a:t>김대영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20070428 </a:t>
            </a:r>
            <a:r>
              <a:rPr lang="ko-KR" altLang="en-US" sz="2000" dirty="0" smtClean="0"/>
              <a:t>노치용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2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2877" y="1498294"/>
            <a:ext cx="7810959" cy="4142342"/>
            <a:chOff x="572877" y="1498294"/>
            <a:chExt cx="7810959" cy="4142342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572877" y="1498294"/>
              <a:ext cx="7810959" cy="4142342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586" y="1542362"/>
              <a:ext cx="251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[ GPS ]</a:t>
              </a:r>
              <a:endParaRPr lang="ko-KR" altLang="en-US" sz="3200" b="1" dirty="0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125806" y="3702930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Document"/>
            <p:cNvSpPr>
              <a:spLocks noEditPoints="1" noChangeArrowheads="1"/>
            </p:cNvSpPr>
            <p:nvPr/>
          </p:nvSpPr>
          <p:spPr bwMode="auto">
            <a:xfrm>
              <a:off x="5422710" y="3702930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6265" y="2335576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45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16756" y="2405349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14</a:t>
              </a:r>
              <a:r>
                <a:rPr lang="ko-KR" altLang="en-US" b="1" dirty="0" smtClean="0"/>
                <a:t>일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4881" y="428463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Geocoding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1785" y="42846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위치 탐색</a:t>
              </a:r>
              <a:endParaRPr lang="ko-KR" altLang="en-US" dirty="0"/>
            </a:p>
          </p:txBody>
        </p:sp>
        <p:sp>
          <p:nvSpPr>
            <p:cNvPr id="11" name="Documents"/>
            <p:cNvSpPr>
              <a:spLocks noEditPoints="1" noChangeArrowheads="1"/>
            </p:cNvSpPr>
            <p:nvPr/>
          </p:nvSpPr>
          <p:spPr bwMode="auto">
            <a:xfrm>
              <a:off x="1002535" y="3690076"/>
              <a:ext cx="1352550" cy="1809750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5754" y="4284639"/>
              <a:ext cx="89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 </a:t>
              </a:r>
              <a:r>
                <a:rPr lang="en-US" altLang="ko-KR" dirty="0" smtClean="0"/>
                <a:t>API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24094" y="3703561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만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20998" y="370293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05905" y="3923267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44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2877" y="1498294"/>
            <a:ext cx="7810959" cy="4142342"/>
            <a:chOff x="572877" y="1498294"/>
            <a:chExt cx="7810959" cy="4142342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572877" y="1498294"/>
              <a:ext cx="7810959" cy="4142342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586" y="1542362"/>
              <a:ext cx="251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지도 </a:t>
              </a:r>
              <a:r>
                <a:rPr lang="en-US" altLang="ko-KR" sz="3200" b="1" dirty="0" smtClean="0"/>
                <a:t>API</a:t>
              </a:r>
              <a:endParaRPr lang="ko-KR" altLang="en-US" sz="3200" b="1" dirty="0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125806" y="3702930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Document"/>
            <p:cNvSpPr>
              <a:spLocks noEditPoints="1" noChangeArrowheads="1"/>
            </p:cNvSpPr>
            <p:nvPr/>
          </p:nvSpPr>
          <p:spPr bwMode="auto">
            <a:xfrm>
              <a:off x="5422710" y="3702930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6265" y="2335576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25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16756" y="2405349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7</a:t>
              </a:r>
              <a:r>
                <a:rPr lang="ko-KR" altLang="en-US" b="1" dirty="0" smtClean="0"/>
                <a:t>일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7119" y="4181407"/>
              <a:ext cx="1269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 주변 건물 표시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2710" y="4181406"/>
              <a:ext cx="1352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위치 표시</a:t>
              </a:r>
              <a:endParaRPr lang="ko-KR" altLang="en-US" dirty="0"/>
            </a:p>
          </p:txBody>
        </p:sp>
        <p:sp>
          <p:nvSpPr>
            <p:cNvPr id="16" name="Document"/>
            <p:cNvSpPr>
              <a:spLocks noEditPoints="1" noChangeArrowheads="1"/>
            </p:cNvSpPr>
            <p:nvPr/>
          </p:nvSpPr>
          <p:spPr bwMode="auto">
            <a:xfrm>
              <a:off x="992780" y="3702928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92780" y="4284639"/>
              <a:ext cx="1298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초기화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83036" y="370293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만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24094" y="3719388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만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20998" y="374142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2877" y="1498294"/>
            <a:ext cx="7810959" cy="4142342"/>
            <a:chOff x="572877" y="1498294"/>
            <a:chExt cx="7810959" cy="4142342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572877" y="1498294"/>
              <a:ext cx="7810959" cy="4142342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586" y="1542362"/>
              <a:ext cx="251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Geocoding</a:t>
              </a:r>
              <a:endParaRPr lang="ko-KR" altLang="en-US" sz="3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6265" y="2335576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16756" y="2405349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r>
                <a:rPr lang="ko-KR" altLang="en-US" b="1" dirty="0" smtClean="0"/>
                <a:t>일</a:t>
              </a:r>
              <a:endParaRPr lang="ko-KR" altLang="en-US" b="1" dirty="0"/>
            </a:p>
          </p:txBody>
        </p:sp>
        <p:sp>
          <p:nvSpPr>
            <p:cNvPr id="16" name="Document"/>
            <p:cNvSpPr>
              <a:spLocks noEditPoints="1" noChangeArrowheads="1"/>
            </p:cNvSpPr>
            <p:nvPr/>
          </p:nvSpPr>
          <p:spPr bwMode="auto">
            <a:xfrm>
              <a:off x="992779" y="3702928"/>
              <a:ext cx="1915673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23721" y="4001341"/>
              <a:ext cx="1630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위도 경도 좌표를 상호명으로 변환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77086" y="370293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2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877" y="1498294"/>
            <a:ext cx="7810959" cy="4142342"/>
            <a:chOff x="572877" y="1498294"/>
            <a:chExt cx="7810959" cy="4142342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572877" y="1498294"/>
              <a:ext cx="7810959" cy="4142342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586" y="1542362"/>
              <a:ext cx="251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위치 탐색</a:t>
              </a:r>
              <a:endParaRPr lang="ko-KR" altLang="en-US" sz="3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6265" y="2335576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20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16756" y="2405349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r>
                <a:rPr lang="ko-KR" altLang="en-US" b="1" dirty="0" smtClean="0"/>
                <a:t>일</a:t>
              </a:r>
              <a:endParaRPr lang="ko-KR" altLang="en-US" b="1" dirty="0"/>
            </a:p>
          </p:txBody>
        </p:sp>
        <p:sp>
          <p:nvSpPr>
            <p:cNvPr id="16" name="Document"/>
            <p:cNvSpPr>
              <a:spLocks noEditPoints="1" noChangeArrowheads="1"/>
            </p:cNvSpPr>
            <p:nvPr/>
          </p:nvSpPr>
          <p:spPr bwMode="auto">
            <a:xfrm>
              <a:off x="992779" y="3702928"/>
              <a:ext cx="1915673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23721" y="4001341"/>
              <a:ext cx="1630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위치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탐색</a:t>
              </a:r>
              <a:endParaRPr lang="ko-KR" altLang="en-US" dirty="0"/>
            </a:p>
          </p:txBody>
        </p:sp>
        <p:sp>
          <p:nvSpPr>
            <p:cNvPr id="3" name="설명선 1 2"/>
            <p:cNvSpPr/>
            <p:nvPr/>
          </p:nvSpPr>
          <p:spPr>
            <a:xfrm>
              <a:off x="3630056" y="4001340"/>
              <a:ext cx="1696599" cy="606463"/>
            </a:xfrm>
            <a:prstGeom prst="borderCallout1">
              <a:avLst>
                <a:gd name="adj1" fmla="val 48163"/>
                <a:gd name="adj2" fmla="val -1190"/>
                <a:gd name="adj3" fmla="val 112500"/>
                <a:gd name="adj4" fmla="val -38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버튼 </a:t>
              </a:r>
              <a:r>
                <a:rPr lang="ko-KR" altLang="en-US" dirty="0" err="1" smtClean="0"/>
                <a:t>클릭시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새로 고침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54190" y="370293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2877" y="1498294"/>
            <a:ext cx="7810959" cy="4142342"/>
            <a:chOff x="572877" y="1498294"/>
            <a:chExt cx="7810959" cy="4142342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572877" y="1498294"/>
              <a:ext cx="7810959" cy="4142342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586" y="1542362"/>
              <a:ext cx="251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[ </a:t>
              </a:r>
              <a:r>
                <a:rPr lang="ko-KR" altLang="en-US" sz="3200" b="1" dirty="0" smtClean="0"/>
                <a:t>원격제어 </a:t>
              </a:r>
              <a:r>
                <a:rPr lang="en-US" altLang="ko-KR" sz="3200" b="1" dirty="0" smtClean="0"/>
                <a:t>]</a:t>
              </a:r>
              <a:endParaRPr lang="ko-KR" altLang="en-US" sz="3200" b="1" dirty="0"/>
            </a:p>
          </p:txBody>
        </p:sp>
        <p:sp>
          <p:nvSpPr>
            <p:cNvPr id="6" name="Document"/>
            <p:cNvSpPr>
              <a:spLocks noEditPoints="1" noChangeArrowheads="1"/>
            </p:cNvSpPr>
            <p:nvPr/>
          </p:nvSpPr>
          <p:spPr bwMode="auto">
            <a:xfrm>
              <a:off x="984748" y="3702930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6265" y="2335576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35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16756" y="2405349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7</a:t>
              </a:r>
              <a:r>
                <a:rPr lang="ko-KR" altLang="en-US" b="1" dirty="0" smtClean="0"/>
                <a:t>일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35586" y="4285561"/>
              <a:ext cx="1255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문자 </a:t>
              </a:r>
              <a:r>
                <a:rPr lang="en-US" altLang="ko-KR" dirty="0" err="1" smtClean="0"/>
                <a:t>sms</a:t>
              </a:r>
              <a:endParaRPr lang="ko-KR" altLang="en-US" dirty="0"/>
            </a:p>
          </p:txBody>
        </p:sp>
        <p:sp>
          <p:nvSpPr>
            <p:cNvPr id="13" name="설명선 1 12"/>
            <p:cNvSpPr/>
            <p:nvPr/>
          </p:nvSpPr>
          <p:spPr>
            <a:xfrm>
              <a:off x="3013112" y="3982329"/>
              <a:ext cx="1696599" cy="606463"/>
            </a:xfrm>
            <a:prstGeom prst="borderCallout1">
              <a:avLst>
                <a:gd name="adj1" fmla="val 48163"/>
                <a:gd name="adj2" fmla="val -1190"/>
                <a:gd name="adj3" fmla="val 112500"/>
                <a:gd name="adj4" fmla="val -38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보안 문구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발송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83036" y="370293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9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2877" y="1498294"/>
            <a:ext cx="7810959" cy="4142342"/>
            <a:chOff x="572877" y="1498294"/>
            <a:chExt cx="7810959" cy="4142342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572877" y="1498294"/>
              <a:ext cx="7810959" cy="4142342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586" y="1542362"/>
              <a:ext cx="2511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[ UI ]</a:t>
              </a:r>
              <a:endParaRPr lang="ko-KR" altLang="en-US" sz="3200" b="1" dirty="0"/>
            </a:p>
          </p:txBody>
        </p:sp>
        <p:sp>
          <p:nvSpPr>
            <p:cNvPr id="6" name="Document"/>
            <p:cNvSpPr>
              <a:spLocks noEditPoints="1" noChangeArrowheads="1"/>
            </p:cNvSpPr>
            <p:nvPr/>
          </p:nvSpPr>
          <p:spPr bwMode="auto">
            <a:xfrm>
              <a:off x="984748" y="3702930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125806" y="3702930"/>
              <a:ext cx="1352550" cy="1809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6265" y="2335576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20</a:t>
              </a:r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16756" y="2405349"/>
              <a:ext cx="1057619" cy="826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7</a:t>
              </a:r>
              <a:r>
                <a:rPr lang="ko-KR" altLang="en-US" b="1" dirty="0" smtClean="0"/>
                <a:t>일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3889" y="4285561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버튼 구성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4881" y="428463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디자인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983036" y="370293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노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24094" y="3702930"/>
              <a:ext cx="354262" cy="439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9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화면 슬라이드 쇼(4:3)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유저 스토리  - 안드로이드 모바일 프로젝트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KimManHee</dc:creator>
  <cp:lastModifiedBy>KimManHee</cp:lastModifiedBy>
  <cp:revision>10</cp:revision>
  <dcterms:created xsi:type="dcterms:W3CDTF">2013-05-08T07:27:23Z</dcterms:created>
  <dcterms:modified xsi:type="dcterms:W3CDTF">2013-05-09T04:12:43Z</dcterms:modified>
</cp:coreProperties>
</file>