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521"/>
    <p:restoredTop sz="94650"/>
  </p:normalViewPr>
  <p:slideViewPr>
    <p:cSldViewPr snapToGrid="0" snapToObjects="1">
      <p:cViewPr varScale="1">
        <p:scale>
          <a:sx n="83" d="100"/>
          <a:sy n="83" d="100"/>
        </p:scale>
        <p:origin x="224" y="2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9F2A-949D-8D4B-B1B8-CFE2A4165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 Frame Plan Expansion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FBF3D-4A54-DE46-94F3-C0590B2DB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Guillermo Carvalho Borges</a:t>
            </a:r>
          </a:p>
        </p:txBody>
      </p:sp>
    </p:spTree>
    <p:extLst>
      <p:ext uri="{BB962C8B-B14F-4D97-AF65-F5344CB8AC3E}">
        <p14:creationId xmlns:p14="http://schemas.microsoft.com/office/powerpoint/2010/main" val="18463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601E12-ACC7-DE4A-B3CE-BF9A6E840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60" y="2590800"/>
            <a:ext cx="6096000" cy="342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FE71D4-953A-5E4E-B0C0-49B65859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static pictures </a:t>
            </a:r>
            <a:r>
              <a:rPr lang="en-US"/>
              <a:t>to smooth motion.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A09B4-B2E6-814A-9F56-04CE8A6FB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179046" cy="3416300"/>
          </a:xfrm>
        </p:spPr>
        <p:txBody>
          <a:bodyPr>
            <a:normAutofit/>
          </a:bodyPr>
          <a:lstStyle/>
          <a:p>
            <a:r>
              <a:rPr lang="en-US" b="1" dirty="0"/>
              <a:t>In a continuous environment, plans are inherently incomplete.</a:t>
            </a:r>
          </a:p>
          <a:p>
            <a:r>
              <a:rPr lang="en-US" b="1" dirty="0"/>
              <a:t>A list of steps cannot fully describe continuous execution.</a:t>
            </a:r>
          </a:p>
          <a:p>
            <a:r>
              <a:rPr lang="en-US" b="1" dirty="0"/>
              <a:t>What can we do to fill in the gaps?</a:t>
            </a:r>
          </a:p>
          <a:p>
            <a:r>
              <a:rPr lang="en-US" b="1" dirty="0"/>
              <a:t>Living beings are pretty good at it…</a:t>
            </a:r>
          </a:p>
          <a:p>
            <a:r>
              <a:rPr lang="en-US" b="1" dirty="0"/>
              <a:t>Therefore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57380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31DA-54A6-BE4F-9DEE-8C6D6007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Frame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D463-9E41-0C47-AAC4-C1A8DCE63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key frame is a picture that marks a </a:t>
            </a:r>
            <a:r>
              <a:rPr lang="en-US" b="1" dirty="0"/>
              <a:t>significant</a:t>
            </a:r>
            <a:r>
              <a:rPr lang="en-US" dirty="0"/>
              <a:t> moment in time.</a:t>
            </a:r>
          </a:p>
          <a:p>
            <a:r>
              <a:rPr lang="en-US" dirty="0"/>
              <a:t>In animation, that’s the start, the apex, and the end of a smooth motion.</a:t>
            </a:r>
          </a:p>
          <a:p>
            <a:r>
              <a:rPr lang="en-US" dirty="0"/>
              <a:t>Lead artists draw key frames, junior artists fill in the gaps by drawing in-between frames.</a:t>
            </a:r>
          </a:p>
          <a:p>
            <a:r>
              <a:rPr lang="en-US" dirty="0"/>
              <a:t>If instead of pictures we use </a:t>
            </a:r>
            <a:r>
              <a:rPr lang="en-US" b="1" dirty="0"/>
              <a:t>state</a:t>
            </a:r>
            <a:r>
              <a:rPr lang="en-US" dirty="0"/>
              <a:t>, then the process of Key Frame Planning is to interpolate in-between state transitions in a plan described at a higher level of abstraction.</a:t>
            </a:r>
          </a:p>
        </p:txBody>
      </p:sp>
    </p:spTree>
    <p:extLst>
      <p:ext uri="{BB962C8B-B14F-4D97-AF65-F5344CB8AC3E}">
        <p14:creationId xmlns:p14="http://schemas.microsoft.com/office/powerpoint/2010/main" val="118290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27B0-7DD6-5746-854D-A45A5160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Proposing a neural agent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F9EC4-DEB8-1D45-A915-EF3D625C5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Cognition: Understanding of the environment. (Auto-encoder)</a:t>
            </a:r>
          </a:p>
          <a:p>
            <a:r>
              <a:rPr lang="en-US" dirty="0"/>
              <a:t>Reflexes (subject to change): Understanding of one’s abilities. (DNN)</a:t>
            </a:r>
          </a:p>
          <a:p>
            <a:r>
              <a:rPr lang="en-US" dirty="0"/>
              <a:t>Intuition: To act without rational thought. (GAN)</a:t>
            </a:r>
          </a:p>
        </p:txBody>
      </p:sp>
    </p:spTree>
    <p:extLst>
      <p:ext uri="{BB962C8B-B14F-4D97-AF65-F5344CB8AC3E}">
        <p14:creationId xmlns:p14="http://schemas.microsoft.com/office/powerpoint/2010/main" val="252233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143-68F8-C048-A804-560893A1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920F-E2AC-654D-B821-75D0530E1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the cognition and reflexive components are proven concepts, cognition is not.</a:t>
            </a:r>
          </a:p>
          <a:p>
            <a:r>
              <a:rPr lang="en-US" dirty="0"/>
              <a:t>Potential solution: Fixed Frame Count </a:t>
            </a:r>
            <a:r>
              <a:rPr lang="en-US" dirty="0" err="1"/>
              <a:t>Intution</a:t>
            </a:r>
            <a:r>
              <a:rPr lang="en-US" dirty="0"/>
              <a:t> Network.</a:t>
            </a:r>
          </a:p>
          <a:p>
            <a:r>
              <a:rPr lang="en-US" dirty="0"/>
              <a:t>Interlaced layering of Intuition and Reflex Networks. Only the final layer is tested against the generator.</a:t>
            </a:r>
          </a:p>
          <a:p>
            <a:r>
              <a:rPr lang="en-US" dirty="0"/>
              <a:t>The frames should stretch to fit the given number of frames.</a:t>
            </a:r>
          </a:p>
        </p:txBody>
      </p:sp>
    </p:spTree>
    <p:extLst>
      <p:ext uri="{BB962C8B-B14F-4D97-AF65-F5344CB8AC3E}">
        <p14:creationId xmlns:p14="http://schemas.microsoft.com/office/powerpoint/2010/main" val="190378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3091-2066-994B-B179-DB67A34C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93E9D-DB71-D249-B38D-27170BA5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test environment.</a:t>
            </a:r>
          </a:p>
          <a:p>
            <a:r>
              <a:rPr lang="en-US" dirty="0"/>
              <a:t>Generate data sets and train cognition and reflex networks.</a:t>
            </a:r>
          </a:p>
          <a:p>
            <a:r>
              <a:rPr lang="en-US" dirty="0"/>
              <a:t>Develop intuition network that can generate in-between state transitions.</a:t>
            </a:r>
          </a:p>
          <a:p>
            <a:r>
              <a:rPr lang="en-US" dirty="0"/>
              <a:t>(Optional) Find a solution for variable number of frames.</a:t>
            </a:r>
          </a:p>
          <a:p>
            <a:r>
              <a:rPr lang="en-US" dirty="0"/>
              <a:t>Write an article and cross fingers. Very carefully.</a:t>
            </a:r>
          </a:p>
          <a:p>
            <a:r>
              <a:rPr lang="en-US" dirty="0"/>
              <a:t>???</a:t>
            </a:r>
          </a:p>
          <a:p>
            <a:r>
              <a:rPr lang="en-US" dirty="0"/>
              <a:t>Profit!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91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4379</TotalTime>
  <Words>288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Key Frame Plan Expansion With Machine Learning</vt:lpstr>
      <vt:lpstr>From static pictures to smooth motion.</vt:lpstr>
      <vt:lpstr>Key Frame Animation</vt:lpstr>
      <vt:lpstr>Proposing a neural agent model</vt:lpstr>
      <vt:lpstr>Challenges</vt:lpstr>
      <vt:lpstr>Project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Decision-Making Under Uncertainty in Multi-Agent and Multi-Robot Systems: Planning and Learning</dc:title>
  <dc:creator>Guillermo Borges</dc:creator>
  <cp:lastModifiedBy>Guillermo Borges</cp:lastModifiedBy>
  <cp:revision>9</cp:revision>
  <dcterms:created xsi:type="dcterms:W3CDTF">2018-10-08T00:47:57Z</dcterms:created>
  <dcterms:modified xsi:type="dcterms:W3CDTF">2018-10-11T01:48:22Z</dcterms:modified>
</cp:coreProperties>
</file>