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0"/>
  </p:normalViewPr>
  <p:slideViewPr>
    <p:cSldViewPr snapToGrid="0">
      <p:cViewPr varScale="1">
        <p:scale>
          <a:sx n="94" d="100"/>
          <a:sy n="9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2BD4-8B58-144B-8A18-A45659C059AA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63B3-8F04-0545-9219-899190FD88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37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63B3-8F04-0545-9219-899190FD88B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14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82F79-1F06-53C3-B04D-EED5C0215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8709FA-486A-1ABD-AA66-D691EFDF2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30A9A-ECB1-45C2-15C9-DF7E0BC4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A90AB-784B-D5AC-9FF9-62DA8DB1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03372-98ED-A073-A32B-3039129B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4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4A8A-6DBA-66EF-F7E7-9B1C5E5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ABDDF9-31EA-7559-FE89-86070AB9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5C7EC-364D-0BF5-EF2C-5D7FD9B3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297DF-ECB0-39AC-5FFE-81EC36AD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BC7F5-84E6-AAE2-71D1-99BCC3A4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855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FA7017-CF0A-CBC7-41A2-736FD1E2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4C4983-F877-64BB-E446-66BA77B7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30A53-FCB8-9572-BFE5-550DBD4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C4A958-13D6-BB9E-A9D9-FD8C00D5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7A604-4AAC-0455-7C70-E72622BE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27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88556-5A0E-B67D-98C6-5891BA34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5CC8A-D8E0-8D0F-5CF6-C225156E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00016-ABC4-2394-62C9-B36AA247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79AB72-13E2-DAB4-3FF4-22A14A4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02E8AD-F20C-EE1C-7A0F-67BE8C0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54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1D56E-7CEF-3367-519F-B5B6E8B5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8AD965-BDF0-FB30-467F-2995A29D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B8D2D7-87D9-F557-A5D3-EEA8D4EF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CBF6A1-F6D1-CE63-5270-B16B74CB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0D92FD-2E3C-189C-2D48-8B457499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91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B9A5C-8065-3EC5-5D1F-75D43CFF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05E2D-A849-8801-61EA-9E23E0982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55C049-D408-763E-BDDD-934F8B3B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F325B-6040-9308-0E94-E855BC08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18470-F751-B96E-B849-580BF6DF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19FD1C-417A-EEDA-EA6F-F447906E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68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57682-16E3-FBE8-73FA-9D6EC9FF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260FB-73EE-2085-84BC-15F12269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3395CF-D182-7D3D-73D2-62604017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EA3D46-1DC9-B580-E5F5-13CA9D15D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4F0A1A-35A5-9741-842F-00F6098F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BB6D8C-0ACF-0FAF-DAF2-EE595CA5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C1B089-618C-F9D9-D559-8382E213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B773F1-ED41-4FF1-FE18-86F4B079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170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1A739-C2FE-5D45-C33E-DC7102A0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4B0B1-7E07-C960-0B82-D963AF4D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B423E1-8AC6-460A-0DBB-3381B248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0F329-5AC6-790C-D834-77C5091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60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C4A225-81C7-72B2-CA95-0AB86823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D87F8B-42AA-BB6B-FFDD-E290D24F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C22A8-CD9C-EA5C-A815-A3091D2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53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FC560-0A18-4671-5200-A80FF58E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755C3C-D9DD-9071-3144-85CAC66A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669D9B-422D-2D6C-6854-F27A7949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51EE47-22D9-7E10-7D63-4F428202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E951A9-8F84-4D61-FC14-C15448E7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A65146-E45B-6B26-69DB-145F464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5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4A35F-5CED-D48F-A1B0-5EAA269C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9C1E02-3E63-F779-B806-37EB3FD37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96039-0415-368A-6B17-FAEAF57F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8A475-08F5-E021-7804-2831DF27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85413F-91B8-07F2-938F-025C3C25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5A56F-7857-8780-CDFC-6C19BC61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88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14066E-E0D0-66BA-46F5-D7D6E7D0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98B58-CE38-E900-CEFA-DB480BDD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6C5B-2960-0A78-C7C5-CAB7F337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961B-F6A4-D54B-95DD-C9D485281EC8}" type="datetimeFigureOut">
              <a:rPr kumimoji="1" lang="zh-TW" altLang="en-US" smtClean="0"/>
              <a:t>2023/11/21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E5621-5886-D2C3-97B7-2DF11636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8A8A8-9682-71C9-7974-4A657A62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8EB2-FB3B-474A-B060-F899B25ED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26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圖片 7" descr="一張含有 圖形, 美工圖案, 卡通, 圖解 的圖片&#10;&#10;自動產生的描述">
            <a:extLst>
              <a:ext uri="{FF2B5EF4-FFF2-40B4-BE49-F238E27FC236}">
                <a16:creationId xmlns:a16="http://schemas.microsoft.com/office/drawing/2014/main" id="{0CE19596-400C-3EE9-C1EF-1F66FD9BA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1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3AD5781F-343A-6FD0-3529-A0453688F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品牌, 標誌 的圖片&#10;&#10;自動產生的描述">
            <a:extLst>
              <a:ext uri="{FF2B5EF4-FFF2-40B4-BE49-F238E27FC236}">
                <a16:creationId xmlns:a16="http://schemas.microsoft.com/office/drawing/2014/main" id="{85004CEE-F0BC-D001-3899-80DA17C2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內容版面配置區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558B380-2842-DB21-7250-65BBB1BCB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4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圖畫, 美工圖案, 圖解, 寫生 的圖片&#10;&#10;自動產生的描述">
            <a:extLst>
              <a:ext uri="{FF2B5EF4-FFF2-40B4-BE49-F238E27FC236}">
                <a16:creationId xmlns:a16="http://schemas.microsoft.com/office/drawing/2014/main" id="{C3089B3D-B2AF-6266-36B4-A2EB8E062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85230-529D-4780-C838-89E209CF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字型, 白色, 圖形 的圖片&#10;&#10;自動產生的描述">
            <a:extLst>
              <a:ext uri="{FF2B5EF4-FFF2-40B4-BE49-F238E27FC236}">
                <a16:creationId xmlns:a16="http://schemas.microsoft.com/office/drawing/2014/main" id="{C73C87D3-7677-51E1-F80F-C9DE98A0C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56034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ED9A6-1583-AC20-8972-982154F8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字型, 白色, 圖形, 設計 的圖片&#10;&#10;自動產生的描述">
            <a:extLst>
              <a:ext uri="{FF2B5EF4-FFF2-40B4-BE49-F238E27FC236}">
                <a16:creationId xmlns:a16="http://schemas.microsoft.com/office/drawing/2014/main" id="{26B03522-DE5F-53EB-294A-F8E977D24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658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50E82-6A3F-724D-88EE-D03C2612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C54473AB-CD7A-AE41-5650-BE9AE7E0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371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內容版面配置區 5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50A07357-6EF2-2EE9-DBD7-5881D51CD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9A8B8A49-8E82-9F74-F0A1-B6B0438E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C8A2C6C5-2987-647B-1E33-8A5B4185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EFF7E3E4-B143-0B3C-BDF3-280DD2B1B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字型, 圖表, 設計 的圖片&#10;&#10;自動產生的描述">
            <a:extLst>
              <a:ext uri="{FF2B5EF4-FFF2-40B4-BE49-F238E27FC236}">
                <a16:creationId xmlns:a16="http://schemas.microsoft.com/office/drawing/2014/main" id="{19A1F89A-3719-D7E0-908E-EA385C73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Macintosh PowerPoint</Application>
  <PresentationFormat>寬螢幕</PresentationFormat>
  <Paragraphs>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宣慈 黃</dc:creator>
  <cp:lastModifiedBy>宣慈 黃</cp:lastModifiedBy>
  <cp:revision>4</cp:revision>
  <dcterms:created xsi:type="dcterms:W3CDTF">2023-11-16T01:30:32Z</dcterms:created>
  <dcterms:modified xsi:type="dcterms:W3CDTF">2023-11-21T14:00:47Z</dcterms:modified>
</cp:coreProperties>
</file>