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133A-A37F-4169-8F3B-B5AD7435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395410-D422-CFBC-48A7-234FC531C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E678BF-2B65-6B1C-3493-CBFECC1B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DDD40-76DB-AEBB-0C3A-30256886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28E226-596F-9A7D-CB9A-C9212F22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9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612AB-2444-B8D9-D115-946A210C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6460FB-2AD4-FD01-30A0-F9565657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E1AD8-0D7E-A3E8-D423-9D9B8D3D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D064A-C689-3AD2-5EBA-C6B3DD83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AE17E7-CB8A-5C00-7231-D691C1CB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19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503F25-E8BD-AE48-278B-5054CDEAA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992899-A1C6-C150-3ED7-321CFBB4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0AA57-8D52-0E6C-9749-687F07A1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14DB3-D850-838A-F585-34F0DD24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0C7F7-5CA8-219C-3563-3C46B54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80E65-CFF7-D768-EA43-DC2807EB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0AF8A-A0FC-753D-1F7C-71F336A0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7D3975-A362-AEC9-57FA-4B732F4F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BDBAE-4821-1C89-BCBF-D3E97574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0B78B-8AFF-5863-D886-1DBB0A08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0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BF756-7F3C-C498-CA20-6EC5CC3B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9D02D9-C263-E913-7D28-C8B6F5EC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BB8F2-62FC-F6C6-4F5E-B28FAD7D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2F2B92-0E7E-52BB-BE88-017C49F1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2FA2D-8837-C759-C345-AF694028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9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92A9D-7E53-C387-0D21-DA3FFC09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DD8F8-66C5-FA0E-4C35-EA1D6C5BC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559AEE-98CE-FD25-10C5-D5C18C3F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C1DBAF-F489-3D79-D1F3-78FEFCA5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6C78A-B9B5-FAB6-A22C-30C21D25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65F751-9A1B-9C06-A467-40C4E531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C1C18-D5F6-8793-5FEC-D693DFE6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D47FB-DD63-9C8E-24EF-0310863B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4C6AC-08FB-71A3-2CAD-CAB556318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2B05FE-D283-691A-D793-1676627D0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13D344-C66E-34E3-25F7-A76EC296F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EB2755-FA9F-A301-F21D-9B8CFD57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3FE1AC-D687-70C0-4A9C-8C4A388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C79CB9-4DCB-1A80-2E8E-8C67DFE6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3195E-F0DF-7B57-A0D6-A5140E76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88940D-4507-53E5-50D6-22FB39F6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4E45C1-5CA8-E17B-D1CA-3F34F63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B56A34-D4FB-BC00-229A-27B66E25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A003EB-56D4-09A1-06C2-9E930ECB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B4875F-40AE-90D2-CACE-334F44CF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903735-ACC3-C8D9-B233-35360F2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11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DC3CE-22EA-FE49-3432-9EAA1C4B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DB13A-FBE4-74EB-DCF8-A6253701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6DDE1E-9344-1633-64FC-F7470E6E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752AA5-A2C1-EDEA-F3C6-A571CFEC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4010E-17BA-6F8B-860E-332969E7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294CAF-F756-6A7B-A59A-26E59912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43A7E-4C46-5CCA-9294-7239A527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75C139-1D5F-4269-2E3D-1A45F2E39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742AC0-CEB2-C326-5E3F-1CC09B0C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54894F-E137-12C2-1FDA-980EB2FD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2653F0-5A1F-D4CF-77A5-5FCC360F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1DC1C2-C4DC-A0E3-F41E-887F286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16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02D6BE-4C53-97AE-B4A0-5259A1B8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724C1A-1980-B31B-5DB1-C1D53506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6FABD-A8A3-B879-C405-C885E538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45DD-31EB-4C95-8516-BE7313C316F5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9AB4F3-4624-84DD-5DEB-FA3F6B06C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28C001-83EF-D780-B5D4-AA175C0BE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E880-6A60-4D14-A71E-D1DB59D9A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12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EC70B8B-188E-F065-F2CC-D81DD905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2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7E7C9BF9-534C-6444-4DAB-C0C56903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6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B708B4B4-1F82-58B8-6D59-EE6AC69B3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086F7-B23B-C27C-BC5C-D4371DB7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9A458E-2648-02E7-0CC1-006A551EF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螢幕擷取畫面, 字型, 筆跡 的圖片&#10;&#10;自動產生的描述">
            <a:extLst>
              <a:ext uri="{FF2B5EF4-FFF2-40B4-BE49-F238E27FC236}">
                <a16:creationId xmlns:a16="http://schemas.microsoft.com/office/drawing/2014/main" id="{F092462F-8AC0-6BC2-AF4F-DD2D69E61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3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4FF7183-079F-8D52-F50F-8AE9BB5FC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808DA468-3E0E-775A-979B-4F9329379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服裝, 卡通 的圖片&#10;&#10;自動產生的描述">
            <a:extLst>
              <a:ext uri="{FF2B5EF4-FFF2-40B4-BE49-F238E27FC236}">
                <a16:creationId xmlns:a16="http://schemas.microsoft.com/office/drawing/2014/main" id="{41EC1B62-CD65-277A-4D9E-834ECB6B3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圖表, 螢幕擷取畫面, 地圖 的圖片&#10;&#10;自動產生的描述">
            <a:extLst>
              <a:ext uri="{FF2B5EF4-FFF2-40B4-BE49-F238E27FC236}">
                <a16:creationId xmlns:a16="http://schemas.microsoft.com/office/drawing/2014/main" id="{A80D8CFB-66E3-B6C3-BBD5-08FC3A4C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平板電腦, 通訊設備 的圖片&#10;&#10;自動產生的描述">
            <a:extLst>
              <a:ext uri="{FF2B5EF4-FFF2-40B4-BE49-F238E27FC236}">
                <a16:creationId xmlns:a16="http://schemas.microsoft.com/office/drawing/2014/main" id="{68FB1476-6721-1BEA-FA81-F0DE8F31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0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行動電話, 通訊設備 的圖片&#10;&#10;自動產生的描述">
            <a:extLst>
              <a:ext uri="{FF2B5EF4-FFF2-40B4-BE49-F238E27FC236}">
                <a16:creationId xmlns:a16="http://schemas.microsoft.com/office/drawing/2014/main" id="{6A058392-0431-D2F2-C501-FE5DB016E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C98B5AE9-78B8-9E06-8B0B-1C0D54D2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0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陳彥宏</dc:creator>
  <cp:lastModifiedBy>陳彥宏</cp:lastModifiedBy>
  <cp:revision>1</cp:revision>
  <dcterms:created xsi:type="dcterms:W3CDTF">2023-11-22T15:12:08Z</dcterms:created>
  <dcterms:modified xsi:type="dcterms:W3CDTF">2023-11-22T15:15:04Z</dcterms:modified>
</cp:coreProperties>
</file>