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1" r:id="rId4"/>
  </p:sldMasterIdLst>
  <p:notesMasterIdLst>
    <p:notesMasterId r:id="rId19"/>
  </p:notesMasterIdLst>
  <p:handoutMasterIdLst>
    <p:handoutMasterId r:id="rId20"/>
  </p:handoutMasterIdLst>
  <p:sldIdLst>
    <p:sldId id="268" r:id="rId5"/>
    <p:sldId id="269" r:id="rId6"/>
    <p:sldId id="262" r:id="rId7"/>
    <p:sldId id="27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31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35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7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6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61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37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00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41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26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3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4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9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7D2A-0DF8-424B-9572-B79AEBB2D9DC}" type="datetimeFigureOut">
              <a:rPr lang="en-US" noProof="0" smtClean="0"/>
              <a:t>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4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79" r:id="rId18"/>
    <p:sldLayoutId id="21474836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475" y="1720264"/>
            <a:ext cx="9839325" cy="152407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Real Estate Management 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(sabkoghar.com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196" y="4693355"/>
            <a:ext cx="3108325" cy="1351964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Anjan Pudasaini</a:t>
            </a:r>
          </a:p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 Roll No. = 7210/16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45" y="371106"/>
            <a:ext cx="1730756" cy="1212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086" y="589185"/>
            <a:ext cx="8911687" cy="128089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Look Of Website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03" y="1623701"/>
            <a:ext cx="10195132" cy="4836920"/>
          </a:xfrm>
        </p:spPr>
      </p:pic>
    </p:spTree>
    <p:extLst>
      <p:ext uri="{BB962C8B-B14F-4D97-AF65-F5344CB8AC3E}">
        <p14:creationId xmlns:p14="http://schemas.microsoft.com/office/powerpoint/2010/main" val="97002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65" y="444649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22" y="1424298"/>
            <a:ext cx="9819118" cy="4959409"/>
          </a:xfrm>
        </p:spPr>
      </p:pic>
    </p:spTree>
    <p:extLst>
      <p:ext uri="{BB962C8B-B14F-4D97-AF65-F5344CB8AC3E}">
        <p14:creationId xmlns:p14="http://schemas.microsoft.com/office/powerpoint/2010/main" val="291704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</a:t>
            </a:r>
            <a:endParaRPr lang="en-US" cap="none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would be helpful for those who want to list their property for sale.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validates seller before listing property for security.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really good and easy user interface as compared to other existing systems in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this application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it is responsive and everyone can easily understand about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21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continuous work and effort of our team we successfully developed web application ‘Real Estate Online System’ working very efficiently.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/>
              <a:t>The web application will help lot of individual potential buyer to communicate with the right seller and find the property they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440" y="5512037"/>
            <a:ext cx="8144142" cy="12714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sabkoghar.com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lists all the property of an individual seller so that the they could easily reach potential buyer directly.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6" y="711201"/>
            <a:ext cx="10010774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49" y="1562100"/>
            <a:ext cx="10471151" cy="46736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Online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an online project developed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Bootstrap,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different types of users i.e. Admin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Seller.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admin can access admin panel where admin manages listed properties.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seller can list their properties along with all needed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 profile is maintained.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access home page where all properties are listed.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 desired location can be searched.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2601"/>
            <a:ext cx="10840914" cy="3921600"/>
          </a:xfrm>
        </p:spPr>
        <p:txBody>
          <a:bodyPr/>
          <a:lstStyle/>
          <a:p>
            <a:pPr lvl="0"/>
            <a:r>
              <a:rPr lang="en-US" dirty="0"/>
              <a:t>Make the easy direct contact between individual buyer and seller.</a:t>
            </a:r>
          </a:p>
          <a:p>
            <a:pPr lvl="0"/>
            <a:r>
              <a:rPr lang="en-US" dirty="0"/>
              <a:t>Make the centralized platform for posting and selling property.</a:t>
            </a:r>
          </a:p>
          <a:p>
            <a:pPr lvl="0"/>
            <a:r>
              <a:rPr lang="en-US" dirty="0"/>
              <a:t>Helps to save individuals time as well as cost spent in search of property.</a:t>
            </a:r>
          </a:p>
          <a:p>
            <a:r>
              <a:rPr lang="en-US" dirty="0" smtClean="0"/>
              <a:t>Make the user interface as simple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95968"/>
            <a:ext cx="11582399" cy="997932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1" y="2255969"/>
            <a:ext cx="8077200" cy="160483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still rely on offline agents.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systems that provide efficient service in Nepal.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system have design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existing systems seem to have bad user interface and are not responsive.</a:t>
            </a: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Properties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Properties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Sellers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Properties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Property List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Property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Property Details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Seller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post properties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 7(ultimate, enterprise) and above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Text/Brackets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SQLyog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–Pentium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– 5 GB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– 128MB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977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Case Diagram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15" y="1587500"/>
            <a:ext cx="7477570" cy="4694490"/>
          </a:xfrm>
        </p:spPr>
      </p:pic>
    </p:spTree>
    <p:extLst>
      <p:ext uri="{BB962C8B-B14F-4D97-AF65-F5344CB8AC3E}">
        <p14:creationId xmlns:p14="http://schemas.microsoft.com/office/powerpoint/2010/main" val="32804915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   Real Estate Management System    (sabkoghar.com)</vt:lpstr>
      <vt:lpstr>sabkoghar.com</vt:lpstr>
      <vt:lpstr>Introduction</vt:lpstr>
      <vt:lpstr>Objective</vt:lpstr>
      <vt:lpstr>Problem Identified</vt:lpstr>
      <vt:lpstr>Modules</vt:lpstr>
      <vt:lpstr>Software Requirement</vt:lpstr>
      <vt:lpstr>Hardware Components</vt:lpstr>
      <vt:lpstr>Use Case Diagram</vt:lpstr>
      <vt:lpstr>Frontend Look Of Website</vt:lpstr>
      <vt:lpstr>Admin Panel</vt:lpstr>
      <vt:lpstr>Application</vt:lpstr>
      <vt:lpstr>Conclusion</vt:lpstr>
      <vt:lpstr>Thank you for your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2019-12-14T13:14:12Z</dcterms:created>
  <dcterms:modified xsi:type="dcterms:W3CDTF">2021-02-27T04:26:21Z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