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1" r:id="rId4"/>
  </p:sldMasterIdLst>
  <p:notesMasterIdLst>
    <p:notesMasterId r:id="rId19"/>
  </p:notesMasterIdLst>
  <p:handoutMasterIdLst>
    <p:handoutMasterId r:id="rId20"/>
  </p:handoutMasterIdLst>
  <p:sldIdLst>
    <p:sldId id="268" r:id="rId5"/>
    <p:sldId id="269" r:id="rId6"/>
    <p:sldId id="262" r:id="rId7"/>
    <p:sldId id="275" r:id="rId8"/>
    <p:sldId id="272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>
      <p:cViewPr varScale="1">
        <p:scale>
          <a:sx n="89" d="100"/>
          <a:sy n="89" d="100"/>
        </p:scale>
        <p:origin x="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31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435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2" name="Rectangle: Rounded Corners 6">
            <a:extLst>
              <a:ext uri="{FF2B5EF4-FFF2-40B4-BE49-F238E27FC236}">
                <a16:creationId xmlns:a16="http://schemas.microsoft.com/office/drawing/2014/main" xmlns="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871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12/14/2019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2560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12/14/2019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4611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12/14/2019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1374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003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0412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12/14/2019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260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xmlns="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12/14/2019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xmlns="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xmlns="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xmlns="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xmlns="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CC5A0CF1-9FE7-4149-97DC-5221639144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12/14/2019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328F7C25-BFB6-430F-87B6-7D0D2C7493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82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534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12/14/2019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E8539E0A-8009-4A6E-A7A1-5AEFA52206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64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12/14/2019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xmlns="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031B0A9-3E16-4C5B-A6CE-045BCB91A0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75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12/14/2019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186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12/14/2019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594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12/14/2019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199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12/14/2019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197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B7D2A-0DF8-424B-9572-B79AEBB2D9DC}" type="datetimeFigureOut">
              <a:rPr lang="en-US" noProof="0" smtClean="0"/>
              <a:t>12/14/2019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745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79" r:id="rId18"/>
    <p:sldLayoutId id="214748366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475" y="1720264"/>
            <a:ext cx="9839325" cy="1524070"/>
          </a:xfrm>
        </p:spPr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Real Estate Management System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(sabkoghar.com)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0196" y="4693355"/>
            <a:ext cx="3108325" cy="1351964"/>
          </a:xfrm>
        </p:spPr>
        <p:txBody>
          <a:bodyPr>
            <a:normAutofit/>
          </a:bodyPr>
          <a:lstStyle/>
          <a:p>
            <a:pPr algn="l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:-</a:t>
            </a:r>
          </a:p>
          <a:p>
            <a:pPr algn="l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Anjan Pudasaini</a:t>
            </a:r>
            <a:endParaRPr lang="en-US" sz="20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 Roll No. = 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7210/16</a:t>
            </a:r>
            <a:endParaRPr lang="en-US" sz="20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80423" y="3244334"/>
            <a:ext cx="231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045" y="371106"/>
            <a:ext cx="1730756" cy="12125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086" y="589185"/>
            <a:ext cx="8911687" cy="1280890"/>
          </a:xfrm>
        </p:spPr>
        <p:txBody>
          <a:bodyPr/>
          <a:lstStyle/>
          <a:p>
            <a:pPr algn="ctr"/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Look Of Website</a:t>
            </a:r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03" y="1623701"/>
            <a:ext cx="10195132" cy="4836920"/>
          </a:xfrm>
        </p:spPr>
      </p:pic>
    </p:spTree>
    <p:extLst>
      <p:ext uri="{BB962C8B-B14F-4D97-AF65-F5344CB8AC3E}">
        <p14:creationId xmlns:p14="http://schemas.microsoft.com/office/powerpoint/2010/main" val="97002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3265" y="444649"/>
            <a:ext cx="8911687" cy="128089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Panel</a:t>
            </a:r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422" y="1424298"/>
            <a:ext cx="9819118" cy="4959409"/>
          </a:xfrm>
        </p:spPr>
      </p:pic>
    </p:spTree>
    <p:extLst>
      <p:ext uri="{BB962C8B-B14F-4D97-AF65-F5344CB8AC3E}">
        <p14:creationId xmlns:p14="http://schemas.microsoft.com/office/powerpoint/2010/main" val="2917043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none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Application</a:t>
            </a:r>
            <a:endParaRPr lang="en-US" cap="none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website would be helpful for those who want to list their property for sale.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validates seller before listing property for security.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really good and easy user interface as compared to other existing systems in market.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advantage of this application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it is responsive and everyone can easily understand about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219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a continuous work and effort of our team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successfully developed web application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‘Real Estate Online System’ working very efficiently.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 smtClean="0"/>
              <a:t>The web application will help lot of individual potential buyer to communicate with the right seller and find the property they want.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5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7440" y="5512037"/>
            <a:ext cx="8144142" cy="127146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for your time…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2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sabkoghar.com</a:t>
            </a:r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lists all the property of an individual seller so that the they could easily reach potential buyer directly.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DED3C6-003C-4A2D-B351-F00A04BF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326" y="711201"/>
            <a:ext cx="10010774" cy="990600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4FA16B2-6A61-4B79-B91C-B41F21F1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5849" y="1562100"/>
            <a:ext cx="10471151" cy="467360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Estate Online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is an online project developed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Bootstrap,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and MySQL.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 different types of users i.e. Admin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Seller.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admin can access admin panel where admin manages listed properties.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seller can list their properties along with all needed details.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Seller profile is maintained.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Everyone can access home page where all properties are listed.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in desired location can be searched.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42601"/>
            <a:ext cx="10840914" cy="3921600"/>
          </a:xfrm>
        </p:spPr>
        <p:txBody>
          <a:bodyPr/>
          <a:lstStyle/>
          <a:p>
            <a:pPr lvl="0"/>
            <a:r>
              <a:rPr lang="en-US" dirty="0"/>
              <a:t>Make the easy direct contact between individual buyer and seller.</a:t>
            </a:r>
          </a:p>
          <a:p>
            <a:pPr lvl="0"/>
            <a:r>
              <a:rPr lang="en-US" dirty="0"/>
              <a:t>Make the centralized platform for posting and selling property.</a:t>
            </a:r>
          </a:p>
          <a:p>
            <a:pPr lvl="0"/>
            <a:r>
              <a:rPr lang="en-US" dirty="0"/>
              <a:t>Helps to save individuals time as well as cost spent in search of property.</a:t>
            </a:r>
          </a:p>
          <a:p>
            <a:r>
              <a:rPr lang="en-US" dirty="0" smtClean="0"/>
              <a:t>Make the user interface as simple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995968"/>
            <a:ext cx="11582399" cy="997932"/>
          </a:xfrm>
        </p:spPr>
        <p:txBody>
          <a:bodyPr/>
          <a:lstStyle/>
          <a:p>
            <a:pPr algn="ctr"/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Identified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9E3F3D3-E33B-4CC0-A31E-7554F6BA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1901" y="2255969"/>
            <a:ext cx="8077200" cy="1604831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still rely on offline agents.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very few systems that provide efficient service in Nepal.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existing system have design issues.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existing systems seem to have bad user interface and are not responsive.</a:t>
            </a:r>
          </a:p>
        </p:txBody>
      </p:sp>
    </p:spTree>
    <p:extLst>
      <p:ext uri="{BB962C8B-B14F-4D97-AF65-F5344CB8AC3E}">
        <p14:creationId xmlns:p14="http://schemas.microsoft.com/office/powerpoint/2010/main" val="194386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4BA199-95B7-41B3-9A72-44BD819B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4B0985-002E-41EF-80D7-888D432617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Properties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Properties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Sellers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Properties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846FF52-309D-45FC-A407-74955F1EF1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Property List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Property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Property Details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Seller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and post properties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3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</a:t>
            </a:r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Windows 7(ultimate, enterprise) and above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Sublime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Text/Brackets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SQLyog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9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Components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–Pentium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– 5 GB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– 128MB Or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4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9779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Case Diagram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15" y="1587500"/>
            <a:ext cx="7477570" cy="4694490"/>
          </a:xfrm>
        </p:spPr>
      </p:pic>
    </p:spTree>
    <p:extLst>
      <p:ext uri="{BB962C8B-B14F-4D97-AF65-F5344CB8AC3E}">
        <p14:creationId xmlns:p14="http://schemas.microsoft.com/office/powerpoint/2010/main" val="32804915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94942-C689-461B-8649-1FD863C6BA2B}">
  <ds:schemaRefs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purl.org/dc/terms/"/>
    <ds:schemaRef ds:uri="16c05727-aa75-4e4a-9b5f-8a80a1165891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96277B9-27DA-47CA-9593-62E4BB44A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C25A74-1E0C-4362-AFA3-6197BD285F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329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Gothic</vt:lpstr>
      <vt:lpstr>Tahoma</vt:lpstr>
      <vt:lpstr>Times New Roman</vt:lpstr>
      <vt:lpstr>Wingdings</vt:lpstr>
      <vt:lpstr>Wingdings 3</vt:lpstr>
      <vt:lpstr>Wisp</vt:lpstr>
      <vt:lpstr>   Real Estate Management System    (sabkoghar.com)</vt:lpstr>
      <vt:lpstr>sabkoghar.com</vt:lpstr>
      <vt:lpstr>Introduction</vt:lpstr>
      <vt:lpstr>Objective</vt:lpstr>
      <vt:lpstr>Problem Identified</vt:lpstr>
      <vt:lpstr>Modules</vt:lpstr>
      <vt:lpstr>Software Requirement</vt:lpstr>
      <vt:lpstr>Hardware Components</vt:lpstr>
      <vt:lpstr>Use Case Diagram</vt:lpstr>
      <vt:lpstr>Frontend Look Of Website</vt:lpstr>
      <vt:lpstr>Admin Panel</vt:lpstr>
      <vt:lpstr>Application</vt:lpstr>
      <vt:lpstr>Conclusion</vt:lpstr>
      <vt:lpstr>Thank you for your time…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2019-12-14T13:14:12Z</dcterms:created>
  <dcterms:modified xsi:type="dcterms:W3CDTF">2019-12-14T16:30:12Z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