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7"/>
  </p:notesMasterIdLst>
  <p:handoutMasterIdLst>
    <p:handoutMasterId r:id="rId8"/>
  </p:handoutMasterIdLst>
  <p:sldIdLst>
    <p:sldId id="1446" r:id="rId2"/>
    <p:sldId id="1447" r:id="rId3"/>
    <p:sldId id="1448" r:id="rId4"/>
    <p:sldId id="1449" r:id="rId5"/>
    <p:sldId id="1450" r:id="rId6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6D156-937A-453B-8F8B-3837BA0783F4}" v="149" dt="2023-12-09T03:51:27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5" autoAdjust="0"/>
    <p:restoredTop sz="96236" autoAdjust="0"/>
  </p:normalViewPr>
  <p:slideViewPr>
    <p:cSldViewPr>
      <p:cViewPr>
        <p:scale>
          <a:sx n="30" d="100"/>
          <a:sy n="30" d="100"/>
        </p:scale>
        <p:origin x="860" y="288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188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us Alsos" userId="c9344b9ac076aa8c" providerId="LiveId" clId="{7056D156-937A-453B-8F8B-3837BA0783F4}"/>
    <pc:docChg chg="undo custSel addSld delSld modSld">
      <pc:chgData name="Tinus Alsos" userId="c9344b9ac076aa8c" providerId="LiveId" clId="{7056D156-937A-453B-8F8B-3837BA0783F4}" dt="2023-12-09T04:42:20.178" v="3302" actId="20577"/>
      <pc:docMkLst>
        <pc:docMk/>
      </pc:docMkLst>
      <pc:sldChg chg="addSp modSp del mod chgLayout">
        <pc:chgData name="Tinus Alsos" userId="c9344b9ac076aa8c" providerId="LiveId" clId="{7056D156-937A-453B-8F8B-3837BA0783F4}" dt="2023-12-08T22:46:57.164" v="2" actId="47"/>
        <pc:sldMkLst>
          <pc:docMk/>
          <pc:sldMk cId="582482011" sldId="1443"/>
        </pc:sldMkLst>
        <pc:spChg chg="add mod ord">
          <ac:chgData name="Tinus Alsos" userId="c9344b9ac076aa8c" providerId="LiveId" clId="{7056D156-937A-453B-8F8B-3837BA0783F4}" dt="2023-12-08T22:46:34.838" v="1"/>
          <ac:spMkLst>
            <pc:docMk/>
            <pc:sldMk cId="582482011" sldId="1443"/>
            <ac:spMk id="3" creationId="{584F007F-A37D-C78A-BEBD-24BA17BEF0ED}"/>
          </ac:spMkLst>
        </pc:spChg>
        <pc:spChg chg="add mod ord">
          <ac:chgData name="Tinus Alsos" userId="c9344b9ac076aa8c" providerId="LiveId" clId="{7056D156-937A-453B-8F8B-3837BA0783F4}" dt="2023-12-08T22:46:34.838" v="1"/>
          <ac:spMkLst>
            <pc:docMk/>
            <pc:sldMk cId="582482011" sldId="1443"/>
            <ac:spMk id="4" creationId="{04E08D5F-3BC9-602D-ACB7-E2C97169B98F}"/>
          </ac:spMkLst>
        </pc:spChg>
        <pc:spChg chg="add mod ord">
          <ac:chgData name="Tinus Alsos" userId="c9344b9ac076aa8c" providerId="LiveId" clId="{7056D156-937A-453B-8F8B-3837BA0783F4}" dt="2023-12-08T22:46:34.838" v="1"/>
          <ac:spMkLst>
            <pc:docMk/>
            <pc:sldMk cId="582482011" sldId="1443"/>
            <ac:spMk id="6" creationId="{553E2AE6-B6DE-8E7E-215D-DB06A4D112A8}"/>
          </ac:spMkLst>
        </pc:spChg>
      </pc:sldChg>
      <pc:sldChg chg="modSp del mod">
        <pc:chgData name="Tinus Alsos" userId="c9344b9ac076aa8c" providerId="LiveId" clId="{7056D156-937A-453B-8F8B-3837BA0783F4}" dt="2023-12-08T22:48:27.433" v="108" actId="47"/>
        <pc:sldMkLst>
          <pc:docMk/>
          <pc:sldMk cId="3365292928" sldId="1444"/>
        </pc:sldMkLst>
        <pc:spChg chg="mod">
          <ac:chgData name="Tinus Alsos" userId="c9344b9ac076aa8c" providerId="LiveId" clId="{7056D156-937A-453B-8F8B-3837BA0783F4}" dt="2023-12-08T22:46:34.838" v="1"/>
          <ac:spMkLst>
            <pc:docMk/>
            <pc:sldMk cId="3365292928" sldId="1444"/>
            <ac:spMk id="2" creationId="{84A625A3-6E1C-BC53-EEC1-31056D0C6892}"/>
          </ac:spMkLst>
        </pc:spChg>
        <pc:spChg chg="mod">
          <ac:chgData name="Tinus Alsos" userId="c9344b9ac076aa8c" providerId="LiveId" clId="{7056D156-937A-453B-8F8B-3837BA0783F4}" dt="2023-12-08T22:47:45.286" v="92" actId="20577"/>
          <ac:spMkLst>
            <pc:docMk/>
            <pc:sldMk cId="3365292928" sldId="1444"/>
            <ac:spMk id="3" creationId="{FC75504B-12CB-6821-28FB-FFF3EB490BCE}"/>
          </ac:spMkLst>
        </pc:spChg>
        <pc:spChg chg="mod">
          <ac:chgData name="Tinus Alsos" userId="c9344b9ac076aa8c" providerId="LiveId" clId="{7056D156-937A-453B-8F8B-3837BA0783F4}" dt="2023-12-08T22:47:05.800" v="3" actId="20577"/>
          <ac:spMkLst>
            <pc:docMk/>
            <pc:sldMk cId="3365292928" sldId="1444"/>
            <ac:spMk id="4" creationId="{52559B46-187D-8CB2-4CD5-0704F9D242D8}"/>
          </ac:spMkLst>
        </pc:spChg>
        <pc:spChg chg="mod">
          <ac:chgData name="Tinus Alsos" userId="c9344b9ac076aa8c" providerId="LiveId" clId="{7056D156-937A-453B-8F8B-3837BA0783F4}" dt="2023-12-08T22:46:34.838" v="1"/>
          <ac:spMkLst>
            <pc:docMk/>
            <pc:sldMk cId="3365292928" sldId="1444"/>
            <ac:spMk id="5" creationId="{36785472-9B6D-53FF-A02B-4EEBAAB11154}"/>
          </ac:spMkLst>
        </pc:spChg>
      </pc:sldChg>
      <pc:sldChg chg="modSp del">
        <pc:chgData name="Tinus Alsos" userId="c9344b9ac076aa8c" providerId="LiveId" clId="{7056D156-937A-453B-8F8B-3837BA0783F4}" dt="2023-12-08T22:48:01.274" v="98" actId="47"/>
        <pc:sldMkLst>
          <pc:docMk/>
          <pc:sldMk cId="1263803089" sldId="1445"/>
        </pc:sldMkLst>
        <pc:spChg chg="mod">
          <ac:chgData name="Tinus Alsos" userId="c9344b9ac076aa8c" providerId="LiveId" clId="{7056D156-937A-453B-8F8B-3837BA0783F4}" dt="2023-12-08T22:46:34.838" v="1"/>
          <ac:spMkLst>
            <pc:docMk/>
            <pc:sldMk cId="1263803089" sldId="1445"/>
            <ac:spMk id="2" creationId="{F7DECAED-3B27-0734-5319-3B507ADF1341}"/>
          </ac:spMkLst>
        </pc:spChg>
        <pc:spChg chg="mod">
          <ac:chgData name="Tinus Alsos" userId="c9344b9ac076aa8c" providerId="LiveId" clId="{7056D156-937A-453B-8F8B-3837BA0783F4}" dt="2023-12-08T22:46:34.838" v="1"/>
          <ac:spMkLst>
            <pc:docMk/>
            <pc:sldMk cId="1263803089" sldId="1445"/>
            <ac:spMk id="3" creationId="{67076B6E-C825-9966-0D58-548AA1624D78}"/>
          </ac:spMkLst>
        </pc:spChg>
        <pc:spChg chg="mod">
          <ac:chgData name="Tinus Alsos" userId="c9344b9ac076aa8c" providerId="LiveId" clId="{7056D156-937A-453B-8F8B-3837BA0783F4}" dt="2023-12-08T22:46:34.838" v="1"/>
          <ac:spMkLst>
            <pc:docMk/>
            <pc:sldMk cId="1263803089" sldId="1445"/>
            <ac:spMk id="4" creationId="{F330FB47-332B-4053-55DC-58F73B1FBB0E}"/>
          </ac:spMkLst>
        </pc:spChg>
        <pc:spChg chg="mod">
          <ac:chgData name="Tinus Alsos" userId="c9344b9ac076aa8c" providerId="LiveId" clId="{7056D156-937A-453B-8F8B-3837BA0783F4}" dt="2023-12-08T22:46:34.838" v="1"/>
          <ac:spMkLst>
            <pc:docMk/>
            <pc:sldMk cId="1263803089" sldId="1445"/>
            <ac:spMk id="5" creationId="{D4189771-0C20-15F9-3D33-3AF0D9C70EA9}"/>
          </ac:spMkLst>
        </pc:spChg>
      </pc:sldChg>
      <pc:sldChg chg="addSp modSp add mod modAnim">
        <pc:chgData name="Tinus Alsos" userId="c9344b9ac076aa8c" providerId="LiveId" clId="{7056D156-937A-453B-8F8B-3837BA0783F4}" dt="2023-12-09T03:04:06.353" v="2558" actId="20577"/>
        <pc:sldMkLst>
          <pc:docMk/>
          <pc:sldMk cId="606985104" sldId="1446"/>
        </pc:sldMkLst>
        <pc:spChg chg="mod">
          <ac:chgData name="Tinus Alsos" userId="c9344b9ac076aa8c" providerId="LiveId" clId="{7056D156-937A-453B-8F8B-3837BA0783F4}" dt="2023-12-08T22:51:08.877" v="251" actId="20577"/>
          <ac:spMkLst>
            <pc:docMk/>
            <pc:sldMk cId="606985104" sldId="1446"/>
            <ac:spMk id="2" creationId="{84A625A3-6E1C-BC53-EEC1-31056D0C6892}"/>
          </ac:spMkLst>
        </pc:spChg>
        <pc:spChg chg="mod">
          <ac:chgData name="Tinus Alsos" userId="c9344b9ac076aa8c" providerId="LiveId" clId="{7056D156-937A-453B-8F8B-3837BA0783F4}" dt="2023-12-09T03:04:06.353" v="2558" actId="20577"/>
          <ac:spMkLst>
            <pc:docMk/>
            <pc:sldMk cId="606985104" sldId="1446"/>
            <ac:spMk id="5" creationId="{36785472-9B6D-53FF-A02B-4EEBAAB11154}"/>
          </ac:spMkLst>
        </pc:spChg>
        <pc:spChg chg="add mod">
          <ac:chgData name="Tinus Alsos" userId="c9344b9ac076aa8c" providerId="LiveId" clId="{7056D156-937A-453B-8F8B-3837BA0783F4}" dt="2023-12-08T23:09:45.728" v="894" actId="1076"/>
          <ac:spMkLst>
            <pc:docMk/>
            <pc:sldMk cId="606985104" sldId="1446"/>
            <ac:spMk id="8" creationId="{EB84E7A3-A4C5-C07A-1930-E8F5EC00B452}"/>
          </ac:spMkLst>
        </pc:spChg>
        <pc:picChg chg="add mod">
          <ac:chgData name="Tinus Alsos" userId="c9344b9ac076aa8c" providerId="LiveId" clId="{7056D156-937A-453B-8F8B-3837BA0783F4}" dt="2023-12-08T23:05:51.787" v="831" actId="1076"/>
          <ac:picMkLst>
            <pc:docMk/>
            <pc:sldMk cId="606985104" sldId="1446"/>
            <ac:picMk id="7" creationId="{B3931347-D956-F5E0-C994-C7668E4AFBE0}"/>
          </ac:picMkLst>
        </pc:picChg>
        <pc:picChg chg="add mod">
          <ac:chgData name="Tinus Alsos" userId="c9344b9ac076aa8c" providerId="LiveId" clId="{7056D156-937A-453B-8F8B-3837BA0783F4}" dt="2023-12-08T23:10:50.863" v="901" actId="1076"/>
          <ac:picMkLst>
            <pc:docMk/>
            <pc:sldMk cId="606985104" sldId="1446"/>
            <ac:picMk id="10" creationId="{635142DA-1EF4-FA05-1049-629AAD509D63}"/>
          </ac:picMkLst>
        </pc:picChg>
      </pc:sldChg>
      <pc:sldChg chg="addSp delSp modSp add mod">
        <pc:chgData name="Tinus Alsos" userId="c9344b9ac076aa8c" providerId="LiveId" clId="{7056D156-937A-453B-8F8B-3837BA0783F4}" dt="2023-12-08T23:52:26.299" v="1259" actId="403"/>
        <pc:sldMkLst>
          <pc:docMk/>
          <pc:sldMk cId="171802910" sldId="1447"/>
        </pc:sldMkLst>
        <pc:spChg chg="mod">
          <ac:chgData name="Tinus Alsos" userId="c9344b9ac076aa8c" providerId="LiveId" clId="{7056D156-937A-453B-8F8B-3837BA0783F4}" dt="2023-12-08T23:50:11.778" v="1205" actId="20577"/>
          <ac:spMkLst>
            <pc:docMk/>
            <pc:sldMk cId="171802910" sldId="1447"/>
            <ac:spMk id="2" creationId="{84A625A3-6E1C-BC53-EEC1-31056D0C6892}"/>
          </ac:spMkLst>
        </pc:spChg>
        <pc:spChg chg="mod">
          <ac:chgData name="Tinus Alsos" userId="c9344b9ac076aa8c" providerId="LiveId" clId="{7056D156-937A-453B-8F8B-3837BA0783F4}" dt="2023-12-08T22:48:21.704" v="107" actId="20577"/>
          <ac:spMkLst>
            <pc:docMk/>
            <pc:sldMk cId="171802910" sldId="1447"/>
            <ac:spMk id="4" creationId="{52559B46-187D-8CB2-4CD5-0704F9D242D8}"/>
          </ac:spMkLst>
        </pc:spChg>
        <pc:spChg chg="del mod">
          <ac:chgData name="Tinus Alsos" userId="c9344b9ac076aa8c" providerId="LiveId" clId="{7056D156-937A-453B-8F8B-3837BA0783F4}" dt="2023-12-08T23:37:27.116" v="946" actId="3680"/>
          <ac:spMkLst>
            <pc:docMk/>
            <pc:sldMk cId="171802910" sldId="1447"/>
            <ac:spMk id="5" creationId="{36785472-9B6D-53FF-A02B-4EEBAAB11154}"/>
          </ac:spMkLst>
        </pc:spChg>
        <pc:graphicFrameChg chg="add mod ord modGraphic">
          <ac:chgData name="Tinus Alsos" userId="c9344b9ac076aa8c" providerId="LiveId" clId="{7056D156-937A-453B-8F8B-3837BA0783F4}" dt="2023-12-08T23:52:26.299" v="1259" actId="403"/>
          <ac:graphicFrameMkLst>
            <pc:docMk/>
            <pc:sldMk cId="171802910" sldId="1447"/>
            <ac:graphicFrameMk id="6" creationId="{DF05DC3C-36D0-BF22-4D40-61974CC7AA18}"/>
          </ac:graphicFrameMkLst>
        </pc:graphicFrameChg>
        <pc:graphicFrameChg chg="add del mod">
          <ac:chgData name="Tinus Alsos" userId="c9344b9ac076aa8c" providerId="LiveId" clId="{7056D156-937A-453B-8F8B-3837BA0783F4}" dt="2023-12-08T23:37:32.288" v="948"/>
          <ac:graphicFrameMkLst>
            <pc:docMk/>
            <pc:sldMk cId="171802910" sldId="1447"/>
            <ac:graphicFrameMk id="7" creationId="{127471B5-D8C2-97E8-4B09-4DFB6C49ADC6}"/>
          </ac:graphicFrameMkLst>
        </pc:graphicFrameChg>
      </pc:sldChg>
      <pc:sldChg chg="addSp delSp modSp add mod">
        <pc:chgData name="Tinus Alsos" userId="c9344b9ac076aa8c" providerId="LiveId" clId="{7056D156-937A-453B-8F8B-3837BA0783F4}" dt="2023-12-09T02:13:14.276" v="1767" actId="404"/>
        <pc:sldMkLst>
          <pc:docMk/>
          <pc:sldMk cId="3005363222" sldId="1448"/>
        </pc:sldMkLst>
        <pc:spChg chg="mod">
          <ac:chgData name="Tinus Alsos" userId="c9344b9ac076aa8c" providerId="LiveId" clId="{7056D156-937A-453B-8F8B-3837BA0783F4}" dt="2023-12-08T23:54:49.804" v="1337" actId="20577"/>
          <ac:spMkLst>
            <pc:docMk/>
            <pc:sldMk cId="3005363222" sldId="1448"/>
            <ac:spMk id="2" creationId="{84A625A3-6E1C-BC53-EEC1-31056D0C6892}"/>
          </ac:spMkLst>
        </pc:spChg>
        <pc:spChg chg="mod">
          <ac:chgData name="Tinus Alsos" userId="c9344b9ac076aa8c" providerId="LiveId" clId="{7056D156-937A-453B-8F8B-3837BA0783F4}" dt="2023-12-08T22:48:18.159" v="105" actId="20577"/>
          <ac:spMkLst>
            <pc:docMk/>
            <pc:sldMk cId="3005363222" sldId="1448"/>
            <ac:spMk id="4" creationId="{52559B46-187D-8CB2-4CD5-0704F9D242D8}"/>
          </ac:spMkLst>
        </pc:spChg>
        <pc:spChg chg="mod">
          <ac:chgData name="Tinus Alsos" userId="c9344b9ac076aa8c" providerId="LiveId" clId="{7056D156-937A-453B-8F8B-3837BA0783F4}" dt="2023-12-08T23:56:04.817" v="1359" actId="113"/>
          <ac:spMkLst>
            <pc:docMk/>
            <pc:sldMk cId="3005363222" sldId="1448"/>
            <ac:spMk id="5" creationId="{36785472-9B6D-53FF-A02B-4EEBAAB11154}"/>
          </ac:spMkLst>
        </pc:spChg>
        <pc:spChg chg="add mod">
          <ac:chgData name="Tinus Alsos" userId="c9344b9ac076aa8c" providerId="LiveId" clId="{7056D156-937A-453B-8F8B-3837BA0783F4}" dt="2023-12-09T01:51:40.702" v="1507" actId="1076"/>
          <ac:spMkLst>
            <pc:docMk/>
            <pc:sldMk cId="3005363222" sldId="1448"/>
            <ac:spMk id="10" creationId="{242E36F2-C6F8-9E5C-AA94-9B372B998B99}"/>
          </ac:spMkLst>
        </pc:spChg>
        <pc:spChg chg="add del">
          <ac:chgData name="Tinus Alsos" userId="c9344b9ac076aa8c" providerId="LiveId" clId="{7056D156-937A-453B-8F8B-3837BA0783F4}" dt="2023-12-09T01:50:13.931" v="1445" actId="22"/>
          <ac:spMkLst>
            <pc:docMk/>
            <pc:sldMk cId="3005363222" sldId="1448"/>
            <ac:spMk id="17" creationId="{1AE9A11A-F51A-679D-B267-4EEB019E48B7}"/>
          </ac:spMkLst>
        </pc:spChg>
        <pc:graphicFrameChg chg="add mod modGraphic">
          <ac:chgData name="Tinus Alsos" userId="c9344b9ac076aa8c" providerId="LiveId" clId="{7056D156-937A-453B-8F8B-3837BA0783F4}" dt="2023-12-09T02:13:14.276" v="1767" actId="404"/>
          <ac:graphicFrameMkLst>
            <pc:docMk/>
            <pc:sldMk cId="3005363222" sldId="1448"/>
            <ac:graphicFrameMk id="15" creationId="{418F9FB1-F36E-BF50-B5CB-D86B9A4FC782}"/>
          </ac:graphicFrameMkLst>
        </pc:graphicFrameChg>
        <pc:picChg chg="add del">
          <ac:chgData name="Tinus Alsos" userId="c9344b9ac076aa8c" providerId="LiveId" clId="{7056D156-937A-453B-8F8B-3837BA0783F4}" dt="2023-12-08T23:56:19.483" v="1361" actId="22"/>
          <ac:picMkLst>
            <pc:docMk/>
            <pc:sldMk cId="3005363222" sldId="1448"/>
            <ac:picMk id="7" creationId="{D8DCE1F9-8F21-9E38-D24E-BF16BAF46388}"/>
          </ac:picMkLst>
        </pc:picChg>
        <pc:picChg chg="add mod">
          <ac:chgData name="Tinus Alsos" userId="c9344b9ac076aa8c" providerId="LiveId" clId="{7056D156-937A-453B-8F8B-3837BA0783F4}" dt="2023-12-08T23:56:50.004" v="1365" actId="1076"/>
          <ac:picMkLst>
            <pc:docMk/>
            <pc:sldMk cId="3005363222" sldId="1448"/>
            <ac:picMk id="9" creationId="{10AB37E6-D977-6F7C-93E9-4DCDB5CFAD8A}"/>
          </ac:picMkLst>
        </pc:picChg>
        <pc:picChg chg="add mod">
          <ac:chgData name="Tinus Alsos" userId="c9344b9ac076aa8c" providerId="LiveId" clId="{7056D156-937A-453B-8F8B-3837BA0783F4}" dt="2023-12-09T01:46:31.168" v="1436" actId="1076"/>
          <ac:picMkLst>
            <pc:docMk/>
            <pc:sldMk cId="3005363222" sldId="1448"/>
            <ac:picMk id="12" creationId="{A9E88406-B514-607F-7C7B-768C739AF9DE}"/>
          </ac:picMkLst>
        </pc:picChg>
        <pc:picChg chg="add del mod">
          <ac:chgData name="Tinus Alsos" userId="c9344b9ac076aa8c" providerId="LiveId" clId="{7056D156-937A-453B-8F8B-3837BA0783F4}" dt="2023-12-09T01:47:09.871" v="1441" actId="478"/>
          <ac:picMkLst>
            <pc:docMk/>
            <pc:sldMk cId="3005363222" sldId="1448"/>
            <ac:picMk id="14" creationId="{8FDBA70C-069A-8289-5EA7-C2F3964D5D54}"/>
          </ac:picMkLst>
        </pc:picChg>
      </pc:sldChg>
      <pc:sldChg chg="modSp add mod">
        <pc:chgData name="Tinus Alsos" userId="c9344b9ac076aa8c" providerId="LiveId" clId="{7056D156-937A-453B-8F8B-3837BA0783F4}" dt="2023-12-09T04:42:20.178" v="3302" actId="20577"/>
        <pc:sldMkLst>
          <pc:docMk/>
          <pc:sldMk cId="3334030153" sldId="1449"/>
        </pc:sldMkLst>
        <pc:spChg chg="mod">
          <ac:chgData name="Tinus Alsos" userId="c9344b9ac076aa8c" providerId="LiveId" clId="{7056D156-937A-453B-8F8B-3837BA0783F4}" dt="2023-12-09T02:46:48.996" v="2366" actId="20577"/>
          <ac:spMkLst>
            <pc:docMk/>
            <pc:sldMk cId="3334030153" sldId="1449"/>
            <ac:spMk id="2" creationId="{84A625A3-6E1C-BC53-EEC1-31056D0C6892}"/>
          </ac:spMkLst>
        </pc:spChg>
        <pc:spChg chg="mod">
          <ac:chgData name="Tinus Alsos" userId="c9344b9ac076aa8c" providerId="LiveId" clId="{7056D156-937A-453B-8F8B-3837BA0783F4}" dt="2023-12-08T22:48:14.777" v="103" actId="20577"/>
          <ac:spMkLst>
            <pc:docMk/>
            <pc:sldMk cId="3334030153" sldId="1449"/>
            <ac:spMk id="4" creationId="{52559B46-187D-8CB2-4CD5-0704F9D242D8}"/>
          </ac:spMkLst>
        </pc:spChg>
        <pc:spChg chg="mod">
          <ac:chgData name="Tinus Alsos" userId="c9344b9ac076aa8c" providerId="LiveId" clId="{7056D156-937A-453B-8F8B-3837BA0783F4}" dt="2023-12-09T04:42:20.178" v="3302" actId="20577"/>
          <ac:spMkLst>
            <pc:docMk/>
            <pc:sldMk cId="3334030153" sldId="1449"/>
            <ac:spMk id="5" creationId="{36785472-9B6D-53FF-A02B-4EEBAAB11154}"/>
          </ac:spMkLst>
        </pc:spChg>
      </pc:sldChg>
      <pc:sldChg chg="addSp delSp modSp add mod">
        <pc:chgData name="Tinus Alsos" userId="c9344b9ac076aa8c" providerId="LiveId" clId="{7056D156-937A-453B-8F8B-3837BA0783F4}" dt="2023-12-09T04:00:18.147" v="3064" actId="14100"/>
        <pc:sldMkLst>
          <pc:docMk/>
          <pc:sldMk cId="1050969956" sldId="1450"/>
        </pc:sldMkLst>
        <pc:spChg chg="mod">
          <ac:chgData name="Tinus Alsos" userId="c9344b9ac076aa8c" providerId="LiveId" clId="{7056D156-937A-453B-8F8B-3837BA0783F4}" dt="2023-12-09T02:58:09.574" v="2417" actId="20577"/>
          <ac:spMkLst>
            <pc:docMk/>
            <pc:sldMk cId="1050969956" sldId="1450"/>
            <ac:spMk id="2" creationId="{84A625A3-6E1C-BC53-EEC1-31056D0C6892}"/>
          </ac:spMkLst>
        </pc:spChg>
        <pc:spChg chg="mod">
          <ac:chgData name="Tinus Alsos" userId="c9344b9ac076aa8c" providerId="LiveId" clId="{7056D156-937A-453B-8F8B-3837BA0783F4}" dt="2023-12-08T22:48:06.554" v="100" actId="20577"/>
          <ac:spMkLst>
            <pc:docMk/>
            <pc:sldMk cId="1050969956" sldId="1450"/>
            <ac:spMk id="4" creationId="{52559B46-187D-8CB2-4CD5-0704F9D242D8}"/>
          </ac:spMkLst>
        </pc:spChg>
        <pc:spChg chg="mod">
          <ac:chgData name="Tinus Alsos" userId="c9344b9ac076aa8c" providerId="LiveId" clId="{7056D156-937A-453B-8F8B-3837BA0783F4}" dt="2023-12-09T03:50:42.447" v="2793" actId="5793"/>
          <ac:spMkLst>
            <pc:docMk/>
            <pc:sldMk cId="1050969956" sldId="1450"/>
            <ac:spMk id="5" creationId="{36785472-9B6D-53FF-A02B-4EEBAAB11154}"/>
          </ac:spMkLst>
        </pc:spChg>
        <pc:spChg chg="add mod">
          <ac:chgData name="Tinus Alsos" userId="c9344b9ac076aa8c" providerId="LiveId" clId="{7056D156-937A-453B-8F8B-3837BA0783F4}" dt="2023-12-09T03:54:17.226" v="3056" actId="20577"/>
          <ac:spMkLst>
            <pc:docMk/>
            <pc:sldMk cId="1050969956" sldId="1450"/>
            <ac:spMk id="10" creationId="{71313CE3-3F37-B404-141F-9AE2A1E4627F}"/>
          </ac:spMkLst>
        </pc:spChg>
        <pc:picChg chg="add del mod">
          <ac:chgData name="Tinus Alsos" userId="c9344b9ac076aa8c" providerId="LiveId" clId="{7056D156-937A-453B-8F8B-3837BA0783F4}" dt="2023-12-09T03:50:38.451" v="2791" actId="478"/>
          <ac:picMkLst>
            <pc:docMk/>
            <pc:sldMk cId="1050969956" sldId="1450"/>
            <ac:picMk id="7" creationId="{10519C70-9604-E25B-9531-477B141C0D27}"/>
          </ac:picMkLst>
        </pc:picChg>
        <pc:picChg chg="add del mod">
          <ac:chgData name="Tinus Alsos" userId="c9344b9ac076aa8c" providerId="LiveId" clId="{7056D156-937A-453B-8F8B-3837BA0783F4}" dt="2023-12-09T03:59:54.332" v="3057" actId="478"/>
          <ac:picMkLst>
            <pc:docMk/>
            <pc:sldMk cId="1050969956" sldId="1450"/>
            <ac:picMk id="9" creationId="{76BFDF70-E3DD-C6C1-1DB7-32C906BFFD15}"/>
          </ac:picMkLst>
        </pc:picChg>
        <pc:picChg chg="add mod">
          <ac:chgData name="Tinus Alsos" userId="c9344b9ac076aa8c" providerId="LiveId" clId="{7056D156-937A-453B-8F8B-3837BA0783F4}" dt="2023-12-09T04:00:18.147" v="3064" actId="14100"/>
          <ac:picMkLst>
            <pc:docMk/>
            <pc:sldMk cId="1050969956" sldId="1450"/>
            <ac:picMk id="12" creationId="{74C9C645-4951-9B3A-252B-90C17AF27FA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391307E-C702-714D-87CE-7789B0B8B84B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Spring 2019 - 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13408-1B40-47FE-9C4E-B8D2CA531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25A3-6E1C-BC53-EEC1-31056D0C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Hospital Workforce Schedule Optimization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5504B-12CB-6821-28FB-FFF3EB49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15.093 Optimization Methods Final Project | Tinus Alsos and Ludvik Braathen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59B46-187D-8CB2-4CD5-0704F9D2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85472-9B6D-53FF-A02B-4EEBAAB111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16082468" cy="14386560"/>
          </a:xfrm>
        </p:spPr>
        <p:txBody>
          <a:bodyPr/>
          <a:lstStyle/>
          <a:p>
            <a:r>
              <a:rPr lang="en-US" dirty="0"/>
              <a:t>Manual scheduling scales poorly</a:t>
            </a:r>
          </a:p>
          <a:p>
            <a:r>
              <a:rPr lang="en-US" dirty="0"/>
              <a:t>Scheduling is extra hard in hospitals: </a:t>
            </a:r>
          </a:p>
          <a:p>
            <a:pPr lvl="1"/>
            <a:r>
              <a:rPr lang="en-US" dirty="0"/>
              <a:t>24/7 operations </a:t>
            </a:r>
          </a:p>
          <a:p>
            <a:pPr lvl="1"/>
            <a:r>
              <a:rPr lang="en-US" dirty="0"/>
              <a:t>Highly specialized roles</a:t>
            </a:r>
          </a:p>
          <a:p>
            <a:r>
              <a:rPr lang="en-US" dirty="0"/>
              <a:t>Effectivization scheduling can:</a:t>
            </a:r>
          </a:p>
          <a:p>
            <a:pPr lvl="1"/>
            <a:r>
              <a:rPr lang="en-US" dirty="0"/>
              <a:t>Reduce costs</a:t>
            </a:r>
          </a:p>
          <a:p>
            <a:pPr lvl="1"/>
            <a:r>
              <a:rPr lang="en-US" dirty="0"/>
              <a:t>Increase employee satisfaction</a:t>
            </a:r>
          </a:p>
          <a:p>
            <a:pPr lvl="1"/>
            <a:r>
              <a:rPr lang="en-US" dirty="0"/>
              <a:t>Improve patient satisfaction</a:t>
            </a:r>
          </a:p>
          <a:p>
            <a:pPr lvl="1"/>
            <a:r>
              <a:rPr lang="en-US" dirty="0"/>
              <a:t>Save lives</a:t>
            </a:r>
          </a:p>
          <a:p>
            <a:endParaRPr lang="en-US" dirty="0"/>
          </a:p>
          <a:p>
            <a:pPr marL="117039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31347-D956-F5E0-C994-C7668E4A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0" y="5943600"/>
            <a:ext cx="11733737" cy="11733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4E7A3-A4C5-C07A-1930-E8F5EC00B452}"/>
              </a:ext>
            </a:extLst>
          </p:cNvPr>
          <p:cNvSpPr txBox="1"/>
          <p:nvPr/>
        </p:nvSpPr>
        <p:spPr>
          <a:xfrm>
            <a:off x="21331732" y="18481857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Images generated using DALL-E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142DA-1EF4-FA05-1049-629AAD50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0" y="5943601"/>
            <a:ext cx="11733736" cy="117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25A3-6E1C-BC53-EEC1-31056D0C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generated data to accommodate for different scenarios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5504B-12CB-6821-28FB-FFF3EB49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15.093 Optimization Methods Final Project | Tinus Alsos and Ludvik Braathen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59B46-187D-8CB2-4CD5-0704F9D2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F05DC3C-36D0-BF22-4D40-61974CC7AA18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56675530"/>
                  </p:ext>
                </p:extLst>
              </p:nvPr>
            </p:nvGraphicFramePr>
            <p:xfrm>
              <a:off x="1981200" y="5257800"/>
              <a:ext cx="29352872" cy="1417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38218">
                      <a:extLst>
                        <a:ext uri="{9D8B030D-6E8A-4147-A177-3AD203B41FA5}">
                          <a16:colId xmlns:a16="http://schemas.microsoft.com/office/drawing/2014/main" val="1522883929"/>
                        </a:ext>
                      </a:extLst>
                    </a:gridCol>
                    <a:gridCol w="7338218">
                      <a:extLst>
                        <a:ext uri="{9D8B030D-6E8A-4147-A177-3AD203B41FA5}">
                          <a16:colId xmlns:a16="http://schemas.microsoft.com/office/drawing/2014/main" val="1585036559"/>
                        </a:ext>
                      </a:extLst>
                    </a:gridCol>
                    <a:gridCol w="7338218">
                      <a:extLst>
                        <a:ext uri="{9D8B030D-6E8A-4147-A177-3AD203B41FA5}">
                          <a16:colId xmlns:a16="http://schemas.microsoft.com/office/drawing/2014/main" val="2129398879"/>
                        </a:ext>
                      </a:extLst>
                    </a:gridCol>
                    <a:gridCol w="7338218">
                      <a:extLst>
                        <a:ext uri="{9D8B030D-6E8A-4147-A177-3AD203B41FA5}">
                          <a16:colId xmlns:a16="http://schemas.microsoft.com/office/drawing/2014/main" val="25630028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fontAlgn="b"/>
                          <a:r>
                            <a:rPr lang="en-US" sz="7200" b="1" dirty="0">
                              <a:effectLst/>
                            </a:rPr>
                            <a:t>Data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fontAlgn="b"/>
                          <a:r>
                            <a:rPr lang="en-US" sz="7200" b="1" dirty="0">
                              <a:effectLst/>
                            </a:rPr>
                            <a:t>Parameter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fontAlgn="b"/>
                          <a:r>
                            <a:rPr lang="en-US" sz="7200" b="1" dirty="0">
                              <a:effectLst/>
                            </a:rPr>
                            <a:t>Description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fontAlgn="b"/>
                          <a:r>
                            <a:rPr lang="en-US" sz="7200" b="1" dirty="0">
                              <a:effectLst/>
                            </a:rPr>
                            <a:t>Value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408174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Full time workload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Baseline full-time workload per month for an employee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8*</a:t>
                          </a:r>
                          <a:r>
                            <a:rPr lang="en-US" sz="5400" i="1" dirty="0">
                              <a:effectLst/>
                            </a:rPr>
                            <a:t>5*</a:t>
                          </a:r>
                          <a:r>
                            <a:rPr lang="en-US" sz="5400" dirty="0">
                              <a:effectLst/>
                            </a:rPr>
                            <a:t>4 [hours/month]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542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Shift durations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5400" b="0" i="1" u="non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b="0" i="1" u="non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5400" b="0" i="1" u="non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u="none" dirty="0">
                            <a:effectLst/>
                            <a:latin typeface="KaTeX_Main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Length of shift in hours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8 [hours]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145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Role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5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5400" dirty="0">
                              <a:effectLst/>
                              <a:latin typeface="KaTeX_Main"/>
                            </a:rPr>
                            <a:t>​</a:t>
                          </a:r>
                          <a:endParaRPr lang="en-US" sz="54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Different roles at the hospital an employee holds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Doctor (25%), Nurse (50%), Assistant (25%)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2088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Full-time-equivalent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5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5400" dirty="0">
                              <a:effectLst/>
                              <a:latin typeface="KaTeX_Main"/>
                            </a:rPr>
                            <a:t>​</a:t>
                          </a:r>
                          <a:endParaRPr lang="en-US" sz="54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%-position an employee is contracted to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100%, 75%, 70%, 50%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1705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Demand for workers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5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5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The number of workers on each shift for each role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Doctor: 3, Nurse: 5, Assistant: 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2856812"/>
                      </a:ext>
                    </a:extLst>
                  </a:tr>
                  <a:tr h="233045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Availability for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5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5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Worker availability matrix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Mostly 1's, some 0's chosen to simulate holiday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1868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Hourly wage/salary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5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5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Baseline by role plus </a:t>
                          </a:r>
                          <a:r>
                            <a:rPr lang="en-US" sz="5400" dirty="0">
                              <a:effectLst/>
                            </a:rPr>
                            <a:t>some </a:t>
                          </a:r>
                          <a:r>
                            <a:rPr lang="en-US" sz="5400">
                              <a:effectLst/>
                            </a:rPr>
                            <a:t>Gaussian randomness</a:t>
                          </a:r>
                          <a:endParaRPr lang="en-US" sz="54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Doctor: 50, Nurse: 30, Assistant: 15 [$/hour]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14487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F05DC3C-36D0-BF22-4D40-61974CC7AA18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56675530"/>
                  </p:ext>
                </p:extLst>
              </p:nvPr>
            </p:nvGraphicFramePr>
            <p:xfrm>
              <a:off x="1981200" y="5257800"/>
              <a:ext cx="29352872" cy="1417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38218">
                      <a:extLst>
                        <a:ext uri="{9D8B030D-6E8A-4147-A177-3AD203B41FA5}">
                          <a16:colId xmlns:a16="http://schemas.microsoft.com/office/drawing/2014/main" val="1522883929"/>
                        </a:ext>
                      </a:extLst>
                    </a:gridCol>
                    <a:gridCol w="7338218">
                      <a:extLst>
                        <a:ext uri="{9D8B030D-6E8A-4147-A177-3AD203B41FA5}">
                          <a16:colId xmlns:a16="http://schemas.microsoft.com/office/drawing/2014/main" val="1585036559"/>
                        </a:ext>
                      </a:extLst>
                    </a:gridCol>
                    <a:gridCol w="7338218">
                      <a:extLst>
                        <a:ext uri="{9D8B030D-6E8A-4147-A177-3AD203B41FA5}">
                          <a16:colId xmlns:a16="http://schemas.microsoft.com/office/drawing/2014/main" val="2129398879"/>
                        </a:ext>
                      </a:extLst>
                    </a:gridCol>
                    <a:gridCol w="7338218">
                      <a:extLst>
                        <a:ext uri="{9D8B030D-6E8A-4147-A177-3AD203B41FA5}">
                          <a16:colId xmlns:a16="http://schemas.microsoft.com/office/drawing/2014/main" val="2563002837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fontAlgn="b"/>
                          <a:r>
                            <a:rPr lang="en-US" sz="7200" b="1" dirty="0">
                              <a:effectLst/>
                            </a:rPr>
                            <a:t>Data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fontAlgn="b"/>
                          <a:r>
                            <a:rPr lang="en-US" sz="7200" b="1" dirty="0">
                              <a:effectLst/>
                            </a:rPr>
                            <a:t>Parameter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fontAlgn="b"/>
                          <a:r>
                            <a:rPr lang="en-US" sz="7200" b="1" dirty="0">
                              <a:effectLst/>
                            </a:rPr>
                            <a:t>Description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fontAlgn="b"/>
                          <a:r>
                            <a:rPr lang="en-US" sz="7200" b="1" dirty="0">
                              <a:effectLst/>
                            </a:rPr>
                            <a:t>Value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408174989"/>
                      </a:ext>
                    </a:extLst>
                  </a:tr>
                  <a:tr h="256032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Full time workload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Baseline full-time workload per month for an employee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8*</a:t>
                          </a:r>
                          <a:r>
                            <a:rPr lang="en-US" sz="5400" i="1" dirty="0">
                              <a:effectLst/>
                            </a:rPr>
                            <a:t>5*</a:t>
                          </a:r>
                          <a:r>
                            <a:rPr lang="en-US" sz="5400" dirty="0">
                              <a:effectLst/>
                            </a:rPr>
                            <a:t>4 [hours/month]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54283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Shift durations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66" t="-434667" r="-200332" b="-10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Length of shift in hours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8 [hours]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1458788"/>
                      </a:ext>
                    </a:extLst>
                  </a:tr>
                  <a:tr h="256032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Role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66" t="-190499" r="-200332" b="-285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Different roles at the hospital an employee holds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Doctor (25%), Nurse (50%), Assistant (25%)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2088623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Full-time-equivalent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66" t="-429123" r="-200332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%-position an employee is contracted to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100%, 75%, 70%, 50%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1705994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Demand for workers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66" t="-529123" r="-200332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The number of workers on each shift for each role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Doctor: 3, Nurse: 5, Assistant: 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2856812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Availability for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66" t="-629123" r="-200332" b="-1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Worker availability matrix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Mostly 1's, some 0's chosen to simulate holiday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1868068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Hourly wage/salary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66" t="-729123" r="-200332" b="-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>
                              <a:effectLst/>
                            </a:rPr>
                            <a:t>Baseline by role plus </a:t>
                          </a:r>
                          <a:r>
                            <a:rPr lang="en-US" sz="5400" dirty="0">
                              <a:effectLst/>
                            </a:rPr>
                            <a:t>some </a:t>
                          </a:r>
                          <a:r>
                            <a:rPr lang="en-US" sz="5400">
                              <a:effectLst/>
                            </a:rPr>
                            <a:t>Gaussian randomness</a:t>
                          </a:r>
                          <a:endParaRPr lang="en-US" sz="54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fontAlgn="base"/>
                          <a:r>
                            <a:rPr lang="en-US" sz="5400" dirty="0">
                              <a:effectLst/>
                            </a:rPr>
                            <a:t>Doctor: 50, Nurse: 30, Assistant: 15 [$/hour]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14487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80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25A3-6E1C-BC53-EEC1-31056D0C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iterative modelling approach capturing more and more complexities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5504B-12CB-6821-28FB-FFF3EB49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15.093 Optimization Methods Final Project | Tinus Alsos and Ludvik Braathen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59B46-187D-8CB2-4CD5-0704F9D2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85472-9B6D-53FF-A02B-4EEBAAB111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11281868" cy="143865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Baseline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AB37E6-D977-6F7C-93E9-4DCDB5CF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746442"/>
            <a:ext cx="9677400" cy="8452716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42E36F2-C6F8-9E5C-AA94-9B372B998B99}"/>
              </a:ext>
            </a:extLst>
          </p:cNvPr>
          <p:cNvSpPr txBox="1">
            <a:spLocks/>
          </p:cNvSpPr>
          <p:nvPr/>
        </p:nvSpPr>
        <p:spPr>
          <a:xfrm>
            <a:off x="13335000" y="5061517"/>
            <a:ext cx="11281868" cy="14386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1024096" indent="-1024096" algn="l" rtl="0" eaLnBrk="1" latinLnBrk="0" hangingPunct="1">
              <a:spcBef>
                <a:spcPts val="384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48193" indent="-877798" algn="l" rtl="0" eaLnBrk="1" latinLnBrk="0" hangingPunct="1">
              <a:spcBef>
                <a:spcPts val="1759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704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25991" indent="-731498" algn="l" rtl="0" eaLnBrk="1" latinLnBrk="0" hangingPunct="1">
              <a:spcBef>
                <a:spcPts val="1601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640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388986" indent="-731498" algn="l" rtl="0" eaLnBrk="1" latinLnBrk="0" hangingPunct="1">
              <a:spcBef>
                <a:spcPts val="1279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1980" indent="-731498" algn="l" rtl="0" eaLnBrk="1" latinLnBrk="0" hangingPunct="1">
              <a:spcBef>
                <a:spcPts val="1279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29777" indent="-73149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57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07574" indent="-73149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57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85372" indent="-73149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57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3168" indent="-73149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57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/>
              <a:buNone/>
            </a:pPr>
            <a:r>
              <a:rPr lang="en-US" b="1" dirty="0"/>
              <a:t>Full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E88406-B514-607F-7C7B-768C739A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957" y="6370030"/>
            <a:ext cx="10234915" cy="131797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18F9FB1-F36E-BF50-B5CB-D86B9A4FC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37552"/>
              </p:ext>
            </p:extLst>
          </p:nvPr>
        </p:nvGraphicFramePr>
        <p:xfrm>
          <a:off x="23107744" y="5055695"/>
          <a:ext cx="8972456" cy="1435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56">
                  <a:extLst>
                    <a:ext uri="{9D8B030D-6E8A-4147-A177-3AD203B41FA5}">
                      <a16:colId xmlns:a16="http://schemas.microsoft.com/office/drawing/2014/main" val="2721053779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492511502"/>
                    </a:ext>
                  </a:extLst>
                </a:gridCol>
              </a:tblGrid>
              <a:tr h="142229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Description</a:t>
                      </a:r>
                      <a:endParaRPr 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14901"/>
                  </a:ext>
                </a:extLst>
              </a:tr>
              <a:tr h="142229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(5.1)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Minimize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04684"/>
                  </a:ext>
                </a:extLst>
              </a:tr>
              <a:tr h="142229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(5.2)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All shifts must be covered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36426"/>
                  </a:ext>
                </a:extLst>
              </a:tr>
              <a:tr h="142229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(5.3)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Role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74826"/>
                  </a:ext>
                </a:extLst>
              </a:tr>
              <a:tr h="142229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(5.4)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One role per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71134"/>
                  </a:ext>
                </a:extLst>
              </a:tr>
              <a:tr h="142229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(5.5)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Max work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8515"/>
                  </a:ext>
                </a:extLst>
              </a:tr>
              <a:tr h="142229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(5.6)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Min work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70999"/>
                  </a:ext>
                </a:extLst>
              </a:tr>
              <a:tr h="142229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(5.7)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Availability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75394"/>
                  </a:ext>
                </a:extLst>
              </a:tr>
              <a:tr h="142229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(5.8)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Only work if hired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30577"/>
                  </a:ext>
                </a:extLst>
              </a:tr>
              <a:tr h="1422291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(5.9, 5.10)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Binary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6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25A3-6E1C-BC53-EEC1-31056D0C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5504B-12CB-6821-28FB-FFF3EB49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15.093 Optimization Methods Final Project | Tinus Alsos and Ludvik Braathen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59B46-187D-8CB2-4CD5-0704F9D2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85472-9B6D-53FF-A02B-4EEBAAB111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employees are set up to work as much as possible</a:t>
            </a:r>
          </a:p>
          <a:p>
            <a:r>
              <a:rPr lang="en-US" dirty="0"/>
              <a:t>Doctors are set up to do both nursing shifts and </a:t>
            </a:r>
            <a:r>
              <a:rPr lang="en-US"/>
              <a:t>assistant shifts</a:t>
            </a:r>
            <a:endParaRPr lang="en-US" dirty="0"/>
          </a:p>
          <a:p>
            <a:r>
              <a:rPr lang="en-US" dirty="0"/>
              <a:t>In scheduling, there is a fine line between feasibility and infeasibility</a:t>
            </a:r>
          </a:p>
          <a:p>
            <a:pPr lvl="1"/>
            <a:r>
              <a:rPr lang="en-US" dirty="0"/>
              <a:t>Flexibility should be modeled</a:t>
            </a:r>
          </a:p>
          <a:p>
            <a:r>
              <a:rPr lang="en-US" dirty="0"/>
              <a:t>Solution is an extreme point → “extreme solution”</a:t>
            </a:r>
          </a:p>
          <a:p>
            <a:pPr lvl="1"/>
            <a:r>
              <a:rPr lang="en-US" dirty="0"/>
              <a:t>Might not feel fair</a:t>
            </a:r>
          </a:p>
          <a:p>
            <a:pPr lvl="1"/>
            <a:r>
              <a:rPr lang="en-US" dirty="0"/>
              <a:t>Challenging to model tradeoffs</a:t>
            </a:r>
          </a:p>
          <a:p>
            <a:r>
              <a:rPr lang="en-US" dirty="0"/>
              <a:t>Scheduling is a very rich problem</a:t>
            </a:r>
          </a:p>
          <a:p>
            <a:r>
              <a:rPr lang="en-US" dirty="0"/>
              <a:t>Multi-objective approach might be more realistic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3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25A3-6E1C-BC53-EEC1-31056D0C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optimizing scheduling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5504B-12CB-6821-28FB-FFF3EB49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15.093 Optimization Methods Final Project | Tinus Alsos and Ludvik Braathen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59B46-187D-8CB2-4CD5-0704F9D2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85472-9B6D-53FF-A02B-4EEBAAB111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Significantly reduce manual labor</a:t>
            </a:r>
          </a:p>
          <a:p>
            <a:r>
              <a:rPr lang="en-US" dirty="0"/>
              <a:t>Create better schedules faster</a:t>
            </a:r>
          </a:p>
          <a:p>
            <a:r>
              <a:rPr lang="en-US" dirty="0"/>
              <a:t>Useful analytics tool for uncovering problems</a:t>
            </a:r>
          </a:p>
          <a:p>
            <a:r>
              <a:rPr lang="en-US" dirty="0"/>
              <a:t>An important step in digitizing management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13CE3-3F37-B404-141F-9AE2A1E4627F}"/>
              </a:ext>
            </a:extLst>
          </p:cNvPr>
          <p:cNvSpPr txBox="1"/>
          <p:nvPr/>
        </p:nvSpPr>
        <p:spPr>
          <a:xfrm>
            <a:off x="2659912" y="18365568"/>
            <a:ext cx="288907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Figure: Schematic process diagram for future scheduling using Schedule Optimization. </a:t>
            </a:r>
          </a:p>
          <a:p>
            <a:r>
              <a:rPr lang="en-US" sz="4400" dirty="0"/>
              <a:t>Green: fully automized, red: human labor, yellow: requires some human labor.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C9C645-4951-9B3A-252B-90C17AF2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62" y="11811000"/>
            <a:ext cx="22975044" cy="64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36536</TotalTime>
  <Words>452</Words>
  <Application>Microsoft Office PowerPoint</Application>
  <PresentationFormat>Custom</PresentationFormat>
  <Paragraphs>99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Garamond</vt:lpstr>
      <vt:lpstr>KaTeX_Main</vt:lpstr>
      <vt:lpstr>Wingdings</vt:lpstr>
      <vt:lpstr>15071x</vt:lpstr>
      <vt:lpstr>Hospital Workforce Schedule Optimization</vt:lpstr>
      <vt:lpstr>We generated data to accommodate for different scenarios</vt:lpstr>
      <vt:lpstr>An iterative modelling approach capturing more and more complexities</vt:lpstr>
      <vt:lpstr>Key findings</vt:lpstr>
      <vt:lpstr>Impact of optimizing scheduling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Tinus Alsos</cp:lastModifiedBy>
  <cp:revision>1196</cp:revision>
  <cp:lastPrinted>2019-09-27T03:03:02Z</cp:lastPrinted>
  <dcterms:created xsi:type="dcterms:W3CDTF">2013-09-21T19:17:55Z</dcterms:created>
  <dcterms:modified xsi:type="dcterms:W3CDTF">2023-12-09T04:42:22Z</dcterms:modified>
</cp:coreProperties>
</file>