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3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A0AD-1A27-4184-A625-451B000884E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93D1-44A5-48C3-86CE-B0509B5F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2834" y="796835"/>
            <a:ext cx="5316583" cy="94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82832" y="2006307"/>
            <a:ext cx="5316585" cy="247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82832" y="778415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1400" dirty="0" smtClean="0"/>
              <a:t>页面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91841" y="1086192"/>
            <a:ext cx="4859382" cy="4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7963" y="2459355"/>
            <a:ext cx="4873260" cy="788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55040" y="2078943"/>
            <a:ext cx="71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LakeJS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271972" y="2527456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主模块</a:t>
            </a:r>
          </a:p>
        </p:txBody>
      </p:sp>
      <p:sp>
        <p:nvSpPr>
          <p:cNvPr id="12" name="矩形 11"/>
          <p:cNvSpPr/>
          <p:nvPr/>
        </p:nvSpPr>
        <p:spPr>
          <a:xfrm>
            <a:off x="3277963" y="3515472"/>
            <a:ext cx="4873260" cy="788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5094" y="3599417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子模块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653540" y="2610762"/>
            <a:ext cx="1991280" cy="4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检测模块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4210050" y="1600971"/>
            <a:ext cx="180975" cy="100979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24155" y="1751304"/>
            <a:ext cx="90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页面元素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829191" y="2610762"/>
            <a:ext cx="2137661" cy="4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CSS</a:t>
            </a:r>
            <a:r>
              <a:rPr lang="zh-CN" altLang="en-US" sz="1400" dirty="0" smtClean="0">
                <a:solidFill>
                  <a:schemeClr val="tx1"/>
                </a:solidFill>
              </a:rPr>
              <a:t>样式表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3540" y="3663326"/>
            <a:ext cx="1991280" cy="4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需要的控件</a:t>
            </a:r>
            <a:r>
              <a:rPr lang="en-US" altLang="zh-CN" sz="1400" dirty="0" smtClean="0">
                <a:solidFill>
                  <a:schemeClr val="tx1"/>
                </a:solidFill>
              </a:rPr>
              <a:t>js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29190" y="3673725"/>
            <a:ext cx="2137661" cy="4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</a:t>
            </a:r>
            <a:r>
              <a:rPr lang="zh-CN" altLang="en-US" sz="1400" dirty="0" smtClean="0">
                <a:solidFill>
                  <a:schemeClr val="tx1"/>
                </a:solidFill>
              </a:rPr>
              <a:t>需要的控件</a:t>
            </a:r>
            <a:r>
              <a:rPr lang="en-US" altLang="zh-CN" sz="1400" dirty="0" smtClean="0">
                <a:solidFill>
                  <a:schemeClr val="tx1"/>
                </a:solidFill>
              </a:rPr>
              <a:t>js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上下箭头 19"/>
          <p:cNvSpPr/>
          <p:nvPr/>
        </p:nvSpPr>
        <p:spPr>
          <a:xfrm>
            <a:off x="4210050" y="3126431"/>
            <a:ext cx="180975" cy="389042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24155" y="3207694"/>
            <a:ext cx="105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按需加载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13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5095874" y="1638301"/>
            <a:ext cx="876300" cy="285750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开始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2500" y="2228850"/>
            <a:ext cx="154305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加载</a:t>
            </a:r>
            <a:r>
              <a:rPr lang="en-US" altLang="zh-CN" sz="1200" dirty="0" smtClean="0">
                <a:solidFill>
                  <a:schemeClr val="tx1"/>
                </a:solidFill>
              </a:rPr>
              <a:t>LakeJS</a:t>
            </a:r>
            <a:r>
              <a:rPr lang="zh-CN" altLang="en-US" sz="1200" dirty="0" smtClean="0">
                <a:solidFill>
                  <a:schemeClr val="tx1"/>
                </a:solidFill>
              </a:rPr>
              <a:t>主模块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5534024" y="1924051"/>
            <a:ext cx="1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62500" y="2876549"/>
            <a:ext cx="1543049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判断是否有</a:t>
            </a:r>
            <a:r>
              <a:rPr lang="en-US" altLang="zh-CN" sz="1200" dirty="0" smtClean="0">
                <a:solidFill>
                  <a:schemeClr val="tx1"/>
                </a:solidFill>
              </a:rPr>
              <a:t>Lake</a:t>
            </a:r>
            <a:r>
              <a:rPr lang="zh-CN" altLang="en-US" sz="1200" dirty="0" smtClean="0">
                <a:solidFill>
                  <a:schemeClr val="tx1"/>
                </a:solidFill>
              </a:rPr>
              <a:t>控件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34023" y="2581275"/>
            <a:ext cx="1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5238748" y="3524248"/>
            <a:ext cx="590550" cy="3333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9" idx="2"/>
            <a:endCxn id="14" idx="0"/>
          </p:cNvCxnSpPr>
          <p:nvPr/>
        </p:nvCxnSpPr>
        <p:spPr>
          <a:xfrm flipH="1">
            <a:off x="5534023" y="3219449"/>
            <a:ext cx="2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终止 16"/>
          <p:cNvSpPr/>
          <p:nvPr/>
        </p:nvSpPr>
        <p:spPr>
          <a:xfrm>
            <a:off x="5119684" y="4181469"/>
            <a:ext cx="828677" cy="31432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结束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5534023" y="3857623"/>
            <a:ext cx="0" cy="32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29261" y="384809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738559" y="3527012"/>
            <a:ext cx="86201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按需加载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4" idx="1"/>
            <a:endCxn id="23" idx="3"/>
          </p:cNvCxnSpPr>
          <p:nvPr/>
        </p:nvCxnSpPr>
        <p:spPr>
          <a:xfrm flipH="1">
            <a:off x="4600572" y="3690936"/>
            <a:ext cx="638176" cy="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33934" y="341907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  <a:endParaRPr lang="zh-CN" altLang="en-US" sz="1200" dirty="0"/>
          </a:p>
        </p:txBody>
      </p:sp>
      <p:cxnSp>
        <p:nvCxnSpPr>
          <p:cNvPr id="29" name="肘形连接符 28"/>
          <p:cNvCxnSpPr>
            <a:stCxn id="23" idx="0"/>
            <a:endCxn id="9" idx="1"/>
          </p:cNvCxnSpPr>
          <p:nvPr/>
        </p:nvCxnSpPr>
        <p:spPr>
          <a:xfrm rot="5400000" flipH="1" flipV="1">
            <a:off x="4226527" y="2991039"/>
            <a:ext cx="479013" cy="5929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6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xuan</dc:creator>
  <cp:lastModifiedBy>yu xuan</cp:lastModifiedBy>
  <cp:revision>3</cp:revision>
  <dcterms:created xsi:type="dcterms:W3CDTF">2016-06-03T02:49:03Z</dcterms:created>
  <dcterms:modified xsi:type="dcterms:W3CDTF">2016-06-03T03:11:08Z</dcterms:modified>
</cp:coreProperties>
</file>