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2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4F83-4FCD-4B00-A586-B8ADC25894F3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EB80-92AD-47DF-BA8C-BC9F399D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208280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/>
          <a:stretch/>
        </p:blipFill>
        <p:spPr bwMode="auto">
          <a:xfrm>
            <a:off x="152400" y="2881744"/>
            <a:ext cx="6663683" cy="146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4763" y="342900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1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81446" y="370004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94763" y="396240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K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81322" y="20829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K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Forcing </a:t>
            </a:r>
            <a:r>
              <a:rPr lang="en-US" dirty="0" err="1" smtClean="0"/>
              <a:t>Precoding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59504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And Z is an </a:t>
            </a:r>
            <a:r>
              <a:rPr lang="en-US" i="1" dirty="0" smtClean="0"/>
              <a:t>M × K</a:t>
            </a:r>
            <a:r>
              <a:rPr lang="en-US" dirty="0" smtClean="0"/>
              <a:t> matrix whose entries are </a:t>
            </a:r>
            <a:r>
              <a:rPr lang="en-US" dirty="0" err="1" smtClean="0"/>
              <a:t>i.i.d</a:t>
            </a:r>
            <a:r>
              <a:rPr lang="en-US" dirty="0" smtClean="0"/>
              <a:t>. CN(0,1).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239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1394" y="284422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 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47202" y="2819025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183428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Dimana</a:t>
            </a:r>
            <a:r>
              <a:rPr lang="en-US" sz="2400" dirty="0" smtClean="0"/>
              <a:t> M = 10, K =3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416593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276600"/>
            <a:ext cx="42454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8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Control Coefficient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22479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2570"/>
            <a:ext cx="29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tabel</a:t>
            </a:r>
            <a:r>
              <a:rPr lang="en-US" dirty="0" smtClean="0"/>
              <a:t> 5.4 </a:t>
            </a:r>
            <a:r>
              <a:rPr lang="en-US" dirty="0" err="1" smtClean="0"/>
              <a:t>untuk</a:t>
            </a:r>
            <a:r>
              <a:rPr lang="en-US" dirty="0" smtClean="0"/>
              <a:t> downlink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65909" y="3886200"/>
                <a:ext cx="3023264" cy="484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= 0.33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9" y="3886200"/>
                <a:ext cx="3023264" cy="484876"/>
              </a:xfrm>
              <a:prstGeom prst="rect">
                <a:avLst/>
              </a:prstGeom>
              <a:blipFill rotWithShape="1">
                <a:blip r:embed="rId3"/>
                <a:stretch>
                  <a:fillRect r="-80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91" y="5181600"/>
            <a:ext cx="368808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4691" y="4756666"/>
            <a:ext cx="343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Power Control Coefficient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Transmitted Signal (x)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1609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9545" y="1936590"/>
                <a:ext cx="5989140" cy="948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en-US" dirty="0" smtClean="0"/>
                  <a:t> = Diagonal matrix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diagonalnya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𝜂</a:t>
                </a:r>
              </a:p>
              <a:p>
                <a:r>
                  <a:rPr lang="en-US" b="1" dirty="0" smtClean="0">
                    <a:latin typeface="Cambria Math"/>
                    <a:ea typeface="Cambria Math"/>
                  </a:rPr>
                  <a:t>A = </a:t>
                </a:r>
                <a:r>
                  <a:rPr lang="en-US" dirty="0" smtClean="0">
                    <a:latin typeface="Cambria Math"/>
                    <a:ea typeface="Cambria Math"/>
                  </a:rPr>
                  <a:t>zero forcing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precoding</a:t>
                </a:r>
                <a:r>
                  <a:rPr lang="en-US" dirty="0" smtClean="0">
                    <a:latin typeface="Cambria Math"/>
                    <a:ea typeface="Cambria Math"/>
                  </a:rPr>
                  <a:t> matrix</a:t>
                </a:r>
              </a:p>
              <a:p>
                <a:r>
                  <a:rPr lang="en-US" b="1" dirty="0" smtClean="0">
                    <a:latin typeface="Cambria Math"/>
                    <a:ea typeface="Cambria Math"/>
                  </a:rPr>
                  <a:t>Q = </a:t>
                </a:r>
                <a:r>
                  <a:rPr lang="en-US" dirty="0" smtClean="0">
                    <a:latin typeface="Cambria Math"/>
                    <a:ea typeface="Cambria Math"/>
                  </a:rPr>
                  <a:t>matrix QAM symbol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untuk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semua</a:t>
                </a:r>
                <a:r>
                  <a:rPr lang="en-US" dirty="0" smtClean="0">
                    <a:latin typeface="Cambria Math"/>
                    <a:ea typeface="Cambria Math"/>
                  </a:rPr>
                  <a:t> user</a:t>
                </a:r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" y="1936590"/>
                <a:ext cx="5989140" cy="948016"/>
              </a:xfrm>
              <a:prstGeom prst="rect">
                <a:avLst/>
              </a:prstGeom>
              <a:blipFill rotWithShape="1">
                <a:blip r:embed="rId3"/>
                <a:stretch>
                  <a:fillRect l="-814" t="-3871" r="-305" b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276600"/>
            <a:ext cx="367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0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Transmitted Signal (x)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264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59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untuk tiap user</vt:lpstr>
      <vt:lpstr>Zero Forcing Precoding Matrix</vt:lpstr>
      <vt:lpstr>Power Control Coefficient</vt:lpstr>
      <vt:lpstr>Transmitted Signal (x)</vt:lpstr>
      <vt:lpstr>Transmitted Signal (x)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ikaaini</dc:creator>
  <cp:lastModifiedBy>ikaaini</cp:lastModifiedBy>
  <cp:revision>9</cp:revision>
  <dcterms:created xsi:type="dcterms:W3CDTF">2018-04-04T00:03:11Z</dcterms:created>
  <dcterms:modified xsi:type="dcterms:W3CDTF">2018-04-11T03:27:48Z</dcterms:modified>
</cp:coreProperties>
</file>