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C8BB-8DE2-4755-8820-ABF27324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9D19-D53B-4C15-8EAC-E92D01BC0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5BB5-D7A5-4D3A-BF6C-946A6ABE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99ED-1B6F-4E49-A367-EC55D01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DD3C-B078-4C26-A159-041E57A5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762-D123-4594-8DE2-25538771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9EF57-42C1-4309-9959-823FF940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1495-9F9E-4F4B-B2E7-7548716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A19E-FF54-48FB-A3DE-C1F32A98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D3AF-9506-49A0-B615-C3644D3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372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52563-89E2-4878-B1C6-485095C6D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D163F-D5F4-43A3-9873-86D41073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C941-372E-43D0-8842-1C6CF7A8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EF9C-2DA5-4153-84E4-013BD450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1AC5-EB9B-4109-B696-3274503F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8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8F7-3680-4E2A-AF44-1197F4CB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9311-39D5-48E4-9B6F-1495366B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E754-0AF5-463D-8C41-8010560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88A7-AE35-478A-817D-1272A8EB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4A252-83FB-4DA6-9E42-751EC46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6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4279-833D-4BA5-94F6-56DA5F54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F83B-CF76-4F95-8230-2D37D293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CF37-F351-4A46-9118-052B24EC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DA5A-C62C-4CEA-938D-0E064213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3CEA-A504-4EBA-A028-FA59B36C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73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0CE5-670D-41E2-8D67-B17668C4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587E-0844-4142-80A5-CBE9B07A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6A23-4BF0-4900-8024-4AE40D2B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D6E1-4153-412B-925E-40141E49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1892-A3EC-4BBF-BDC8-ACC7DFDF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F02C-6A9A-4EC5-BE98-3C418BD6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6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A387-0CEE-4A9B-B4A0-9484196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E05C-5F5C-4E6F-B746-77272939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F7154-1968-4996-A1D4-5A2964E9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2FBC4-88C6-4CDC-9E34-3F7348D1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4DF98-464E-46A5-A04B-3F9CD052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E06F9-5F71-43CB-9CEF-7F1BCE10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ADEFD-9F25-4DBD-A3DB-517BD1F0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828F4-6F2B-4E6F-A86D-7E3E1F33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6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ADEF-3EFC-44C2-AEC6-63A98982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2B02A-06C0-4A02-97F7-C03506ED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B6E6-BD5E-4E70-85AD-FD3693BB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1A97-E27B-4F7D-8709-AA3C8706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4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E1CAB-12F1-4E75-97B1-D1BA2501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B4D92-59C9-4907-AC07-E214443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33E9-BB2E-429C-A3F6-D2A31AAC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91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67C-A7E0-4EDD-A6BC-B8414620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F8D0-8F8B-4593-8625-C5954F6D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6C1BF-DE85-4BC8-80F5-C7670A3B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57F5-B190-4027-9E74-3FD2C95D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B09F-78EA-4944-8FAE-FC8E0889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86426-4870-4901-9CFF-4CD1E25F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B70-8E44-4A16-A62C-AF83B17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90935-4556-4715-AD8C-0305DFEA1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FDCFA-4EA8-4661-B15B-CC2A1B84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EB73-EB06-48B0-9F23-ADD1C3E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C324-1CD8-4EB3-ADE1-56A6D36C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7169-FB41-46C1-B4F7-97973E50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9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A7077-4C10-4299-9E39-3B75265A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ADF6-7DDE-4108-B167-3F52E6FB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E559-4FCA-40EC-AC69-785E1B8AA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B666-6C45-411C-B094-5708BF305705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FE8E-DF24-42BF-9426-2881A1BDC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27F-0AE1-41D4-804C-B147B85CF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F83F-2737-4D69-BB3C-B23D14A160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2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F0050-D292-4C19-8981-208C03A0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500153"/>
            <a:ext cx="8799444" cy="58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2BCAA8-D09C-49FE-BD2B-F9423C55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7" y="670477"/>
            <a:ext cx="6006358" cy="1820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7EF925-5100-41B0-A9FB-2BF22BFD29B6}"/>
                  </a:ext>
                </a:extLst>
              </p:cNvPr>
              <p:cNvSpPr/>
              <p:nvPr/>
            </p:nvSpPr>
            <p:spPr>
              <a:xfrm>
                <a:off x="1380297" y="2690190"/>
                <a:ext cx="5314122" cy="11264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𝑁𝐹𝐹𝑇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𝐶𝑃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7EF925-5100-41B0-A9FB-2BF22BFD2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97" y="2690190"/>
                <a:ext cx="5314122" cy="1126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EC665-BF89-4B4F-ACA7-9300FF38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2"/>
          <a:stretch/>
        </p:blipFill>
        <p:spPr>
          <a:xfrm>
            <a:off x="119160" y="927756"/>
            <a:ext cx="12072840" cy="4320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8690A-F34B-4E88-A91D-0C557D4CB793}"/>
              </a:ext>
            </a:extLst>
          </p:cNvPr>
          <p:cNvSpPr txBox="1"/>
          <p:nvPr/>
        </p:nvSpPr>
        <p:spPr>
          <a:xfrm>
            <a:off x="463826" y="5487237"/>
            <a:ext cx="6096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 =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antenna Tx (10)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  =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(3)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 = 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subcarrier (16)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DB924-8A53-48D8-B12A-DF7ADC4883E9}"/>
              </a:ext>
            </a:extLst>
          </p:cNvPr>
          <p:cNvSpPr/>
          <p:nvPr/>
        </p:nvSpPr>
        <p:spPr>
          <a:xfrm>
            <a:off x="2211849" y="226716"/>
            <a:ext cx="755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Blok Diagram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Untuk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Tiap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Coherence Interval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C3C37-1D1B-48DB-8174-DE871BE5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4969567"/>
            <a:ext cx="4562475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058346-8A6A-451E-81F0-A2DF87F36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314"/>
          <a:stretch/>
        </p:blipFill>
        <p:spPr>
          <a:xfrm>
            <a:off x="6869181" y="5520181"/>
            <a:ext cx="658054" cy="905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0DBE99-1B7E-4387-B27A-29C1058C3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34" t="50000" b="-7313"/>
          <a:stretch/>
        </p:blipFill>
        <p:spPr>
          <a:xfrm>
            <a:off x="7606748" y="5792708"/>
            <a:ext cx="2782955" cy="5191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36EF22-7443-4ADF-A9E3-B989CE6FB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575" y="6119558"/>
            <a:ext cx="2152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F4CFE1-F719-4BD5-BAF5-06EBEBB29360}"/>
              </a:ext>
            </a:extLst>
          </p:cNvPr>
          <p:cNvSpPr/>
          <p:nvPr/>
        </p:nvSpPr>
        <p:spPr>
          <a:xfrm>
            <a:off x="4095927" y="1325890"/>
            <a:ext cx="31237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05348-792A-4942-BD65-3B747EF1396C}"/>
              </a:ext>
            </a:extLst>
          </p:cNvPr>
          <p:cNvSpPr txBox="1"/>
          <p:nvPr/>
        </p:nvSpPr>
        <p:spPr>
          <a:xfrm>
            <a:off x="1192694" y="2377400"/>
            <a:ext cx="9369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M = 10;                 	%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Jumlah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antenna Tx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K = 3;                  	%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Jumlah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antenna Rx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beta = 1;               	%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Koefisien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Large scale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fadding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ID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BPS = 2;                	%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Jumlah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bits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per symbol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N = 16;                 	%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Jumlah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of subcarrier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NFFT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64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;              	% Number point FFT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Ncp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= 16		    	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Jumlah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cyclic prefix</a:t>
            </a:r>
          </a:p>
          <a:p>
            <a:r>
              <a:rPr lang="en-US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Nsym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= NFFT+NCP 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   	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Durasi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1 symbol OFDM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L = 4;                  	% Channel tap frequency selective</a:t>
            </a:r>
          </a:p>
          <a:p>
            <a:r>
              <a:rPr lang="en-ID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Pch_DB</a:t>
            </a:r>
            <a:r>
              <a:rPr lang="en-ID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= [-10 -10 -10 -10];% Channel tap power profile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7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D62B3C-D920-42A4-BFEE-EC2B3AF2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7" r="8152"/>
          <a:stretch/>
        </p:blipFill>
        <p:spPr>
          <a:xfrm>
            <a:off x="1020417" y="1199666"/>
            <a:ext cx="10151165" cy="581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51D51-3110-4275-B0E5-CF25C88EB4FE}"/>
              </a:ext>
            </a:extLst>
          </p:cNvPr>
          <p:cNvSpPr/>
          <p:nvPr/>
        </p:nvSpPr>
        <p:spPr>
          <a:xfrm>
            <a:off x="4429970" y="717046"/>
            <a:ext cx="4045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Termodulasi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QAM</a:t>
            </a:r>
          </a:p>
        </p:txBody>
      </p:sp>
    </p:spTree>
    <p:extLst>
      <p:ext uri="{BB962C8B-B14F-4D97-AF65-F5344CB8AC3E}">
        <p14:creationId xmlns:p14="http://schemas.microsoft.com/office/powerpoint/2010/main" val="24391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D3FA6F-2758-405B-BD5C-12C3BFE3D6A5}"/>
              </a:ext>
            </a:extLst>
          </p:cNvPr>
          <p:cNvSpPr/>
          <p:nvPr/>
        </p:nvSpPr>
        <p:spPr>
          <a:xfrm>
            <a:off x="3750446" y="226716"/>
            <a:ext cx="44773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Pada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Tiap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Subcarrier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14BA6-DB4E-4505-BA88-FF37B538C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7" t="4951" r="7282" b="5012"/>
          <a:stretch/>
        </p:blipFill>
        <p:spPr>
          <a:xfrm>
            <a:off x="283307" y="811490"/>
            <a:ext cx="11625386" cy="60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C0082-E235-40D7-BED9-FAE52601AB55}"/>
              </a:ext>
            </a:extLst>
          </p:cNvPr>
          <p:cNvSpPr/>
          <p:nvPr/>
        </p:nvSpPr>
        <p:spPr>
          <a:xfrm>
            <a:off x="3899526" y="226716"/>
            <a:ext cx="4179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Pada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Tiap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Antenna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33D54-8D0F-47C1-92A5-BFB9D29F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7" t="4951" r="7500" b="5240"/>
          <a:stretch/>
        </p:blipFill>
        <p:spPr>
          <a:xfrm>
            <a:off x="283901" y="718725"/>
            <a:ext cx="11624198" cy="60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735E2-DD9F-4719-8D7E-62623F729896}"/>
              </a:ext>
            </a:extLst>
          </p:cNvPr>
          <p:cNvSpPr/>
          <p:nvPr/>
        </p:nvSpPr>
        <p:spPr>
          <a:xfrm>
            <a:off x="3498392" y="226716"/>
            <a:ext cx="49814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Hasil IFFT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Pada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Tiap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Antenna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FBD38-AB33-4447-AF71-A69C14780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0" t="4952" r="7610" b="5468"/>
          <a:stretch/>
        </p:blipFill>
        <p:spPr>
          <a:xfrm>
            <a:off x="649356" y="811491"/>
            <a:ext cx="11350185" cy="58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16256-DBD5-4673-B0DE-5FB3E3CD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53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68DD4-6A81-4459-B2DD-B7FA1D0F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69" y="492400"/>
            <a:ext cx="7830932" cy="58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164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aini</dc:creator>
  <cp:lastModifiedBy>ika aini</cp:lastModifiedBy>
  <cp:revision>18</cp:revision>
  <dcterms:created xsi:type="dcterms:W3CDTF">2020-08-06T08:29:15Z</dcterms:created>
  <dcterms:modified xsi:type="dcterms:W3CDTF">2020-10-01T08:04:10Z</dcterms:modified>
</cp:coreProperties>
</file>