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75" r:id="rId8"/>
    <p:sldId id="276" r:id="rId9"/>
    <p:sldId id="278" r:id="rId10"/>
    <p:sldId id="277" r:id="rId11"/>
    <p:sldId id="268" r:id="rId12"/>
    <p:sldId id="263" r:id="rId13"/>
    <p:sldId id="269" r:id="rId14"/>
    <p:sldId id="270" r:id="rId15"/>
    <p:sldId id="273" r:id="rId16"/>
    <p:sldId id="271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A9BA-B8F2-40CA-9D11-81B4B6156214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8A60-68D6-4270-B1DF-F24022DE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"/>
            <a:ext cx="74676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2133600"/>
            <a:ext cx="7391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Android</a:t>
            </a:r>
          </a:p>
          <a:p>
            <a:r>
              <a:rPr lang="en-US" dirty="0" smtClean="0"/>
              <a:t>Application 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5600" y="4876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Kawra</a:t>
            </a:r>
            <a:endParaRPr lang="en-US" dirty="0" smtClean="0"/>
          </a:p>
          <a:p>
            <a:r>
              <a:rPr lang="en-US" dirty="0" err="1" smtClean="0"/>
              <a:t>Raju</a:t>
            </a:r>
            <a:r>
              <a:rPr lang="en-US" dirty="0" smtClean="0"/>
              <a:t> </a:t>
            </a:r>
            <a:r>
              <a:rPr lang="en-US" dirty="0" err="1" smtClean="0"/>
              <a:t>Khanal</a:t>
            </a:r>
            <a:r>
              <a:rPr lang="en-US" dirty="0" smtClean="0"/>
              <a:t> and </a:t>
            </a:r>
            <a:r>
              <a:rPr lang="en-US" dirty="0" err="1" smtClean="0"/>
              <a:t>Sajan</a:t>
            </a:r>
            <a:r>
              <a:rPr lang="en-US" dirty="0" smtClean="0"/>
              <a:t> </a:t>
            </a:r>
            <a:r>
              <a:rPr lang="en-US" dirty="0" err="1" smtClean="0"/>
              <a:t>Panchariya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122" name="Picture 2" descr="s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63" y="3505200"/>
            <a:ext cx="1583473" cy="7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3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Android, you can use </a:t>
            </a:r>
            <a:r>
              <a:rPr lang="en-US" dirty="0" err="1"/>
              <a:t>SmsManager</a:t>
            </a:r>
            <a:r>
              <a:rPr lang="en-US" dirty="0"/>
              <a:t> API </a:t>
            </a:r>
            <a:r>
              <a:rPr lang="en-US" dirty="0" smtClean="0"/>
              <a:t>to send an SMS Message.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&lt;</a:t>
            </a:r>
            <a:r>
              <a:rPr lang="en-US" sz="2800" b="1" dirty="0"/>
              <a:t>uses-permission</a:t>
            </a:r>
            <a:r>
              <a:rPr lang="en-US" sz="2800" dirty="0"/>
              <a:t> </a:t>
            </a:r>
            <a:r>
              <a:rPr lang="en-US" sz="2800" dirty="0" err="1"/>
              <a:t>android:name</a:t>
            </a:r>
            <a:r>
              <a:rPr lang="en-US" sz="2800" dirty="0"/>
              <a:t>="</a:t>
            </a:r>
            <a:r>
              <a:rPr lang="en-US" sz="2800" dirty="0" err="1"/>
              <a:t>android.permission.SEND_SMS</a:t>
            </a:r>
            <a:r>
              <a:rPr lang="en-US" sz="2800" dirty="0"/>
              <a:t>" </a:t>
            </a:r>
            <a:r>
              <a:rPr lang="en-US" sz="2800" b="1" dirty="0" smtClean="0"/>
              <a:t>/&gt;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SmsManager</a:t>
            </a:r>
            <a:r>
              <a:rPr lang="en-US" sz="2400" dirty="0" smtClean="0"/>
              <a:t> </a:t>
            </a:r>
            <a:r>
              <a:rPr lang="en-US" sz="2400" dirty="0" err="1"/>
              <a:t>smsManager</a:t>
            </a:r>
            <a:r>
              <a:rPr lang="en-US" sz="2400" dirty="0"/>
              <a:t> = </a:t>
            </a:r>
            <a:r>
              <a:rPr lang="en-US" sz="2400" dirty="0" err="1"/>
              <a:t>SmsManager.getDefault</a:t>
            </a:r>
            <a:r>
              <a:rPr lang="en-US" sz="2400" dirty="0"/>
              <a:t>(); </a:t>
            </a:r>
            <a:r>
              <a:rPr lang="en-US" sz="2400" dirty="0" err="1"/>
              <a:t>smsManager.sendTextMessage</a:t>
            </a:r>
            <a:r>
              <a:rPr lang="en-US" sz="2400" dirty="0"/>
              <a:t>("</a:t>
            </a:r>
            <a:r>
              <a:rPr lang="en-US" sz="2400" dirty="0" err="1"/>
              <a:t>phoneNo</a:t>
            </a:r>
            <a:r>
              <a:rPr lang="en-US" sz="2400" dirty="0"/>
              <a:t>", </a:t>
            </a:r>
            <a:r>
              <a:rPr lang="en-US" sz="2400" b="1" dirty="0"/>
              <a:t>null</a:t>
            </a:r>
            <a:r>
              <a:rPr lang="en-US" sz="2400" dirty="0"/>
              <a:t>, "</a:t>
            </a:r>
            <a:r>
              <a:rPr lang="en-US" sz="2400" dirty="0" err="1"/>
              <a:t>sms</a:t>
            </a:r>
            <a:r>
              <a:rPr lang="en-US" sz="2400" dirty="0"/>
              <a:t> message", </a:t>
            </a:r>
            <a:r>
              <a:rPr lang="en-US" sz="2400" b="1" dirty="0"/>
              <a:t>null</a:t>
            </a:r>
            <a:r>
              <a:rPr lang="en-US" sz="2400" dirty="0"/>
              <a:t>, </a:t>
            </a:r>
            <a:r>
              <a:rPr lang="en-US" sz="2400" b="1" dirty="0"/>
              <a:t>null</a:t>
            </a:r>
            <a:r>
              <a:rPr lang="en-US" sz="2400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6313">
            <a:off x="4791524" y="265792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from user about when and what time to send the SMS</a:t>
            </a:r>
          </a:p>
          <a:p>
            <a:r>
              <a:rPr lang="en-US" dirty="0" smtClean="0"/>
              <a:t>Recipient of message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any template if required</a:t>
            </a:r>
          </a:p>
          <a:p>
            <a:r>
              <a:rPr lang="en-US" dirty="0"/>
              <a:t>Take the message</a:t>
            </a:r>
          </a:p>
          <a:p>
            <a:r>
              <a:rPr lang="en-US" dirty="0" smtClean="0"/>
              <a:t>Create the scheduled 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Ask user to entry necessary data</a:t>
            </a:r>
          </a:p>
          <a:p>
            <a:r>
              <a:rPr lang="en-US" dirty="0" smtClean="0"/>
              <a:t>Add data to database</a:t>
            </a:r>
          </a:p>
          <a:p>
            <a:r>
              <a:rPr lang="en-US" dirty="0" smtClean="0"/>
              <a:t>Using the data to generate automated text messages.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of SMS Scheduler</a:t>
            </a:r>
            <a:endParaRPr lang="en-US" dirty="0"/>
          </a:p>
        </p:txBody>
      </p:sp>
      <p:pic>
        <p:nvPicPr>
          <p:cNvPr id="1026" name="Picture 2" descr="C:\Users\Bazinga\Downloads\Compressed\sdkl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49298"/>
            <a:ext cx="3276600" cy="53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Scheduling SMS Activity</a:t>
            </a:r>
            <a:endParaRPr lang="en-US" dirty="0"/>
          </a:p>
        </p:txBody>
      </p:sp>
      <p:pic>
        <p:nvPicPr>
          <p:cNvPr id="2051" name="Picture 3" descr="C:\Users\Bazinga\Downloads\Compressed\sdkl\ma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3528993" cy="577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azinga\Downloads\Compressed\sdkl\mai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76" y="879088"/>
            <a:ext cx="3568625" cy="581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Date Picker</a:t>
            </a:r>
            <a:endParaRPr lang="en-US" dirty="0"/>
          </a:p>
        </p:txBody>
      </p:sp>
      <p:pic>
        <p:nvPicPr>
          <p:cNvPr id="3074" name="Picture 2" descr="C:\Users\Bazinga\Downloads\Compressed\sdkl\mai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581400" cy="58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Time Picker</a:t>
            </a:r>
            <a:endParaRPr lang="en-US" dirty="0"/>
          </a:p>
        </p:txBody>
      </p:sp>
      <p:pic>
        <p:nvPicPr>
          <p:cNvPr id="4098" name="Picture 2" descr="C:\Users\Bazinga\Downloads\Compressed\sdkl\main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3520936" cy="577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other fields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4" t="22059" r="14302" b="5235"/>
          <a:stretch/>
        </p:blipFill>
        <p:spPr bwMode="auto">
          <a:xfrm>
            <a:off x="1066800" y="1447800"/>
            <a:ext cx="7108664" cy="493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7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3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usiness2press.com/wp-content/uploads/2011/01/android-honeycomb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403">
            <a:off x="6518149" y="4707205"/>
            <a:ext cx="2534925" cy="20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8418"/>
            <a:ext cx="8229600" cy="4525963"/>
          </a:xfrm>
        </p:spPr>
        <p:txBody>
          <a:bodyPr/>
          <a:lstStyle/>
          <a:p>
            <a:r>
              <a:rPr lang="en-US" dirty="0"/>
              <a:t>We successfully made an android application that can schedule an SMS as per the entries given by a user. Furthermore we created a few templates that the user can use to aid their SMS writing experience. </a:t>
            </a:r>
          </a:p>
          <a:p>
            <a:r>
              <a:rPr lang="en-US" dirty="0"/>
              <a:t>The application also allows the users to delete a scheduled SMS or even delete all the scheduled SMSes if they desire to do so.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xhungama.com/wp-content/uploads/2011/10/android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4286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Aims</a:t>
            </a:r>
          </a:p>
          <a:p>
            <a:r>
              <a:rPr lang="en-US" dirty="0" smtClean="0"/>
              <a:t>Motivation and Justification</a:t>
            </a:r>
          </a:p>
          <a:p>
            <a:r>
              <a:rPr lang="en-US" dirty="0" smtClean="0"/>
              <a:t>SMS Scheduler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Screen Shots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657975" cy="49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) To create an Android short message service (SMS) scheduler.</a:t>
            </a:r>
          </a:p>
          <a:p>
            <a:r>
              <a:rPr lang="en-US" dirty="0"/>
              <a:t>2) To integrate the above mentioned scheduler with templates. </a:t>
            </a:r>
          </a:p>
        </p:txBody>
      </p:sp>
    </p:spTree>
    <p:extLst>
      <p:ext uri="{BB962C8B-B14F-4D97-AF65-F5344CB8AC3E}">
        <p14:creationId xmlns:p14="http://schemas.microsoft.com/office/powerpoint/2010/main" val="40552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SMS Scheduler brings the following benefits :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r>
              <a:rPr lang="en-US" dirty="0" smtClean="0"/>
              <a:t>-</a:t>
            </a:r>
            <a:r>
              <a:rPr lang="en-US" dirty="0"/>
              <a:t>Increases the attendance rate at </a:t>
            </a:r>
            <a:r>
              <a:rPr lang="en-US" dirty="0" smtClean="0"/>
              <a:t>meetings appointments </a:t>
            </a:r>
            <a:r>
              <a:rPr lang="en-US" dirty="0"/>
              <a:t>with SMS reminders</a:t>
            </a:r>
          </a:p>
          <a:p>
            <a:pPr marL="0" indent="0" algn="just">
              <a:buNone/>
            </a:pPr>
            <a:r>
              <a:rPr lang="en-US" dirty="0" smtClean="0"/>
              <a:t>-</a:t>
            </a:r>
            <a:r>
              <a:rPr lang="en-US" dirty="0"/>
              <a:t>Broadcast seasonal promotions</a:t>
            </a:r>
          </a:p>
          <a:p>
            <a:pPr marL="0" indent="0" algn="just">
              <a:buNone/>
            </a:pPr>
            <a:r>
              <a:rPr lang="en-US" dirty="0" smtClean="0"/>
              <a:t>-</a:t>
            </a:r>
            <a:r>
              <a:rPr lang="en-US" dirty="0"/>
              <a:t>Allows you to reach overseas clients at an appropriate hour</a:t>
            </a:r>
          </a:p>
          <a:p>
            <a:pPr marL="0" indent="0" algn="just">
              <a:buNone/>
            </a:pPr>
            <a:r>
              <a:rPr lang="en-US" dirty="0" smtClean="0"/>
              <a:t>-</a:t>
            </a:r>
            <a:r>
              <a:rPr lang="en-US" dirty="0"/>
              <a:t>Announce new products or services on their launch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Android is a Linux-based</a:t>
            </a:r>
            <a:r>
              <a:rPr lang="en-US" dirty="0"/>
              <a:t> operating system </a:t>
            </a:r>
            <a:r>
              <a:rPr lang="en-US" dirty="0" smtClean="0"/>
              <a:t>for </a:t>
            </a:r>
            <a:r>
              <a:rPr lang="en-US" dirty="0"/>
              <a:t>mobile </a:t>
            </a:r>
            <a:r>
              <a:rPr lang="en-US" dirty="0" smtClean="0"/>
              <a:t>devices and tablets.</a:t>
            </a:r>
            <a:r>
              <a:rPr lang="en-US" baseline="30000" dirty="0" smtClean="0"/>
              <a:t>[1]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Key features: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Open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applications are created equally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Fast and easy application development</a:t>
            </a:r>
            <a:r>
              <a:rPr lang="en-US" baseline="30000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Android the </a:t>
            </a:r>
            <a:r>
              <a:rPr lang="en-US" dirty="0" err="1" smtClean="0"/>
              <a:t>SQLiteDatabase</a:t>
            </a:r>
            <a:r>
              <a:rPr lang="en-US" dirty="0" smtClean="0"/>
              <a:t> namespace defines the functionality to connect and manage a database. </a:t>
            </a:r>
          </a:p>
          <a:p>
            <a:r>
              <a:rPr lang="en-US" dirty="0" smtClean="0"/>
              <a:t>It provides functionality to create , delete , manage and display database concept.</a:t>
            </a:r>
          </a:p>
          <a:p>
            <a:r>
              <a:rPr lang="en-US" dirty="0" smtClean="0"/>
              <a:t>Arguably the most widely used database engine as it is used today by several widespread browsers , OS and embedded systems among others.</a:t>
            </a:r>
          </a:p>
          <a:p>
            <a:r>
              <a:rPr lang="en-US" dirty="0"/>
              <a:t>Unlike most other SQL databases, SQLite does not have a separate server process</a:t>
            </a:r>
            <a:r>
              <a:rPr lang="en-US" dirty="0" smtClean="0"/>
              <a:t>.</a:t>
            </a:r>
          </a:p>
          <a:p>
            <a:r>
              <a:rPr lang="en-US" dirty="0"/>
              <a:t>SQLite reads and writes directly to ordinary disk files</a:t>
            </a:r>
          </a:p>
        </p:txBody>
      </p:sp>
    </p:spTree>
    <p:extLst>
      <p:ext uri="{BB962C8B-B14F-4D97-AF65-F5344CB8AC3E}">
        <p14:creationId xmlns:p14="http://schemas.microsoft.com/office/powerpoint/2010/main" val="28406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92763"/>
          </a:xfrm>
        </p:spPr>
        <p:txBody>
          <a:bodyPr/>
          <a:lstStyle/>
          <a:p>
            <a:r>
              <a:rPr lang="en-US" dirty="0"/>
              <a:t>SQLite is generally a lot faster than SQL </a:t>
            </a:r>
            <a:r>
              <a:rPr lang="en-US" dirty="0" smtClean="0"/>
              <a:t>Server</a:t>
            </a:r>
          </a:p>
          <a:p>
            <a:r>
              <a:rPr lang="en-US" dirty="0"/>
              <a:t>SQLite also runs in process and reduces a lot of the overhead that a database brings--all data is cached and queried in-process. </a:t>
            </a:r>
            <a:endParaRPr lang="en-US" dirty="0" smtClean="0"/>
          </a:p>
          <a:p>
            <a:r>
              <a:rPr lang="en-US" dirty="0"/>
              <a:t>However, SQLite only supports a single writer at a time (meaning the execution of an individual transaction</a:t>
            </a:r>
            <a:r>
              <a:rPr lang="en-US" dirty="0" smtClean="0"/>
              <a:t>).</a:t>
            </a:r>
          </a:p>
          <a:p>
            <a:r>
              <a:rPr lang="en-US" dirty="0"/>
              <a:t>SQLite locks the entire database when it needs a lock (either read or write) and only one writer can </a:t>
            </a:r>
            <a:r>
              <a:rPr lang="en-US" dirty="0" smtClean="0"/>
              <a:t>hold </a:t>
            </a:r>
            <a:r>
              <a:rPr lang="en-US" dirty="0"/>
              <a:t>a write lock at a time</a:t>
            </a:r>
          </a:p>
        </p:txBody>
      </p:sp>
    </p:spTree>
    <p:extLst>
      <p:ext uri="{BB962C8B-B14F-4D97-AF65-F5344CB8AC3E}">
        <p14:creationId xmlns:p14="http://schemas.microsoft.com/office/powerpoint/2010/main" val="259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Simple </a:t>
            </a:r>
            <a:r>
              <a:rPr lang="en-US" dirty="0"/>
              <a:t>steps to create a database and handle are as following.</a:t>
            </a:r>
          </a:p>
          <a:p>
            <a:pPr lvl="0"/>
            <a:r>
              <a:rPr lang="en-US" dirty="0"/>
              <a:t>Create "</a:t>
            </a:r>
            <a:r>
              <a:rPr lang="en-US" dirty="0" err="1"/>
              <a:t>SQLiteDatabase</a:t>
            </a:r>
            <a:r>
              <a:rPr lang="en-US" dirty="0"/>
              <a:t>" object.</a:t>
            </a:r>
          </a:p>
          <a:p>
            <a:pPr lvl="0"/>
            <a:r>
              <a:rPr lang="en-US" dirty="0"/>
              <a:t>Open or Create database and create connection.</a:t>
            </a:r>
          </a:p>
          <a:p>
            <a:pPr lvl="0"/>
            <a:r>
              <a:rPr lang="en-US" dirty="0"/>
              <a:t>Perform insert, update or delete operation.</a:t>
            </a:r>
          </a:p>
          <a:p>
            <a:pPr lvl="0"/>
            <a:r>
              <a:rPr lang="en-US" dirty="0"/>
              <a:t>Create Cursor to display data from table of database.</a:t>
            </a:r>
          </a:p>
          <a:p>
            <a:pPr lvl="0"/>
            <a:r>
              <a:rPr lang="en-US" dirty="0"/>
              <a:t>Close the database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9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452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Outline </vt:lpstr>
      <vt:lpstr>Introduction</vt:lpstr>
      <vt:lpstr>Aim</vt:lpstr>
      <vt:lpstr>Motivation and Justification</vt:lpstr>
      <vt:lpstr>What is Android?</vt:lpstr>
      <vt:lpstr>SQLiteDatabase</vt:lpstr>
      <vt:lpstr>PowerPoint Presentation</vt:lpstr>
      <vt:lpstr>Create a Database </vt:lpstr>
      <vt:lpstr>SMSManager</vt:lpstr>
      <vt:lpstr>SMS Scheduler</vt:lpstr>
      <vt:lpstr>Approach</vt:lpstr>
      <vt:lpstr>GUI of SMS Scheduler</vt:lpstr>
      <vt:lpstr>PowerPoint Presentation</vt:lpstr>
      <vt:lpstr>PowerPoint Presentation</vt:lpstr>
      <vt:lpstr>PowerPoint Presentation</vt:lpstr>
      <vt:lpstr>Setting other fields </vt:lpstr>
      <vt:lpstr>Demo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Bazinga</dc:creator>
  <cp:lastModifiedBy>raju</cp:lastModifiedBy>
  <cp:revision>22</cp:revision>
  <dcterms:created xsi:type="dcterms:W3CDTF">2012-03-05T15:56:14Z</dcterms:created>
  <dcterms:modified xsi:type="dcterms:W3CDTF">2012-05-16T03:43:09Z</dcterms:modified>
</cp:coreProperties>
</file>