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9" r:id="rId4"/>
    <p:sldId id="270" r:id="rId5"/>
    <p:sldId id="267" r:id="rId6"/>
    <p:sldId id="268" r:id="rId7"/>
    <p:sldId id="259" r:id="rId8"/>
    <p:sldId id="258" r:id="rId9"/>
    <p:sldId id="262" r:id="rId10"/>
    <p:sldId id="260" r:id="rId11"/>
    <p:sldId id="261" r:id="rId12"/>
    <p:sldId id="264" r:id="rId13"/>
    <p:sldId id="265" r:id="rId14"/>
    <p:sldId id="272" r:id="rId15"/>
    <p:sldId id="274" r:id="rId16"/>
    <p:sldId id="275" r:id="rId17"/>
    <p:sldId id="276" r:id="rId18"/>
    <p:sldId id="277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>
      <p:cViewPr>
        <p:scale>
          <a:sx n="70" d="100"/>
          <a:sy n="70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CF34-FC89-46CF-BAA9-EF28CE9ED9C1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F5FB3-FE05-4517-A6A2-4E04C988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73B2-0669-48AC-9C0E-053A1595CE63}" type="datetimeFigureOut">
              <a:rPr lang="en-US" smtClean="0"/>
              <a:pPr/>
              <a:t>24-Apr-11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DF52-46C5-4D81-B212-EBCAC087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73B2-0669-48AC-9C0E-053A1595CE6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24-Apr-11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DF52-46C5-4D81-B212-EBCAC0879F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25368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Development of a feature rich, practical online Tickets reservation system for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Multiplex Cinema halls</a:t>
            </a:r>
            <a:r>
              <a:rPr lang="en-US" dirty="0" smtClean="0"/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228600"/>
            <a:ext cx="37338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A Mini-Project on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038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Group Members :</a:t>
            </a:r>
          </a:p>
          <a:p>
            <a:endParaRPr lang="en-US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Avishek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Pant                   IIT2009134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Raju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Khanal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	       IIT2009009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Rakesh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Kumar Shah       IIT2009018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2057400"/>
          <a:ext cx="7086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900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    </a:t>
                      </a:r>
                      <a:endParaRPr lang="en-US" b="1" dirty="0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Responsibilities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Collaborators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Schedule new movie </a:t>
                      </a:r>
                    </a:p>
                    <a:p>
                      <a:r>
                        <a:rPr lang="en-US" baseline="0" dirty="0" smtClean="0"/>
                        <a:t>Cancel movie</a:t>
                      </a:r>
                    </a:p>
                    <a:p>
                      <a:r>
                        <a:rPr lang="en-US" baseline="0" dirty="0" smtClean="0"/>
                        <a:t>Remove 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Screen</a:t>
                      </a:r>
                    </a:p>
                    <a:p>
                      <a:r>
                        <a:rPr lang="en-US" baseline="0" dirty="0" smtClean="0"/>
                        <a:t>Seat</a:t>
                      </a:r>
                      <a:endParaRPr lang="en-US" dirty="0" smtClean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 movie details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Screen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381000"/>
            <a:ext cx="23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CRC for Movie 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914400"/>
          <a:ext cx="7086600" cy="1158240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Class: </a:t>
                      </a:r>
                      <a:r>
                        <a:rPr lang="en-US" sz="3200" b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Movie</a:t>
                      </a:r>
                      <a:endParaRPr lang="en-US" sz="28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362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: This class contains details of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Movie which is scheduled in a particular screen at a particular show-time.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981200"/>
          <a:ext cx="7086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900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    </a:t>
                      </a:r>
                      <a:endParaRPr lang="en-US" b="1" dirty="0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Responsibilities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Collaborators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Schedule new movie </a:t>
                      </a:r>
                    </a:p>
                    <a:p>
                      <a:r>
                        <a:rPr lang="en-US" baseline="0" dirty="0" smtClean="0"/>
                        <a:t>Remove 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Movie</a:t>
                      </a:r>
                    </a:p>
                    <a:p>
                      <a:r>
                        <a:rPr lang="en-US" baseline="0" dirty="0" smtClean="0"/>
                        <a:t>Seat</a:t>
                      </a:r>
                      <a:endParaRPr lang="en-US" dirty="0" smtClean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 seat</a:t>
                      </a:r>
                      <a:r>
                        <a:rPr lang="en-US" baseline="0" dirty="0" smtClean="0"/>
                        <a:t> availability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</a:p>
                    <a:p>
                      <a:r>
                        <a:rPr lang="en-US" dirty="0" smtClean="0"/>
                        <a:t>Seat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838200"/>
          <a:ext cx="7086600" cy="1158240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Class</a:t>
                      </a:r>
                      <a:r>
                        <a:rPr lang="en-US" sz="3200" b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</a:t>
                      </a:r>
                      <a:r>
                        <a:rPr lang="en-US" sz="3200" b="0" baseline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Screen</a:t>
                      </a:r>
                      <a:endParaRPr lang="en-US" sz="28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362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: This class contains details of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different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screens of a multiplex hall.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81000"/>
            <a:ext cx="204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CRC for Screen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81200"/>
          <a:ext cx="7086600" cy="444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900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    </a:t>
                      </a:r>
                      <a:endParaRPr lang="en-US" b="1" dirty="0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Responsibilities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Collaborators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Schedule new movie </a:t>
                      </a:r>
                    </a:p>
                    <a:p>
                      <a:r>
                        <a:rPr lang="en-US" baseline="0" dirty="0" smtClean="0"/>
                        <a:t>Remove 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Movie</a:t>
                      </a:r>
                    </a:p>
                    <a:p>
                      <a:r>
                        <a:rPr lang="en-US" baseline="0" dirty="0" smtClean="0"/>
                        <a:t>Seat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 seat</a:t>
                      </a:r>
                      <a:r>
                        <a:rPr lang="en-US" baseline="0" dirty="0" smtClean="0"/>
                        <a:t> availability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Confirm ticket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Cancel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</a:t>
                      </a:r>
                    </a:p>
                    <a:p>
                      <a:r>
                        <a:rPr lang="en-US" dirty="0" smtClean="0"/>
                        <a:t>Ticket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 user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</a:p>
                    <a:p>
                      <a:r>
                        <a:rPr lang="en-US" dirty="0" smtClean="0"/>
                        <a:t>Admin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990600"/>
          <a:ext cx="7086600" cy="1045833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Class</a:t>
                      </a:r>
                      <a:r>
                        <a:rPr lang="en-US" sz="3200" b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</a:t>
                      </a:r>
                      <a:r>
                        <a:rPr lang="en-US" sz="3200" b="0" baseline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Admin</a:t>
                      </a:r>
                      <a:endParaRPr lang="en-US" sz="28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362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: This class contains details of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different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administrative roles.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81000"/>
            <a:ext cx="20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CRC for Admin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9536"/>
            <a:ext cx="8686800" cy="6184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1701" y="1219200"/>
            <a:ext cx="7500598" cy="4906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676401"/>
            <a:ext cx="4640777" cy="3550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que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557432"/>
            <a:ext cx="5791200" cy="46147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nfi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2304" y="1931344"/>
            <a:ext cx="6119391" cy="386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133600"/>
            <a:ext cx="647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accent3">
                    <a:lumMod val="75000"/>
                  </a:schemeClr>
                </a:solidFill>
              </a:rPr>
              <a:t>Group Members :</a:t>
            </a:r>
          </a:p>
          <a:p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Avishek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Pant                   IIT2009134</a:t>
            </a:r>
          </a:p>
          <a:p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Raju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Khanal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	                    IIT2009009</a:t>
            </a:r>
          </a:p>
          <a:p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Rakesh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Kumar Shah      IIT2009018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495800"/>
            <a:ext cx="1334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</a:t>
            </a:r>
            <a:r>
              <a:rPr lang="en-US" b="1" i="1" dirty="0" smtClean="0"/>
              <a:t>Thank you 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Abstract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project is to develop an online ticket reservation system for Multiplex Cinema Halls.</a:t>
            </a:r>
          </a:p>
          <a:p>
            <a:r>
              <a:rPr lang="en-US" dirty="0" smtClean="0"/>
              <a:t> The Ticket Reservation System is an Internet based application that can be accessed throughout the Internet and can be accessed by anyone who has a net connection. This application will automate the reservation of tickets and Enquiries about availability of the tickets. </a:t>
            </a:r>
          </a:p>
          <a:p>
            <a:r>
              <a:rPr lang="en-US" dirty="0" smtClean="0"/>
              <a:t>This application includes e-mail/</a:t>
            </a:r>
            <a:r>
              <a:rPr lang="en-US" dirty="0" err="1" smtClean="0"/>
              <a:t>sms</a:t>
            </a:r>
            <a:r>
              <a:rPr lang="en-US" dirty="0" smtClean="0"/>
              <a:t> confirmation for the tickets.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Functional aspect of Project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can login to system through Internet</a:t>
            </a:r>
          </a:p>
          <a:p>
            <a:r>
              <a:rPr lang="en-US" dirty="0" smtClean="0"/>
              <a:t>Query for movies</a:t>
            </a:r>
          </a:p>
          <a:p>
            <a:r>
              <a:rPr lang="en-US" dirty="0" smtClean="0"/>
              <a:t>See reservation details made</a:t>
            </a:r>
          </a:p>
          <a:p>
            <a:r>
              <a:rPr lang="en-US" dirty="0" smtClean="0"/>
              <a:t>Able to choose the seats which can are available for a certain class</a:t>
            </a:r>
          </a:p>
          <a:p>
            <a:r>
              <a:rPr lang="en-US" dirty="0" smtClean="0"/>
              <a:t>Give details about the credit card information</a:t>
            </a:r>
          </a:p>
          <a:p>
            <a:r>
              <a:rPr lang="en-US" dirty="0" smtClean="0"/>
              <a:t>Confirmation mail should be sent to user if reservation is done</a:t>
            </a:r>
          </a:p>
          <a:p>
            <a:r>
              <a:rPr lang="en-US" dirty="0" smtClean="0"/>
              <a:t>Get details about fare for corresponding show and payment options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Design of a Project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Use-case Diagram</a:t>
            </a:r>
          </a:p>
          <a:p>
            <a:r>
              <a:rPr lang="en-US" dirty="0" smtClean="0"/>
              <a:t>CRC Diagram</a:t>
            </a:r>
          </a:p>
          <a:p>
            <a:r>
              <a:rPr lang="en-US" dirty="0" smtClean="0"/>
              <a:t>Class Diagram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241300"/>
            <a:ext cx="8153400" cy="1041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Use Case Diagram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usecas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7488" y="1600200"/>
            <a:ext cx="59690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3362675"/>
          <a:ext cx="7086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    </a:t>
                      </a:r>
                      <a:endParaRPr lang="en-US" b="1" dirty="0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Responsibilities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Collaborators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891597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</a:t>
                      </a:r>
                      <a:r>
                        <a:rPr lang="en-US" baseline="0" dirty="0" smtClean="0"/>
                        <a:t> login and generate error if username and password do not match with that of system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610075"/>
            <a:ext cx="2116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CRC for Login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2219675"/>
          <a:ext cx="7086600" cy="1142999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7067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Class: Login</a:t>
                      </a:r>
                      <a:endParaRPr lang="en-US" sz="28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362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: This class contains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information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for login of user to system.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0" y="304800"/>
            <a:ext cx="31882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</a:rPr>
              <a:t>CRC Diagram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1894125"/>
          <a:ext cx="7162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    </a:t>
                      </a:r>
                      <a:endParaRPr lang="en-US" b="1" dirty="0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Responsibilities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Collaborators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account</a:t>
                      </a:r>
                    </a:p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account</a:t>
                      </a:r>
                    </a:p>
                    <a:p>
                      <a:r>
                        <a:rPr lang="en-US" baseline="0" dirty="0" smtClean="0"/>
                        <a:t> U</a:t>
                      </a:r>
                      <a:r>
                        <a:rPr lang="en-US" dirty="0" smtClean="0"/>
                        <a:t>pdate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891597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account details</a:t>
                      </a:r>
                    </a:p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dirty="0" smtClean="0"/>
                        <a:t>details</a:t>
                      </a:r>
                      <a:r>
                        <a:rPr lang="en-US" baseline="0" dirty="0" smtClean="0"/>
                        <a:t> of user ( user-id, password, name, address etc.)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624118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r>
                        <a:rPr lang="en-US" baseline="0" dirty="0" smtClean="0"/>
                        <a:t> for a movie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for seat availability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</a:p>
                    <a:p>
                      <a:r>
                        <a:rPr lang="en-US" dirty="0" smtClean="0"/>
                        <a:t>Seat</a:t>
                      </a:r>
                    </a:p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/>
                </a:tc>
              </a:tr>
              <a:tr h="624118">
                <a:tc>
                  <a:txBody>
                    <a:bodyPr/>
                    <a:lstStyle/>
                    <a:p>
                      <a:r>
                        <a:rPr lang="en-US" dirty="0" smtClean="0"/>
                        <a:t>Book ticket</a:t>
                      </a:r>
                    </a:p>
                    <a:p>
                      <a:r>
                        <a:rPr lang="en-US" dirty="0" smtClean="0"/>
                        <a:t>Cancel ticket</a:t>
                      </a:r>
                    </a:p>
                    <a:p>
                      <a:r>
                        <a:rPr lang="en-US" dirty="0" smtClean="0"/>
                        <a:t>Change show-time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</a:p>
                    <a:p>
                      <a:r>
                        <a:rPr lang="en-US" dirty="0" smtClean="0"/>
                        <a:t>Seat</a:t>
                      </a:r>
                    </a:p>
                    <a:p>
                      <a:r>
                        <a:rPr lang="en-US" dirty="0" smtClean="0"/>
                        <a:t>Payment</a:t>
                      </a:r>
                    </a:p>
                    <a:p>
                      <a:r>
                        <a:rPr lang="en-US" dirty="0" smtClean="0"/>
                        <a:t>Ticket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827325"/>
          <a:ext cx="7162800" cy="1066799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6305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Class: </a:t>
                      </a:r>
                      <a:r>
                        <a:rPr lang="en-US" sz="3200" b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User</a:t>
                      </a:r>
                      <a:endParaRPr lang="en-US" sz="28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362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: This class contains details of 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Users.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141525"/>
            <a:ext cx="2309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CRC for User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2209800"/>
          <a:ext cx="7086600" cy="272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700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    </a:t>
                      </a:r>
                      <a:endParaRPr lang="en-US" b="1" dirty="0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Responsibilities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Collaborators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891597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seat details to select specific seat of a class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/>
                </a:tc>
              </a:tr>
              <a:tr h="62411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seat 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Admin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6858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CRC for Seat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19200"/>
          <a:ext cx="7086600" cy="1255406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7067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Class: </a:t>
                      </a:r>
                      <a:r>
                        <a:rPr lang="en-US" sz="3200" b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Seat</a:t>
                      </a:r>
                      <a:endParaRPr lang="en-US" sz="28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362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: This class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contains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details of seats available for booking in a particular Screen.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2057400"/>
          <a:ext cx="7086600" cy="271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900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    </a:t>
                      </a:r>
                      <a:endParaRPr lang="en-US" b="1" dirty="0" smtClean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Responsibilities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Collaborators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900117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ticket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</a:t>
                      </a:r>
                    </a:p>
                    <a:p>
                      <a:r>
                        <a:rPr lang="en-US" dirty="0" smtClean="0"/>
                        <a:t>Ticket</a:t>
                      </a:r>
                    </a:p>
                  </a:txBody>
                  <a:tcPr/>
                </a:tc>
              </a:tr>
              <a:tr h="900117">
                <a:tc>
                  <a:txBody>
                    <a:bodyPr/>
                    <a:lstStyle/>
                    <a:p>
                      <a:r>
                        <a:rPr lang="en-US" dirty="0" smtClean="0"/>
                        <a:t>Cancel Ticket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</a:t>
                      </a:r>
                    </a:p>
                    <a:p>
                      <a:r>
                        <a:rPr lang="en-US" dirty="0" smtClean="0"/>
                        <a:t>Ticket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381000"/>
            <a:ext cx="235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CRC for Ticket  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990600"/>
          <a:ext cx="7086600" cy="1255406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70676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Class: </a:t>
                      </a:r>
                      <a:r>
                        <a:rPr lang="en-US" sz="3200" b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Ticket</a:t>
                      </a:r>
                      <a:endParaRPr lang="en-US" sz="28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362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: This class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contains information for reservation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</a:rPr>
                        <a:t> of ticket for a particular Movie.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502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Development of a feature rich, practical online Tickets reservation system for Multiplex Cinema halls.</vt:lpstr>
      <vt:lpstr>Project Abstract</vt:lpstr>
      <vt:lpstr>Functional aspect of Project</vt:lpstr>
      <vt:lpstr>Design of a Project</vt:lpstr>
      <vt:lpstr>Use Case Diagram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User Interface 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Avishek</dc:creator>
  <cp:lastModifiedBy>Avishek</cp:lastModifiedBy>
  <cp:revision>65</cp:revision>
  <dcterms:created xsi:type="dcterms:W3CDTF">2011-03-26T18:59:31Z</dcterms:created>
  <dcterms:modified xsi:type="dcterms:W3CDTF">2011-04-24T10:01:12Z</dcterms:modified>
</cp:coreProperties>
</file>