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barChart>
        <c:barDir val="col"/>
        <c:grouping val="clustered"/>
        <c:varyColors val="0"/>
        <c:ser>
          <c:idx val="0"/>
          <c:order val="0"/>
          <c:tx>
            <c:strRef>
              <c:f>Sheet1!$B$1</c:f>
              <c:strCache>
                <c:ptCount val="1"/>
                <c:pt idx="0">
                  <c:v>Accuracy</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45.4</c:v>
                </c:pt>
                <c:pt idx="1">
                  <c:v>50.34</c:v>
                </c:pt>
                <c:pt idx="2">
                  <c:v>56.25</c:v>
                </c:pt>
                <c:pt idx="3">
                  <c:v>59.28</c:v>
                </c:pt>
              </c:numCache>
            </c:numRef>
          </c:val>
        </c:ser>
        <c:dLbls>
          <c:showLegendKey val="0"/>
          <c:showVal val="0"/>
          <c:showCatName val="0"/>
          <c:showSerName val="0"/>
          <c:showPercent val="0"/>
          <c:showBubbleSize val="0"/>
        </c:dLbls>
        <c:gapWidth val="150"/>
        <c:axId val="99291904"/>
        <c:axId val="99293440"/>
      </c:barChart>
      <c:catAx>
        <c:axId val="99291904"/>
        <c:scaling>
          <c:orientation val="minMax"/>
        </c:scaling>
        <c:delete val="0"/>
        <c:axPos val="b"/>
        <c:majorTickMark val="out"/>
        <c:minorTickMark val="none"/>
        <c:tickLblPos val="nextTo"/>
        <c:crossAx val="99293440"/>
        <c:crosses val="autoZero"/>
        <c:auto val="1"/>
        <c:lblAlgn val="ctr"/>
        <c:lblOffset val="100"/>
        <c:noMultiLvlLbl val="0"/>
      </c:catAx>
      <c:valAx>
        <c:axId val="99293440"/>
        <c:scaling>
          <c:orientation val="minMax"/>
        </c:scaling>
        <c:delete val="0"/>
        <c:axPos val="l"/>
        <c:majorGridlines/>
        <c:numFmt formatCode="General" sourceLinked="1"/>
        <c:majorTickMark val="out"/>
        <c:minorTickMark val="none"/>
        <c:tickLblPos val="nextTo"/>
        <c:crossAx val="99291904"/>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A9F25E-E456-4583-9E23-3E642D88115F}" type="datetimeFigureOut">
              <a:rPr lang="en-US" smtClean="0"/>
              <a:t>7/1/2017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7F7FC-9D14-4EF6-8F69-299C4683BE49}" type="slidenum">
              <a:rPr lang="en-US" smtClean="0"/>
              <a:t>‹#›</a:t>
            </a:fld>
            <a:endParaRPr lang="en-US"/>
          </a:p>
        </p:txBody>
      </p:sp>
    </p:spTree>
    <p:extLst>
      <p:ext uri="{BB962C8B-B14F-4D97-AF65-F5344CB8AC3E}">
        <p14:creationId xmlns:p14="http://schemas.microsoft.com/office/powerpoint/2010/main" val="2751270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A9F25E-E456-4583-9E23-3E642D88115F}" type="datetimeFigureOut">
              <a:rPr lang="en-US" smtClean="0"/>
              <a:t>7/1/2017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7F7FC-9D14-4EF6-8F69-299C4683BE49}" type="slidenum">
              <a:rPr lang="en-US" smtClean="0"/>
              <a:t>‹#›</a:t>
            </a:fld>
            <a:endParaRPr lang="en-US"/>
          </a:p>
        </p:txBody>
      </p:sp>
    </p:spTree>
    <p:extLst>
      <p:ext uri="{BB962C8B-B14F-4D97-AF65-F5344CB8AC3E}">
        <p14:creationId xmlns:p14="http://schemas.microsoft.com/office/powerpoint/2010/main" val="301105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A9F25E-E456-4583-9E23-3E642D88115F}" type="datetimeFigureOut">
              <a:rPr lang="en-US" smtClean="0"/>
              <a:t>7/1/2017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7F7FC-9D14-4EF6-8F69-299C4683BE49}" type="slidenum">
              <a:rPr lang="en-US" smtClean="0"/>
              <a:t>‹#›</a:t>
            </a:fld>
            <a:endParaRPr lang="en-US"/>
          </a:p>
        </p:txBody>
      </p:sp>
    </p:spTree>
    <p:extLst>
      <p:ext uri="{BB962C8B-B14F-4D97-AF65-F5344CB8AC3E}">
        <p14:creationId xmlns:p14="http://schemas.microsoft.com/office/powerpoint/2010/main" val="430532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A9F25E-E456-4583-9E23-3E642D88115F}" type="datetimeFigureOut">
              <a:rPr lang="en-US" smtClean="0"/>
              <a:t>7/1/2017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7F7FC-9D14-4EF6-8F69-299C4683BE49}" type="slidenum">
              <a:rPr lang="en-US" smtClean="0"/>
              <a:t>‹#›</a:t>
            </a:fld>
            <a:endParaRPr lang="en-US"/>
          </a:p>
        </p:txBody>
      </p:sp>
    </p:spTree>
    <p:extLst>
      <p:ext uri="{BB962C8B-B14F-4D97-AF65-F5344CB8AC3E}">
        <p14:creationId xmlns:p14="http://schemas.microsoft.com/office/powerpoint/2010/main" val="3846884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A9F25E-E456-4583-9E23-3E642D88115F}" type="datetimeFigureOut">
              <a:rPr lang="en-US" smtClean="0"/>
              <a:t>7/1/2017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7F7FC-9D14-4EF6-8F69-299C4683BE49}" type="slidenum">
              <a:rPr lang="en-US" smtClean="0"/>
              <a:t>‹#›</a:t>
            </a:fld>
            <a:endParaRPr lang="en-US"/>
          </a:p>
        </p:txBody>
      </p:sp>
    </p:spTree>
    <p:extLst>
      <p:ext uri="{BB962C8B-B14F-4D97-AF65-F5344CB8AC3E}">
        <p14:creationId xmlns:p14="http://schemas.microsoft.com/office/powerpoint/2010/main" val="75843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A9F25E-E456-4583-9E23-3E642D88115F}" type="datetimeFigureOut">
              <a:rPr lang="en-US" smtClean="0"/>
              <a:t>7/1/2017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7F7FC-9D14-4EF6-8F69-299C4683BE49}" type="slidenum">
              <a:rPr lang="en-US" smtClean="0"/>
              <a:t>‹#›</a:t>
            </a:fld>
            <a:endParaRPr lang="en-US"/>
          </a:p>
        </p:txBody>
      </p:sp>
    </p:spTree>
    <p:extLst>
      <p:ext uri="{BB962C8B-B14F-4D97-AF65-F5344CB8AC3E}">
        <p14:creationId xmlns:p14="http://schemas.microsoft.com/office/powerpoint/2010/main" val="1263633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A9F25E-E456-4583-9E23-3E642D88115F}" type="datetimeFigureOut">
              <a:rPr lang="en-US" smtClean="0"/>
              <a:t>7/1/2017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7F7FC-9D14-4EF6-8F69-299C4683BE49}" type="slidenum">
              <a:rPr lang="en-US" smtClean="0"/>
              <a:t>‹#›</a:t>
            </a:fld>
            <a:endParaRPr lang="en-US"/>
          </a:p>
        </p:txBody>
      </p:sp>
    </p:spTree>
    <p:extLst>
      <p:ext uri="{BB962C8B-B14F-4D97-AF65-F5344CB8AC3E}">
        <p14:creationId xmlns:p14="http://schemas.microsoft.com/office/powerpoint/2010/main" val="1599028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A9F25E-E456-4583-9E23-3E642D88115F}" type="datetimeFigureOut">
              <a:rPr lang="en-US" smtClean="0"/>
              <a:t>7/1/2017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7F7FC-9D14-4EF6-8F69-299C4683BE49}" type="slidenum">
              <a:rPr lang="en-US" smtClean="0"/>
              <a:t>‹#›</a:t>
            </a:fld>
            <a:endParaRPr lang="en-US"/>
          </a:p>
        </p:txBody>
      </p:sp>
    </p:spTree>
    <p:extLst>
      <p:ext uri="{BB962C8B-B14F-4D97-AF65-F5344CB8AC3E}">
        <p14:creationId xmlns:p14="http://schemas.microsoft.com/office/powerpoint/2010/main" val="1734389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A9F25E-E456-4583-9E23-3E642D88115F}" type="datetimeFigureOut">
              <a:rPr lang="en-US" smtClean="0"/>
              <a:t>7/1/2017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7F7FC-9D14-4EF6-8F69-299C4683BE49}" type="slidenum">
              <a:rPr lang="en-US" smtClean="0"/>
              <a:t>‹#›</a:t>
            </a:fld>
            <a:endParaRPr lang="en-US"/>
          </a:p>
        </p:txBody>
      </p:sp>
    </p:spTree>
    <p:extLst>
      <p:ext uri="{BB962C8B-B14F-4D97-AF65-F5344CB8AC3E}">
        <p14:creationId xmlns:p14="http://schemas.microsoft.com/office/powerpoint/2010/main" val="2111230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A9F25E-E456-4583-9E23-3E642D88115F}" type="datetimeFigureOut">
              <a:rPr lang="en-US" smtClean="0"/>
              <a:t>7/1/2017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7F7FC-9D14-4EF6-8F69-299C4683BE49}" type="slidenum">
              <a:rPr lang="en-US" smtClean="0"/>
              <a:t>‹#›</a:t>
            </a:fld>
            <a:endParaRPr lang="en-US"/>
          </a:p>
        </p:txBody>
      </p:sp>
    </p:spTree>
    <p:extLst>
      <p:ext uri="{BB962C8B-B14F-4D97-AF65-F5344CB8AC3E}">
        <p14:creationId xmlns:p14="http://schemas.microsoft.com/office/powerpoint/2010/main" val="3685719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A9F25E-E456-4583-9E23-3E642D88115F}" type="datetimeFigureOut">
              <a:rPr lang="en-US" smtClean="0"/>
              <a:t>7/1/2017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7F7FC-9D14-4EF6-8F69-299C4683BE49}" type="slidenum">
              <a:rPr lang="en-US" smtClean="0"/>
              <a:t>‹#›</a:t>
            </a:fld>
            <a:endParaRPr lang="en-US"/>
          </a:p>
        </p:txBody>
      </p:sp>
    </p:spTree>
    <p:extLst>
      <p:ext uri="{BB962C8B-B14F-4D97-AF65-F5344CB8AC3E}">
        <p14:creationId xmlns:p14="http://schemas.microsoft.com/office/powerpoint/2010/main" val="2688884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A9F25E-E456-4583-9E23-3E642D88115F}" type="datetimeFigureOut">
              <a:rPr lang="en-US" smtClean="0"/>
              <a:t>7/1/2017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7F7FC-9D14-4EF6-8F69-299C4683BE49}" type="slidenum">
              <a:rPr lang="en-US" smtClean="0"/>
              <a:t>‹#›</a:t>
            </a:fld>
            <a:endParaRPr lang="en-US"/>
          </a:p>
        </p:txBody>
      </p:sp>
    </p:spTree>
    <p:extLst>
      <p:ext uri="{BB962C8B-B14F-4D97-AF65-F5344CB8AC3E}">
        <p14:creationId xmlns:p14="http://schemas.microsoft.com/office/powerpoint/2010/main" val="259127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600200"/>
            <a:ext cx="6324600" cy="1754326"/>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Semantic Analysis </a:t>
            </a:r>
            <a:r>
              <a:rPr lang="en-US" sz="5400" b="1"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from verbs</a:t>
            </a:r>
            <a:endParaRPr 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5" name="Rectangle 4"/>
          <p:cNvSpPr/>
          <p:nvPr/>
        </p:nvSpPr>
        <p:spPr>
          <a:xfrm>
            <a:off x="3694750" y="4191000"/>
            <a:ext cx="3044744" cy="923330"/>
          </a:xfrm>
          <a:prstGeom prst="rect">
            <a:avLst/>
          </a:prstGeom>
        </p:spPr>
        <p:txBody>
          <a:bodyPr wrap="none">
            <a:spAutoFit/>
          </a:bodyPr>
          <a:lstStyle/>
          <a:p>
            <a:pPr algn="ctr"/>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AKSHAY VERMA –  110922993</a:t>
            </a:r>
          </a:p>
          <a:p>
            <a:pPr algn="ctr"/>
            <a:endParaRPr 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a:p>
            <a:pPr algn="ctr"/>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RAJU KHANAL - 110849511</a:t>
            </a:r>
            <a:endParaRPr 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9422378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CONCLUSION</a:t>
            </a:r>
            <a:endParaRPr lang="en-US" dirty="0"/>
          </a:p>
        </p:txBody>
      </p:sp>
      <p:sp>
        <p:nvSpPr>
          <p:cNvPr id="3" name="Content Placeholder 2"/>
          <p:cNvSpPr>
            <a:spLocks noGrp="1"/>
          </p:cNvSpPr>
          <p:nvPr>
            <p:ph idx="1"/>
          </p:nvPr>
        </p:nvSpPr>
        <p:spPr/>
        <p:txBody>
          <a:bodyPr>
            <a:normAutofit/>
          </a:bodyPr>
          <a:lstStyle/>
          <a:p>
            <a:r>
              <a:rPr lang="en-US" sz="4800" dirty="0" smtClean="0"/>
              <a:t>Storage requirements decreased</a:t>
            </a:r>
          </a:p>
          <a:p>
            <a:r>
              <a:rPr lang="en-US" sz="4800" dirty="0" smtClean="0"/>
              <a:t>Run time decreased</a:t>
            </a:r>
          </a:p>
          <a:p>
            <a:r>
              <a:rPr lang="en-US" sz="4800" dirty="0" smtClean="0"/>
              <a:t>Low rank tensors for Verbs </a:t>
            </a:r>
            <a:r>
              <a:rPr lang="en-US" sz="4800" dirty="0" err="1" smtClean="0"/>
              <a:t>vs</a:t>
            </a:r>
            <a:r>
              <a:rPr lang="en-US" sz="4800" dirty="0" smtClean="0"/>
              <a:t> Full rank tensors for Sentences</a:t>
            </a:r>
            <a:endParaRPr lang="en-US" sz="4800" dirty="0"/>
          </a:p>
        </p:txBody>
      </p:sp>
    </p:spTree>
    <p:extLst>
      <p:ext uri="{BB962C8B-B14F-4D97-AF65-F5344CB8AC3E}">
        <p14:creationId xmlns:p14="http://schemas.microsoft.com/office/powerpoint/2010/main" val="4267214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buNone/>
            </a:pPr>
            <a:r>
              <a:rPr lang="en-US" dirty="0" smtClean="0"/>
              <a:t>The goal is to provide a scalable method for learning relations and/or verbs as operators (represented as tensors). These operators should take in one or more words, and map them to a new embeddings space. The goal of this new embedding space is to capture the semantics of the phrase (rather than the semantics of a single word).</a:t>
            </a:r>
            <a:endParaRPr lang="en-US" dirty="0"/>
          </a:p>
        </p:txBody>
      </p:sp>
      <p:sp>
        <p:nvSpPr>
          <p:cNvPr id="5" name="Rectangle 4"/>
          <p:cNvSpPr/>
          <p:nvPr/>
        </p:nvSpPr>
        <p:spPr>
          <a:xfrm>
            <a:off x="1898802" y="304800"/>
            <a:ext cx="5125186" cy="1754326"/>
          </a:xfrm>
          <a:prstGeom prst="rect">
            <a:avLst/>
          </a:prstGeom>
          <a:noFill/>
        </p:spPr>
        <p:txBody>
          <a:bodyPr wrap="none" lIns="91440" tIns="45720" rIns="91440" bIns="45720">
            <a:spAutoFit/>
          </a:bodyPr>
          <a:lstStyle/>
          <a:p>
            <a:pPr algn="ctr"/>
            <a:r>
              <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Task definition</a:t>
            </a:r>
          </a:p>
          <a:p>
            <a:pPr algn="ct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extLst>
      <p:ext uri="{BB962C8B-B14F-4D97-AF65-F5344CB8AC3E}">
        <p14:creationId xmlns:p14="http://schemas.microsoft.com/office/powerpoint/2010/main" val="38347092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Motivation</a:t>
            </a:r>
            <a:endParaRPr 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Content Placeholder 2"/>
          <p:cNvSpPr>
            <a:spLocks noGrp="1"/>
          </p:cNvSpPr>
          <p:nvPr>
            <p:ph idx="1"/>
          </p:nvPr>
        </p:nvSpPr>
        <p:spPr/>
        <p:txBody>
          <a:bodyPr>
            <a:normAutofit/>
          </a:bodyPr>
          <a:lstStyle/>
          <a:p>
            <a:pPr marL="0" indent="0" algn="just">
              <a:buNone/>
            </a:pPr>
            <a:r>
              <a:rPr lang="en-US" dirty="0" smtClean="0"/>
              <a:t>Word embedding for the verb should already give us plenty of information about the verb, so it is not unreasonable to believe that the tensor representation for the verb can be derived from it. This drastically reduces the storage and parameter requirements, from a tensor for every verb, to a single tensor used for computing verb tensors from verb embeddings.</a:t>
            </a:r>
            <a:endParaRPr lang="en-US" dirty="0"/>
          </a:p>
        </p:txBody>
      </p:sp>
    </p:spTree>
    <p:extLst>
      <p:ext uri="{BB962C8B-B14F-4D97-AF65-F5344CB8AC3E}">
        <p14:creationId xmlns:p14="http://schemas.microsoft.com/office/powerpoint/2010/main" val="31516165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Achievements</a:t>
            </a:r>
            <a:endParaRPr lang="en-US" dirty="0"/>
          </a:p>
        </p:txBody>
      </p:sp>
      <p:sp>
        <p:nvSpPr>
          <p:cNvPr id="3" name="Content Placeholder 2"/>
          <p:cNvSpPr>
            <a:spLocks noGrp="1"/>
          </p:cNvSpPr>
          <p:nvPr>
            <p:ph idx="1"/>
          </p:nvPr>
        </p:nvSpPr>
        <p:spPr/>
        <p:txBody>
          <a:bodyPr>
            <a:normAutofit/>
          </a:bodyPr>
          <a:lstStyle/>
          <a:p>
            <a:r>
              <a:rPr lang="en-US" sz="5400" dirty="0" smtClean="0"/>
              <a:t>Implemented a novel approach</a:t>
            </a:r>
          </a:p>
          <a:p>
            <a:r>
              <a:rPr lang="en-US" sz="5400" dirty="0" smtClean="0"/>
              <a:t>Achieved good results</a:t>
            </a:r>
            <a:endParaRPr lang="en-US" sz="5400" dirty="0"/>
          </a:p>
        </p:txBody>
      </p:sp>
    </p:spTree>
    <p:extLst>
      <p:ext uri="{BB962C8B-B14F-4D97-AF65-F5344CB8AC3E}">
        <p14:creationId xmlns:p14="http://schemas.microsoft.com/office/powerpoint/2010/main" val="18815174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219200"/>
            <a:ext cx="7656468" cy="4114800"/>
          </a:xfrm>
        </p:spPr>
      </p:pic>
    </p:spTree>
    <p:extLst>
      <p:ext uri="{BB962C8B-B14F-4D97-AF65-F5344CB8AC3E}">
        <p14:creationId xmlns:p14="http://schemas.microsoft.com/office/powerpoint/2010/main" val="42777568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Dataset</a:t>
            </a:r>
            <a:endParaRPr lang="en-US" dirty="0"/>
          </a:p>
        </p:txBody>
      </p:sp>
      <p:sp>
        <p:nvSpPr>
          <p:cNvPr id="3" name="Content Placeholder 2"/>
          <p:cNvSpPr>
            <a:spLocks noGrp="1"/>
          </p:cNvSpPr>
          <p:nvPr>
            <p:ph idx="1"/>
          </p:nvPr>
        </p:nvSpPr>
        <p:spPr/>
        <p:txBody>
          <a:bodyPr/>
          <a:lstStyle/>
          <a:p>
            <a:pPr marL="0" indent="0">
              <a:buNone/>
            </a:pPr>
            <a:r>
              <a:rPr lang="en-US" dirty="0" smtClean="0"/>
              <a:t>1. Training</a:t>
            </a:r>
          </a:p>
          <a:p>
            <a:r>
              <a:rPr lang="en-US" dirty="0" smtClean="0"/>
              <a:t>New York Times using </a:t>
            </a:r>
          </a:p>
          <a:p>
            <a:pPr lvl="1"/>
            <a:r>
              <a:rPr lang="en-US" dirty="0" smtClean="0"/>
              <a:t>REVERB</a:t>
            </a:r>
          </a:p>
          <a:p>
            <a:pPr lvl="1"/>
            <a:r>
              <a:rPr lang="en-US" dirty="0" err="1" smtClean="0"/>
              <a:t>StanfordCoreNLP</a:t>
            </a:r>
            <a:endParaRPr lang="en-US" dirty="0" smtClean="0"/>
          </a:p>
          <a:p>
            <a:pPr marL="0" indent="0">
              <a:buNone/>
            </a:pPr>
            <a:r>
              <a:rPr lang="en-US" dirty="0"/>
              <a:t>2</a:t>
            </a:r>
            <a:r>
              <a:rPr lang="en-US" dirty="0" smtClean="0"/>
              <a:t>. Test</a:t>
            </a:r>
          </a:p>
          <a:p>
            <a:r>
              <a:rPr lang="en-US" dirty="0" smtClean="0"/>
              <a:t>EMNP</a:t>
            </a:r>
          </a:p>
          <a:p>
            <a:pPr marL="457200" lvl="1" indent="0">
              <a:buNone/>
            </a:pPr>
            <a:r>
              <a:rPr lang="en-US" dirty="0" smtClean="0"/>
              <a:t>- 1945 instances</a:t>
            </a:r>
          </a:p>
        </p:txBody>
      </p:sp>
    </p:spTree>
    <p:extLst>
      <p:ext uri="{BB962C8B-B14F-4D97-AF65-F5344CB8AC3E}">
        <p14:creationId xmlns:p14="http://schemas.microsoft.com/office/powerpoint/2010/main" val="27339292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KEY RESULTS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04388708"/>
              </p:ext>
            </p:extLst>
          </p:nvPr>
        </p:nvGraphicFramePr>
        <p:xfrm>
          <a:off x="1295400" y="1905000"/>
          <a:ext cx="6096000" cy="2377440"/>
        </p:xfrm>
        <a:graphic>
          <a:graphicData uri="http://schemas.openxmlformats.org/drawingml/2006/table">
            <a:tbl>
              <a:tblPr firstRow="1" bandRow="1">
                <a:tableStyleId>{5C22544A-7EE6-4342-B048-85BDC9FD1C3A}</a:tableStyleId>
              </a:tblPr>
              <a:tblGrid>
                <a:gridCol w="1524000"/>
                <a:gridCol w="1524000"/>
                <a:gridCol w="1524000"/>
                <a:gridCol w="1524000"/>
              </a:tblGrid>
              <a:tr h="668364">
                <a:tc>
                  <a:txBody>
                    <a:bodyPr/>
                    <a:lstStyle/>
                    <a:p>
                      <a:r>
                        <a:rPr lang="en-US" dirty="0" err="1" smtClean="0"/>
                        <a:t>Config</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Embedding Size</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Training Instances</a:t>
                      </a:r>
                    </a:p>
                    <a:p>
                      <a:endParaRPr lang="en-US" dirty="0"/>
                    </a:p>
                  </a:txBody>
                  <a:tcPr/>
                </a:tc>
                <a:tc>
                  <a:txBody>
                    <a:bodyPr/>
                    <a:lstStyle/>
                    <a:p>
                      <a:r>
                        <a:rPr lang="en-US" dirty="0" smtClean="0"/>
                        <a:t>Accuracy</a:t>
                      </a:r>
                      <a:endParaRPr lang="en-US" dirty="0"/>
                    </a:p>
                  </a:txBody>
                  <a:tcPr/>
                </a:tc>
              </a:tr>
              <a:tr h="271059">
                <a:tc>
                  <a:txBody>
                    <a:bodyPr/>
                    <a:lstStyle/>
                    <a:p>
                      <a:r>
                        <a:rPr lang="en-US" dirty="0" smtClean="0"/>
                        <a:t>1</a:t>
                      </a:r>
                      <a:endParaRPr lang="en-US" dirty="0"/>
                    </a:p>
                  </a:txBody>
                  <a:tcPr/>
                </a:tc>
                <a:tc>
                  <a:txBody>
                    <a:bodyPr/>
                    <a:lstStyle/>
                    <a:p>
                      <a:r>
                        <a:rPr lang="en-US" dirty="0" smtClean="0"/>
                        <a:t>50</a:t>
                      </a:r>
                      <a:endParaRPr lang="en-US" dirty="0"/>
                    </a:p>
                  </a:txBody>
                  <a:tcPr/>
                </a:tc>
                <a:tc>
                  <a:txBody>
                    <a:bodyPr/>
                    <a:lstStyle/>
                    <a:p>
                      <a:r>
                        <a:rPr lang="en-US" dirty="0" smtClean="0"/>
                        <a:t>5000 </a:t>
                      </a:r>
                      <a:endParaRPr lang="en-US" dirty="0"/>
                    </a:p>
                  </a:txBody>
                  <a:tcPr/>
                </a:tc>
                <a:tc>
                  <a:txBody>
                    <a:bodyPr/>
                    <a:lstStyle/>
                    <a:p>
                      <a:r>
                        <a:rPr lang="en-US" dirty="0" smtClean="0"/>
                        <a:t>45.40%</a:t>
                      </a:r>
                      <a:endParaRPr lang="en-US" dirty="0"/>
                    </a:p>
                  </a:txBody>
                  <a:tcPr/>
                </a:tc>
              </a:tr>
              <a:tr h="271059">
                <a:tc>
                  <a:txBody>
                    <a:bodyPr/>
                    <a:lstStyle/>
                    <a:p>
                      <a:r>
                        <a:rPr lang="en-US" dirty="0" smtClean="0"/>
                        <a:t>2</a:t>
                      </a:r>
                      <a:endParaRPr lang="en-US" dirty="0"/>
                    </a:p>
                  </a:txBody>
                  <a:tcPr/>
                </a:tc>
                <a:tc>
                  <a:txBody>
                    <a:bodyPr/>
                    <a:lstStyle/>
                    <a:p>
                      <a:r>
                        <a:rPr lang="en-US" dirty="0" smtClean="0"/>
                        <a:t>50 </a:t>
                      </a:r>
                      <a:endParaRPr lang="en-US" dirty="0"/>
                    </a:p>
                  </a:txBody>
                  <a:tcPr/>
                </a:tc>
                <a:tc>
                  <a:txBody>
                    <a:bodyPr/>
                    <a:lstStyle/>
                    <a:p>
                      <a:r>
                        <a:rPr lang="en-US" dirty="0" smtClean="0"/>
                        <a:t>7000 </a:t>
                      </a:r>
                      <a:endParaRPr lang="en-US" dirty="0"/>
                    </a:p>
                  </a:txBody>
                  <a:tcPr/>
                </a:tc>
                <a:tc>
                  <a:txBody>
                    <a:bodyPr/>
                    <a:lstStyle/>
                    <a:p>
                      <a:r>
                        <a:rPr lang="en-US" dirty="0" smtClean="0"/>
                        <a:t>50.34%</a:t>
                      </a:r>
                      <a:endParaRPr lang="en-US" dirty="0"/>
                    </a:p>
                  </a:txBody>
                  <a:tcPr/>
                </a:tc>
              </a:tr>
              <a:tr h="271059">
                <a:tc>
                  <a:txBody>
                    <a:bodyPr/>
                    <a:lstStyle/>
                    <a:p>
                      <a:r>
                        <a:rPr lang="en-US" dirty="0" smtClean="0"/>
                        <a:t>3</a:t>
                      </a:r>
                      <a:endParaRPr lang="en-US" dirty="0"/>
                    </a:p>
                  </a:txBody>
                  <a:tcPr/>
                </a:tc>
                <a:tc>
                  <a:txBody>
                    <a:bodyPr/>
                    <a:lstStyle/>
                    <a:p>
                      <a:r>
                        <a:rPr lang="en-US" dirty="0" smtClean="0"/>
                        <a:t>50</a:t>
                      </a:r>
                      <a:endParaRPr lang="en-US" dirty="0"/>
                    </a:p>
                  </a:txBody>
                  <a:tcPr/>
                </a:tc>
                <a:tc>
                  <a:txBody>
                    <a:bodyPr/>
                    <a:lstStyle/>
                    <a:p>
                      <a:r>
                        <a:rPr lang="en-US" dirty="0" smtClean="0"/>
                        <a:t>9000 </a:t>
                      </a:r>
                      <a:endParaRPr lang="en-US" dirty="0"/>
                    </a:p>
                  </a:txBody>
                  <a:tcPr/>
                </a:tc>
                <a:tc>
                  <a:txBody>
                    <a:bodyPr/>
                    <a:lstStyle/>
                    <a:p>
                      <a:r>
                        <a:rPr lang="en-US" dirty="0" smtClean="0"/>
                        <a:t>56.25%</a:t>
                      </a:r>
                    </a:p>
                  </a:txBody>
                  <a:tcPr/>
                </a:tc>
              </a:tr>
              <a:tr h="271059">
                <a:tc>
                  <a:txBody>
                    <a:bodyPr/>
                    <a:lstStyle/>
                    <a:p>
                      <a:r>
                        <a:rPr lang="en-US" dirty="0" smtClean="0"/>
                        <a:t>4</a:t>
                      </a:r>
                      <a:endParaRPr lang="en-US" dirty="0"/>
                    </a:p>
                  </a:txBody>
                  <a:tcPr/>
                </a:tc>
                <a:tc>
                  <a:txBody>
                    <a:bodyPr/>
                    <a:lstStyle/>
                    <a:p>
                      <a:r>
                        <a:rPr lang="en-US" dirty="0" smtClean="0"/>
                        <a:t>50</a:t>
                      </a:r>
                      <a:endParaRPr lang="en-US" dirty="0"/>
                    </a:p>
                  </a:txBody>
                  <a:tcPr/>
                </a:tc>
                <a:tc>
                  <a:txBody>
                    <a:bodyPr/>
                    <a:lstStyle/>
                    <a:p>
                      <a:r>
                        <a:rPr lang="en-US" dirty="0" smtClean="0"/>
                        <a:t>10000 </a:t>
                      </a:r>
                      <a:endParaRPr lang="en-US" dirty="0"/>
                    </a:p>
                  </a:txBody>
                  <a:tcPr/>
                </a:tc>
                <a:tc>
                  <a:txBody>
                    <a:bodyPr/>
                    <a:lstStyle/>
                    <a:p>
                      <a:r>
                        <a:rPr lang="en-US" dirty="0" smtClean="0"/>
                        <a:t>59.28%</a:t>
                      </a:r>
                    </a:p>
                  </a:txBody>
                  <a:tcPr/>
                </a:tc>
              </a:tr>
            </a:tbl>
          </a:graphicData>
        </a:graphic>
      </p:graphicFrame>
    </p:spTree>
    <p:extLst>
      <p:ext uri="{BB962C8B-B14F-4D97-AF65-F5344CB8AC3E}">
        <p14:creationId xmlns:p14="http://schemas.microsoft.com/office/powerpoint/2010/main" val="4892154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714658190"/>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075359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FUTURE WORK	</a:t>
            </a:r>
            <a:endParaRPr lang="en-US" dirty="0"/>
          </a:p>
        </p:txBody>
      </p:sp>
      <p:sp>
        <p:nvSpPr>
          <p:cNvPr id="3" name="Content Placeholder 2"/>
          <p:cNvSpPr>
            <a:spLocks noGrp="1"/>
          </p:cNvSpPr>
          <p:nvPr>
            <p:ph idx="1"/>
          </p:nvPr>
        </p:nvSpPr>
        <p:spPr/>
        <p:txBody>
          <a:bodyPr>
            <a:normAutofit lnSpcReduction="10000"/>
          </a:bodyPr>
          <a:lstStyle/>
          <a:p>
            <a:r>
              <a:rPr lang="en-US" sz="5400" dirty="0" err="1" smtClean="0"/>
              <a:t>GloVE</a:t>
            </a:r>
            <a:endParaRPr lang="en-US" sz="5400" dirty="0" smtClean="0"/>
          </a:p>
          <a:p>
            <a:r>
              <a:rPr lang="en-US" sz="5400" dirty="0" smtClean="0"/>
              <a:t>Negative Sampling</a:t>
            </a:r>
          </a:p>
          <a:p>
            <a:r>
              <a:rPr lang="en-US" sz="5400" dirty="0" smtClean="0"/>
              <a:t>Is </a:t>
            </a:r>
            <a:r>
              <a:rPr lang="en-US" sz="5400" dirty="0" err="1" smtClean="0"/>
              <a:t>orthogonality</a:t>
            </a:r>
            <a:r>
              <a:rPr lang="en-US" sz="5400" dirty="0" smtClean="0"/>
              <a:t> or independence of columns of W important?</a:t>
            </a:r>
          </a:p>
          <a:p>
            <a:endParaRPr lang="en-US" dirty="0"/>
          </a:p>
        </p:txBody>
      </p:sp>
    </p:spTree>
    <p:extLst>
      <p:ext uri="{BB962C8B-B14F-4D97-AF65-F5344CB8AC3E}">
        <p14:creationId xmlns:p14="http://schemas.microsoft.com/office/powerpoint/2010/main" val="26062315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231</Words>
  <Application>Microsoft Office PowerPoint</Application>
  <PresentationFormat>On-screen Show (4:3)</PresentationFormat>
  <Paragraphs>49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Motivation</vt:lpstr>
      <vt:lpstr>Achievements</vt:lpstr>
      <vt:lpstr>PowerPoint Presentation</vt:lpstr>
      <vt:lpstr>Dataset</vt:lpstr>
      <vt:lpstr>KEY RESULTS</vt:lpstr>
      <vt:lpstr>PowerPoint Presentation</vt:lpstr>
      <vt:lpstr>FUTURE WORK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raju</dc:creator>
  <cp:lastModifiedBy>raju</cp:lastModifiedBy>
  <cp:revision>8</cp:revision>
  <cp:lastPrinted>2017-05-08T12:42:26Z</cp:lastPrinted>
  <dcterms:created xsi:type="dcterms:W3CDTF">2017-05-08T12:06:47Z</dcterms:created>
  <dcterms:modified xsi:type="dcterms:W3CDTF">2017-07-01T04:35:34Z</dcterms:modified>
</cp:coreProperties>
</file>