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256" r:id="rId2"/>
    <p:sldId id="320" r:id="rId3"/>
    <p:sldId id="292" r:id="rId4"/>
    <p:sldId id="384" r:id="rId5"/>
    <p:sldId id="321" r:id="rId6"/>
    <p:sldId id="377" r:id="rId7"/>
    <p:sldId id="371" r:id="rId8"/>
    <p:sldId id="380" r:id="rId9"/>
    <p:sldId id="385" r:id="rId10"/>
    <p:sldId id="419" r:id="rId11"/>
    <p:sldId id="359" r:id="rId12"/>
    <p:sldId id="372" r:id="rId13"/>
    <p:sldId id="376" r:id="rId14"/>
    <p:sldId id="383" r:id="rId15"/>
    <p:sldId id="420" r:id="rId16"/>
    <p:sldId id="421" r:id="rId17"/>
    <p:sldId id="422" r:id="rId18"/>
    <p:sldId id="388" r:id="rId19"/>
    <p:sldId id="389" r:id="rId20"/>
    <p:sldId id="386" r:id="rId21"/>
    <p:sldId id="387" r:id="rId22"/>
    <p:sldId id="390" r:id="rId23"/>
    <p:sldId id="368" r:id="rId24"/>
    <p:sldId id="378" r:id="rId25"/>
    <p:sldId id="336" r:id="rId26"/>
    <p:sldId id="379" r:id="rId27"/>
    <p:sldId id="398" r:id="rId28"/>
    <p:sldId id="403" r:id="rId29"/>
    <p:sldId id="409" r:id="rId30"/>
    <p:sldId id="410" r:id="rId31"/>
    <p:sldId id="411" r:id="rId32"/>
    <p:sldId id="412" r:id="rId33"/>
    <p:sldId id="413" r:id="rId34"/>
    <p:sldId id="414" r:id="rId35"/>
    <p:sldId id="415" r:id="rId36"/>
    <p:sldId id="416" r:id="rId37"/>
    <p:sldId id="417" r:id="rId38"/>
    <p:sldId id="418" r:id="rId39"/>
    <p:sldId id="397" r:id="rId40"/>
    <p:sldId id="370" r:id="rId4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DF4"/>
    <a:srgbClr val="E75A4B"/>
    <a:srgbClr val="3366CC"/>
    <a:srgbClr val="E68244"/>
    <a:srgbClr val="859BCE"/>
    <a:srgbClr val="F1A0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59" autoAdjust="0"/>
    <p:restoredTop sz="77249" autoAdjust="0"/>
  </p:normalViewPr>
  <p:slideViewPr>
    <p:cSldViewPr>
      <p:cViewPr varScale="1">
        <p:scale>
          <a:sx n="63" d="100"/>
          <a:sy n="63" d="100"/>
        </p:scale>
        <p:origin x="-96"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44"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8BBF5-0131-4B14-AA4F-5C79BF595D72}"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vi-VN"/>
        </a:p>
      </dgm:t>
    </dgm:pt>
    <dgm:pt modelId="{14B310DD-B426-4E0D-9E52-1304EC6871CA}">
      <dgm:prSet phldrT="[Text]" custT="1"/>
      <dgm:spPr/>
      <dgm:t>
        <a:bodyPr/>
        <a:lstStyle/>
        <a:p>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HiepTH</a:t>
          </a:r>
          <a:endParaRPr lang="vi-VN" sz="1600" b="1" dirty="0">
            <a:latin typeface="Times New Roman" pitchFamily="18" charset="0"/>
            <a:cs typeface="Times New Roman" pitchFamily="18" charset="0"/>
          </a:endParaRPr>
        </a:p>
      </dgm:t>
    </dgm:pt>
    <dgm:pt modelId="{90AF4E60-253C-48D2-A058-D835211C9955}" type="parTrans" cxnId="{A3C6E57A-EE3A-4C6B-9727-105A665E9C41}">
      <dgm:prSet/>
      <dgm:spPr/>
      <dgm:t>
        <a:bodyPr/>
        <a:lstStyle/>
        <a:p>
          <a:endParaRPr lang="vi-VN" sz="1400">
            <a:latin typeface="+mj-lt"/>
          </a:endParaRPr>
        </a:p>
      </dgm:t>
    </dgm:pt>
    <dgm:pt modelId="{97FBBE6A-64A9-4B87-B8C7-1D0AE6E05EF5}" type="sibTrans" cxnId="{A3C6E57A-EE3A-4C6B-9727-105A665E9C41}">
      <dgm:prSet/>
      <dgm:spPr/>
      <dgm:t>
        <a:bodyPr/>
        <a:lstStyle/>
        <a:p>
          <a:endParaRPr lang="vi-VN" sz="1400"/>
        </a:p>
      </dgm:t>
    </dgm:pt>
    <dgm:pt modelId="{BDDCF2BF-EFE7-4225-8810-AF0A79684381}">
      <dgm:prSet phldrT="[Text]" custT="1"/>
      <dgm:spPr/>
      <dgm:t>
        <a:bodyPr/>
        <a:lstStyle/>
        <a:p>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tích</a:t>
          </a:r>
          <a:r>
            <a:rPr lang="en-US" sz="1600" dirty="0" smtClean="0">
              <a:latin typeface="Times New Roman" pitchFamily="18" charset="0"/>
              <a:cs typeface="Times New Roman" pitchFamily="18" charset="0"/>
            </a:rPr>
            <a:t> 02 – </a:t>
          </a:r>
          <a:r>
            <a:rPr lang="en-US" sz="1400" b="1" dirty="0" err="1" smtClean="0">
              <a:latin typeface="Times New Roman" pitchFamily="18" charset="0"/>
              <a:cs typeface="Times New Roman" pitchFamily="18" charset="0"/>
            </a:rPr>
            <a:t>HiepTH</a:t>
          </a:r>
          <a:endParaRPr lang="vi-VN" sz="1400" b="1" dirty="0">
            <a:latin typeface="Times New Roman" pitchFamily="18" charset="0"/>
            <a:cs typeface="Times New Roman" pitchFamily="18" charset="0"/>
          </a:endParaRPr>
        </a:p>
      </dgm:t>
    </dgm:pt>
    <dgm:pt modelId="{DD3FB5E4-CFE6-494A-A6CE-70CF25F3D996}" type="parTrans" cxnId="{CF6C277D-30E1-467B-9A84-3334E85AF56D}">
      <dgm:prSet/>
      <dgm:spPr/>
      <dgm:t>
        <a:bodyPr/>
        <a:lstStyle/>
        <a:p>
          <a:endParaRPr lang="vi-VN" sz="1400">
            <a:latin typeface="+mj-lt"/>
          </a:endParaRPr>
        </a:p>
      </dgm:t>
    </dgm:pt>
    <dgm:pt modelId="{DD217BF3-7AEC-488F-8D20-4AAA3A5196E2}" type="sibTrans" cxnId="{CF6C277D-30E1-467B-9A84-3334E85AF56D}">
      <dgm:prSet/>
      <dgm:spPr/>
      <dgm:t>
        <a:bodyPr/>
        <a:lstStyle/>
        <a:p>
          <a:endParaRPr lang="vi-VN" sz="1400"/>
        </a:p>
      </dgm:t>
    </dgm:pt>
    <dgm:pt modelId="{2F432FF5-881B-4E30-A5D5-A0B607630F77}">
      <dgm:prSet phldrT="[Text]" custT="1"/>
      <dgm:spPr/>
      <dgm:t>
        <a:bodyPr/>
        <a:lstStyle/>
        <a:p>
          <a:pPr>
            <a:spcAft>
              <a:spcPct val="35000"/>
            </a:spcAft>
          </a:pPr>
          <a:r>
            <a:rPr lang="en-US" sz="1600" dirty="0" err="1" smtClean="0">
              <a:latin typeface="Times New Roman" pitchFamily="18" charset="0"/>
              <a:cs typeface="Times New Roman" pitchFamily="18" charset="0"/>
            </a:rPr>
            <a:t>Thiết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kế</a:t>
          </a:r>
          <a:endParaRPr lang="en-US" sz="1600" dirty="0" smtClean="0">
            <a:latin typeface="Times New Roman" pitchFamily="18" charset="0"/>
            <a:cs typeface="Times New Roman" pitchFamily="18" charset="0"/>
          </a:endParaRPr>
        </a:p>
        <a:p>
          <a:pPr>
            <a:spcAft>
              <a:spcPct val="35000"/>
            </a:spcAft>
          </a:pPr>
          <a:r>
            <a:rPr lang="en-US" sz="1600" b="1" dirty="0" smtClean="0">
              <a:latin typeface="Times New Roman" pitchFamily="18" charset="0"/>
              <a:cs typeface="Times New Roman" pitchFamily="18" charset="0"/>
            </a:rPr>
            <a:t>02 -  </a:t>
          </a:r>
          <a:r>
            <a:rPr lang="en-US" sz="1600" b="1" dirty="0" err="1" smtClean="0">
              <a:latin typeface="Times New Roman" pitchFamily="18" charset="0"/>
              <a:cs typeface="Times New Roman" pitchFamily="18" charset="0"/>
            </a:rPr>
            <a:t>HiệpTH</a:t>
          </a:r>
          <a:endParaRPr lang="en-US" sz="1400" b="1" dirty="0" smtClean="0">
            <a:latin typeface="Times New Roman" pitchFamily="18" charset="0"/>
            <a:cs typeface="Times New Roman" pitchFamily="18" charset="0"/>
          </a:endParaRPr>
        </a:p>
      </dgm:t>
    </dgm:pt>
    <dgm:pt modelId="{76274AA2-CA82-4FFC-A701-24F68404FB6F}" type="parTrans" cxnId="{1C66171F-20E2-421B-B24B-2FAA8E1ADED7}">
      <dgm:prSet/>
      <dgm:spPr/>
      <dgm:t>
        <a:bodyPr/>
        <a:lstStyle/>
        <a:p>
          <a:endParaRPr lang="vi-VN">
            <a:latin typeface="+mj-lt"/>
          </a:endParaRPr>
        </a:p>
      </dgm:t>
    </dgm:pt>
    <dgm:pt modelId="{C8D18A0C-E9A3-4BF2-9D7D-3C592FB0238A}" type="sibTrans" cxnId="{1C66171F-20E2-421B-B24B-2FAA8E1ADED7}">
      <dgm:prSet/>
      <dgm:spPr/>
      <dgm:t>
        <a:bodyPr/>
        <a:lstStyle/>
        <a:p>
          <a:endParaRPr lang="vi-VN" sz="1400"/>
        </a:p>
      </dgm:t>
    </dgm:pt>
    <dgm:pt modelId="{9EB16EFA-A5FC-4BE4-BE94-D2EF4BB61EF3}">
      <dgm:prSet phldrT="[Text]" custT="1"/>
      <dgm:spPr/>
      <dgm:t>
        <a:bodyPr/>
        <a:lstStyle/>
        <a:p>
          <a:pPr>
            <a:spcAft>
              <a:spcPct val="35000"/>
            </a:spcAft>
          </a:pPr>
          <a:r>
            <a:rPr lang="en-US" sz="1600" dirty="0" err="1" smtClean="0">
              <a:latin typeface="Times New Roman" pitchFamily="18" charset="0"/>
              <a:cs typeface="Times New Roman" pitchFamily="18" charset="0"/>
            </a:rPr>
            <a:t>Lập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trình</a:t>
          </a:r>
          <a:endParaRPr lang="en-US" sz="1600" dirty="0" smtClean="0">
            <a:latin typeface="Times New Roman" pitchFamily="18" charset="0"/>
            <a:cs typeface="Times New Roman" pitchFamily="18" charset="0"/>
          </a:endParaRPr>
        </a:p>
        <a:p>
          <a:pPr>
            <a:spcAft>
              <a:spcPct val="35000"/>
            </a:spcAft>
          </a:pPr>
          <a:r>
            <a:rPr lang="en-US" sz="1600" b="1" dirty="0" smtClean="0">
              <a:latin typeface="Times New Roman" pitchFamily="18" charset="0"/>
              <a:cs typeface="Times New Roman" pitchFamily="18" charset="0"/>
            </a:rPr>
            <a:t>05 </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HiepTH</a:t>
          </a:r>
          <a:endParaRPr lang="en-US" sz="1600" b="1" dirty="0" smtClean="0">
            <a:latin typeface="Times New Roman" pitchFamily="18" charset="0"/>
            <a:cs typeface="Times New Roman" pitchFamily="18" charset="0"/>
          </a:endParaRPr>
        </a:p>
      </dgm:t>
    </dgm:pt>
    <dgm:pt modelId="{51EAB40F-3347-484A-A3E1-A0913D7D05B7}" type="parTrans" cxnId="{7560F8EB-7DA6-406F-83C9-7A7BE2BFBB91}">
      <dgm:prSet/>
      <dgm:spPr/>
      <dgm:t>
        <a:bodyPr/>
        <a:lstStyle/>
        <a:p>
          <a:endParaRPr lang="vi-VN" sz="1400">
            <a:latin typeface="+mj-lt"/>
          </a:endParaRPr>
        </a:p>
      </dgm:t>
    </dgm:pt>
    <dgm:pt modelId="{149E0FDF-7138-4422-9572-5E0ECE9C83BF}" type="sibTrans" cxnId="{7560F8EB-7DA6-406F-83C9-7A7BE2BFBB91}">
      <dgm:prSet/>
      <dgm:spPr/>
      <dgm:t>
        <a:bodyPr/>
        <a:lstStyle/>
        <a:p>
          <a:endParaRPr lang="vi-VN" sz="1400"/>
        </a:p>
      </dgm:t>
    </dgm:pt>
    <dgm:pt modelId="{C0C04F5C-741D-4940-9EF7-DF197247D4FD}">
      <dgm:prSet custT="1"/>
      <dgm:spPr/>
      <dgm:t>
        <a:bodyPr/>
        <a:lstStyle/>
        <a:p>
          <a:r>
            <a:rPr lang="en-US" sz="1600" dirty="0" err="1" smtClean="0">
              <a:latin typeface="Times New Roman" pitchFamily="18" charset="0"/>
              <a:cs typeface="Times New Roman" pitchFamily="18" charset="0"/>
            </a:rPr>
            <a:t>Giám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HiệpTH</a:t>
          </a:r>
          <a:endParaRPr lang="en-US" sz="1600" b="1" dirty="0" smtClean="0">
            <a:latin typeface="Times New Roman" pitchFamily="18" charset="0"/>
            <a:cs typeface="Times New Roman" pitchFamily="18" charset="0"/>
          </a:endParaRPr>
        </a:p>
      </dgm:t>
    </dgm:pt>
    <dgm:pt modelId="{2E32E33D-2477-42D6-A8F9-B465508C8DB3}" type="parTrans" cxnId="{8F290E61-C53E-4775-985B-EB274B31EE95}">
      <dgm:prSet/>
      <dgm:spPr/>
      <dgm:t>
        <a:bodyPr/>
        <a:lstStyle/>
        <a:p>
          <a:endParaRPr lang="vi-VN" sz="1400"/>
        </a:p>
      </dgm:t>
    </dgm:pt>
    <dgm:pt modelId="{C542C11D-B466-4CA3-AA8C-58B846E89127}" type="sibTrans" cxnId="{8F290E61-C53E-4775-985B-EB274B31EE95}">
      <dgm:prSet/>
      <dgm:spPr/>
      <dgm:t>
        <a:bodyPr/>
        <a:lstStyle/>
        <a:p>
          <a:endParaRPr lang="vi-VN" sz="1400"/>
        </a:p>
      </dgm:t>
    </dgm:pt>
    <dgm:pt modelId="{ACB16DC9-6AEE-4B14-AB69-E31B4C3FCA11}">
      <dgm:prSet custT="1"/>
      <dgm:spPr/>
      <dgm:t>
        <a:bodyPr/>
        <a:lstStyle/>
        <a:p>
          <a:pPr>
            <a:spcAft>
              <a:spcPct val="35000"/>
            </a:spcAft>
          </a:pPr>
          <a:r>
            <a:rPr lang="en-US" sz="1600" dirty="0" err="1" smtClean="0">
              <a:latin typeface="Times New Roman" pitchFamily="18" charset="0"/>
              <a:cs typeface="Times New Roman" pitchFamily="18" charset="0"/>
            </a:rPr>
            <a:t>Kiểm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soát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lượng</a:t>
          </a:r>
          <a:endParaRPr lang="en-US" sz="1600" dirty="0" smtClean="0">
            <a:latin typeface="Times New Roman" pitchFamily="18" charset="0"/>
            <a:cs typeface="Times New Roman" pitchFamily="18" charset="0"/>
          </a:endParaRPr>
        </a:p>
        <a:p>
          <a:pPr>
            <a:spcAft>
              <a:spcPct val="35000"/>
            </a:spcAft>
          </a:pPr>
          <a:r>
            <a:rPr lang="en-US" sz="1400" b="1" dirty="0" smtClean="0">
              <a:latin typeface="Times New Roman" pitchFamily="18" charset="0"/>
              <a:cs typeface="Times New Roman" pitchFamily="18" charset="0"/>
            </a:rPr>
            <a:t>02 – </a:t>
          </a:r>
          <a:r>
            <a:rPr lang="en-US" sz="1400" b="1" dirty="0" err="1" smtClean="0">
              <a:latin typeface="Times New Roman" pitchFamily="18" charset="0"/>
              <a:cs typeface="Times New Roman" pitchFamily="18" charset="0"/>
            </a:rPr>
            <a:t>PhuongTT</a:t>
          </a:r>
          <a:endParaRPr lang="en-US" sz="1400" b="1" dirty="0" smtClean="0">
            <a:latin typeface="Times New Roman" pitchFamily="18" charset="0"/>
            <a:cs typeface="Times New Roman" pitchFamily="18" charset="0"/>
          </a:endParaRPr>
        </a:p>
      </dgm:t>
    </dgm:pt>
    <dgm:pt modelId="{C8A35CCC-90F3-45FE-9AFE-111072DC5424}" type="parTrans" cxnId="{4209C5A8-509C-4B64-9C12-8DE9622EA47A}">
      <dgm:prSet/>
      <dgm:spPr/>
      <dgm:t>
        <a:bodyPr/>
        <a:lstStyle/>
        <a:p>
          <a:endParaRPr lang="vi-VN" sz="1400">
            <a:latin typeface="+mj-lt"/>
          </a:endParaRPr>
        </a:p>
      </dgm:t>
    </dgm:pt>
    <dgm:pt modelId="{8C05F54E-91BE-4677-87AA-ADC5F7A005C7}" type="sibTrans" cxnId="{4209C5A8-509C-4B64-9C12-8DE9622EA47A}">
      <dgm:prSet/>
      <dgm:spPr/>
      <dgm:t>
        <a:bodyPr/>
        <a:lstStyle/>
        <a:p>
          <a:endParaRPr lang="vi-VN" sz="1400"/>
        </a:p>
      </dgm:t>
    </dgm:pt>
    <dgm:pt modelId="{AC16B84C-712F-4241-9916-709FA323AF81}">
      <dgm:prSet/>
      <dgm:spPr/>
      <dgm:t>
        <a:bodyPr/>
        <a:lstStyle/>
        <a:p>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05 - </a:t>
          </a:r>
          <a:r>
            <a:rPr lang="en-US" b="1" dirty="0" err="1" smtClean="0">
              <a:latin typeface="Times New Roman" pitchFamily="18" charset="0"/>
              <a:cs typeface="Times New Roman" pitchFamily="18" charset="0"/>
            </a:rPr>
            <a:t>PhuongTT</a:t>
          </a:r>
          <a:endParaRPr lang="en-US" b="1" dirty="0" smtClean="0">
            <a:latin typeface="Times New Roman" pitchFamily="18" charset="0"/>
            <a:cs typeface="Times New Roman" pitchFamily="18" charset="0"/>
          </a:endParaRPr>
        </a:p>
      </dgm:t>
    </dgm:pt>
    <dgm:pt modelId="{DDB3CBF2-6A64-4801-B541-BE2BEF03ECDA}" type="parTrans" cxnId="{04FB2483-D54B-4A1D-B3BA-02CD866C259E}">
      <dgm:prSet/>
      <dgm:spPr/>
      <dgm:t>
        <a:bodyPr/>
        <a:lstStyle/>
        <a:p>
          <a:endParaRPr lang="en-US"/>
        </a:p>
      </dgm:t>
    </dgm:pt>
    <dgm:pt modelId="{548352B0-7512-4A33-8803-794EED27A9D2}" type="sibTrans" cxnId="{04FB2483-D54B-4A1D-B3BA-02CD866C259E}">
      <dgm:prSet/>
      <dgm:spPr/>
      <dgm:t>
        <a:bodyPr/>
        <a:lstStyle/>
        <a:p>
          <a:endParaRPr lang="en-US"/>
        </a:p>
      </dgm:t>
    </dgm:pt>
    <dgm:pt modelId="{787E1CF3-46F1-48B0-9AF0-CDFD87D2BF44}">
      <dgm:prSet/>
      <dgm:spPr/>
      <dgm:t>
        <a:bodyPr/>
        <a:lstStyle/>
        <a:p>
          <a:r>
            <a:rPr lang="en-US" dirty="0" smtClean="0">
              <a:latin typeface="Times New Roman" pitchFamily="18" charset="0"/>
              <a:cs typeface="Times New Roman" pitchFamily="18" charset="0"/>
            </a:rPr>
            <a:t>QL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SVN 02 - </a:t>
          </a:r>
          <a:r>
            <a:rPr lang="en-US" b="1" dirty="0" err="1" smtClean="0">
              <a:latin typeface="Times New Roman" pitchFamily="18" charset="0"/>
              <a:cs typeface="Times New Roman" pitchFamily="18" charset="0"/>
            </a:rPr>
            <a:t>HiepTH</a:t>
          </a:r>
          <a:endParaRPr lang="en-US" b="1" dirty="0" smtClean="0">
            <a:latin typeface="Times New Roman" pitchFamily="18" charset="0"/>
            <a:cs typeface="Times New Roman" pitchFamily="18" charset="0"/>
          </a:endParaRPr>
        </a:p>
      </dgm:t>
    </dgm:pt>
    <dgm:pt modelId="{92730D1B-50B8-4F8A-9472-D6D0F6C5F3D0}" type="parTrans" cxnId="{711055AF-A650-41AB-A62C-3D614539AB7C}">
      <dgm:prSet/>
      <dgm:spPr/>
      <dgm:t>
        <a:bodyPr/>
        <a:lstStyle/>
        <a:p>
          <a:endParaRPr lang="en-US"/>
        </a:p>
      </dgm:t>
    </dgm:pt>
    <dgm:pt modelId="{AFA4C677-BC7F-454C-9235-70D77538684F}" type="sibTrans" cxnId="{711055AF-A650-41AB-A62C-3D614539AB7C}">
      <dgm:prSet/>
      <dgm:spPr/>
      <dgm:t>
        <a:bodyPr/>
        <a:lstStyle/>
        <a:p>
          <a:endParaRPr lang="en-US"/>
        </a:p>
      </dgm:t>
    </dgm:pt>
    <dgm:pt modelId="{4428C390-D2D1-44B3-9A68-5395645A142C}" type="pres">
      <dgm:prSet presAssocID="{AE88BBF5-0131-4B14-AA4F-5C79BF595D72}" presName="hierChild1" presStyleCnt="0">
        <dgm:presLayoutVars>
          <dgm:orgChart val="1"/>
          <dgm:chPref val="1"/>
          <dgm:dir/>
          <dgm:animOne val="branch"/>
          <dgm:animLvl val="lvl"/>
          <dgm:resizeHandles/>
        </dgm:presLayoutVars>
      </dgm:prSet>
      <dgm:spPr/>
      <dgm:t>
        <a:bodyPr/>
        <a:lstStyle/>
        <a:p>
          <a:endParaRPr lang="vi-VN"/>
        </a:p>
      </dgm:t>
    </dgm:pt>
    <dgm:pt modelId="{ED5B50D4-01AB-4ED2-894B-36FF16224692}" type="pres">
      <dgm:prSet presAssocID="{C0C04F5C-741D-4940-9EF7-DF197247D4FD}" presName="hierRoot1" presStyleCnt="0">
        <dgm:presLayoutVars>
          <dgm:hierBranch val="init"/>
        </dgm:presLayoutVars>
      </dgm:prSet>
      <dgm:spPr/>
      <dgm:t>
        <a:bodyPr/>
        <a:lstStyle/>
        <a:p>
          <a:endParaRPr lang="en-US"/>
        </a:p>
      </dgm:t>
    </dgm:pt>
    <dgm:pt modelId="{08144D88-22F8-4839-A44A-20A2DE81E0AE}" type="pres">
      <dgm:prSet presAssocID="{C0C04F5C-741D-4940-9EF7-DF197247D4FD}" presName="rootComposite1" presStyleCnt="0"/>
      <dgm:spPr/>
      <dgm:t>
        <a:bodyPr/>
        <a:lstStyle/>
        <a:p>
          <a:endParaRPr lang="en-US"/>
        </a:p>
      </dgm:t>
    </dgm:pt>
    <dgm:pt modelId="{18AA1D25-31B1-402E-B7A2-8A82DCB8A16A}" type="pres">
      <dgm:prSet presAssocID="{C0C04F5C-741D-4940-9EF7-DF197247D4FD}" presName="rootText1" presStyleLbl="node0" presStyleIdx="0" presStyleCnt="1" custScaleX="117637" custLinFactY="-8330" custLinFactNeighborX="-5825" custLinFactNeighborY="-100000">
        <dgm:presLayoutVars>
          <dgm:chPref val="3"/>
        </dgm:presLayoutVars>
      </dgm:prSet>
      <dgm:spPr/>
      <dgm:t>
        <a:bodyPr/>
        <a:lstStyle/>
        <a:p>
          <a:endParaRPr lang="vi-VN"/>
        </a:p>
      </dgm:t>
    </dgm:pt>
    <dgm:pt modelId="{DE6D656C-D017-4C7B-8329-A38E932DC2D5}" type="pres">
      <dgm:prSet presAssocID="{C0C04F5C-741D-4940-9EF7-DF197247D4FD}" presName="rootConnector1" presStyleLbl="node1" presStyleIdx="0" presStyleCnt="0"/>
      <dgm:spPr/>
      <dgm:t>
        <a:bodyPr/>
        <a:lstStyle/>
        <a:p>
          <a:endParaRPr lang="vi-VN"/>
        </a:p>
      </dgm:t>
    </dgm:pt>
    <dgm:pt modelId="{DB24F03A-0E9F-4C11-A61E-4A688696F4D2}" type="pres">
      <dgm:prSet presAssocID="{C0C04F5C-741D-4940-9EF7-DF197247D4FD}" presName="hierChild2" presStyleCnt="0"/>
      <dgm:spPr/>
      <dgm:t>
        <a:bodyPr/>
        <a:lstStyle/>
        <a:p>
          <a:endParaRPr lang="en-US"/>
        </a:p>
      </dgm:t>
    </dgm:pt>
    <dgm:pt modelId="{69C2566B-5962-45F6-9055-D895AB77BD82}" type="pres">
      <dgm:prSet presAssocID="{90AF4E60-253C-48D2-A058-D835211C9955}" presName="Name37" presStyleLbl="parChTrans1D2" presStyleIdx="0" presStyleCnt="1"/>
      <dgm:spPr/>
      <dgm:t>
        <a:bodyPr/>
        <a:lstStyle/>
        <a:p>
          <a:endParaRPr lang="vi-VN"/>
        </a:p>
      </dgm:t>
    </dgm:pt>
    <dgm:pt modelId="{446BE7FF-BCBB-4ECD-B6F5-0638D97423B2}" type="pres">
      <dgm:prSet presAssocID="{14B310DD-B426-4E0D-9E52-1304EC6871CA}" presName="hierRoot2" presStyleCnt="0">
        <dgm:presLayoutVars>
          <dgm:hierBranch/>
        </dgm:presLayoutVars>
      </dgm:prSet>
      <dgm:spPr/>
      <dgm:t>
        <a:bodyPr/>
        <a:lstStyle/>
        <a:p>
          <a:endParaRPr lang="en-US"/>
        </a:p>
      </dgm:t>
    </dgm:pt>
    <dgm:pt modelId="{4B23D157-BAA9-4C3B-B8BE-59BB08B4237D}" type="pres">
      <dgm:prSet presAssocID="{14B310DD-B426-4E0D-9E52-1304EC6871CA}" presName="rootComposite" presStyleCnt="0"/>
      <dgm:spPr/>
      <dgm:t>
        <a:bodyPr/>
        <a:lstStyle/>
        <a:p>
          <a:endParaRPr lang="en-US"/>
        </a:p>
      </dgm:t>
    </dgm:pt>
    <dgm:pt modelId="{EB1C60B2-AEA8-4673-9BD0-83F11AE5BA9B}" type="pres">
      <dgm:prSet presAssocID="{14B310DD-B426-4E0D-9E52-1304EC6871CA}" presName="rootText" presStyleLbl="node2" presStyleIdx="0" presStyleCnt="1" custScaleX="117637" custScaleY="128918" custLinFactY="-233" custLinFactNeighborX="-5825" custLinFactNeighborY="-100000">
        <dgm:presLayoutVars>
          <dgm:chPref val="3"/>
        </dgm:presLayoutVars>
      </dgm:prSet>
      <dgm:spPr/>
      <dgm:t>
        <a:bodyPr/>
        <a:lstStyle/>
        <a:p>
          <a:endParaRPr lang="vi-VN"/>
        </a:p>
      </dgm:t>
    </dgm:pt>
    <dgm:pt modelId="{2DBF4356-C400-4E07-B0A3-15E1DA119709}" type="pres">
      <dgm:prSet presAssocID="{14B310DD-B426-4E0D-9E52-1304EC6871CA}" presName="rootConnector" presStyleLbl="node2" presStyleIdx="0" presStyleCnt="1"/>
      <dgm:spPr/>
      <dgm:t>
        <a:bodyPr/>
        <a:lstStyle/>
        <a:p>
          <a:endParaRPr lang="vi-VN"/>
        </a:p>
      </dgm:t>
    </dgm:pt>
    <dgm:pt modelId="{E184CE68-5A24-4B27-8488-971302A1C85C}" type="pres">
      <dgm:prSet presAssocID="{14B310DD-B426-4E0D-9E52-1304EC6871CA}" presName="hierChild4" presStyleCnt="0"/>
      <dgm:spPr/>
      <dgm:t>
        <a:bodyPr/>
        <a:lstStyle/>
        <a:p>
          <a:endParaRPr lang="en-US"/>
        </a:p>
      </dgm:t>
    </dgm:pt>
    <dgm:pt modelId="{4D8A535C-AC0E-4078-AF7B-B349751DBBEA}" type="pres">
      <dgm:prSet presAssocID="{DD3FB5E4-CFE6-494A-A6CE-70CF25F3D996}" presName="Name35" presStyleLbl="parChTrans1D3" presStyleIdx="0" presStyleCnt="6"/>
      <dgm:spPr/>
      <dgm:t>
        <a:bodyPr/>
        <a:lstStyle/>
        <a:p>
          <a:endParaRPr lang="vi-VN"/>
        </a:p>
      </dgm:t>
    </dgm:pt>
    <dgm:pt modelId="{C5F48173-0057-4405-9E2F-C454BBCBE23D}" type="pres">
      <dgm:prSet presAssocID="{BDDCF2BF-EFE7-4225-8810-AF0A79684381}" presName="hierRoot2" presStyleCnt="0">
        <dgm:presLayoutVars>
          <dgm:hierBranch val="init"/>
        </dgm:presLayoutVars>
      </dgm:prSet>
      <dgm:spPr/>
      <dgm:t>
        <a:bodyPr/>
        <a:lstStyle/>
        <a:p>
          <a:endParaRPr lang="en-US"/>
        </a:p>
      </dgm:t>
    </dgm:pt>
    <dgm:pt modelId="{FD1F0177-8901-46D8-B62D-39612469D302}" type="pres">
      <dgm:prSet presAssocID="{BDDCF2BF-EFE7-4225-8810-AF0A79684381}" presName="rootComposite" presStyleCnt="0"/>
      <dgm:spPr/>
      <dgm:t>
        <a:bodyPr/>
        <a:lstStyle/>
        <a:p>
          <a:endParaRPr lang="en-US"/>
        </a:p>
      </dgm:t>
    </dgm:pt>
    <dgm:pt modelId="{C9618F5C-1469-4D3A-AFC7-9C5B70E1BB83}" type="pres">
      <dgm:prSet presAssocID="{BDDCF2BF-EFE7-4225-8810-AF0A79684381}" presName="rootText" presStyleLbl="node3" presStyleIdx="0" presStyleCnt="6" custScaleX="87497">
        <dgm:presLayoutVars>
          <dgm:chPref val="3"/>
        </dgm:presLayoutVars>
      </dgm:prSet>
      <dgm:spPr/>
      <dgm:t>
        <a:bodyPr/>
        <a:lstStyle/>
        <a:p>
          <a:endParaRPr lang="vi-VN"/>
        </a:p>
      </dgm:t>
    </dgm:pt>
    <dgm:pt modelId="{AB8EA97C-500E-4B38-904F-A6D1E4CEAE86}" type="pres">
      <dgm:prSet presAssocID="{BDDCF2BF-EFE7-4225-8810-AF0A79684381}" presName="rootConnector" presStyleLbl="node3" presStyleIdx="0" presStyleCnt="6"/>
      <dgm:spPr/>
      <dgm:t>
        <a:bodyPr/>
        <a:lstStyle/>
        <a:p>
          <a:endParaRPr lang="vi-VN"/>
        </a:p>
      </dgm:t>
    </dgm:pt>
    <dgm:pt modelId="{89B92E48-B1B4-4913-8FB6-493E74E9C465}" type="pres">
      <dgm:prSet presAssocID="{BDDCF2BF-EFE7-4225-8810-AF0A79684381}" presName="hierChild4" presStyleCnt="0"/>
      <dgm:spPr/>
      <dgm:t>
        <a:bodyPr/>
        <a:lstStyle/>
        <a:p>
          <a:endParaRPr lang="en-US"/>
        </a:p>
      </dgm:t>
    </dgm:pt>
    <dgm:pt modelId="{8236238F-84CB-4DAC-84A2-98E877E96DB3}" type="pres">
      <dgm:prSet presAssocID="{BDDCF2BF-EFE7-4225-8810-AF0A79684381}" presName="hierChild5" presStyleCnt="0"/>
      <dgm:spPr/>
      <dgm:t>
        <a:bodyPr/>
        <a:lstStyle/>
        <a:p>
          <a:endParaRPr lang="en-US"/>
        </a:p>
      </dgm:t>
    </dgm:pt>
    <dgm:pt modelId="{D36C0BEA-567A-42F7-9A3E-A08CD2BF6A10}" type="pres">
      <dgm:prSet presAssocID="{76274AA2-CA82-4FFC-A701-24F68404FB6F}" presName="Name35" presStyleLbl="parChTrans1D3" presStyleIdx="1" presStyleCnt="6"/>
      <dgm:spPr/>
      <dgm:t>
        <a:bodyPr/>
        <a:lstStyle/>
        <a:p>
          <a:endParaRPr lang="vi-VN"/>
        </a:p>
      </dgm:t>
    </dgm:pt>
    <dgm:pt modelId="{C24D92F3-4117-4E22-B4F0-8A6D5AA15DB6}" type="pres">
      <dgm:prSet presAssocID="{2F432FF5-881B-4E30-A5D5-A0B607630F77}" presName="hierRoot2" presStyleCnt="0">
        <dgm:presLayoutVars>
          <dgm:hierBranch val="init"/>
        </dgm:presLayoutVars>
      </dgm:prSet>
      <dgm:spPr/>
      <dgm:t>
        <a:bodyPr/>
        <a:lstStyle/>
        <a:p>
          <a:endParaRPr lang="en-US"/>
        </a:p>
      </dgm:t>
    </dgm:pt>
    <dgm:pt modelId="{D2B04DF9-8794-4D8B-83B5-14781C6D6CEB}" type="pres">
      <dgm:prSet presAssocID="{2F432FF5-881B-4E30-A5D5-A0B607630F77}" presName="rootComposite" presStyleCnt="0"/>
      <dgm:spPr/>
      <dgm:t>
        <a:bodyPr/>
        <a:lstStyle/>
        <a:p>
          <a:endParaRPr lang="en-US"/>
        </a:p>
      </dgm:t>
    </dgm:pt>
    <dgm:pt modelId="{747DB455-39A5-47F9-82E3-F33F61727779}" type="pres">
      <dgm:prSet presAssocID="{2F432FF5-881B-4E30-A5D5-A0B607630F77}" presName="rootText" presStyleLbl="node3" presStyleIdx="1" presStyleCnt="6" custScaleX="74527" custLinFactNeighborX="-2517" custLinFactNeighborY="-3845">
        <dgm:presLayoutVars>
          <dgm:chPref val="3"/>
        </dgm:presLayoutVars>
      </dgm:prSet>
      <dgm:spPr/>
      <dgm:t>
        <a:bodyPr/>
        <a:lstStyle/>
        <a:p>
          <a:endParaRPr lang="vi-VN"/>
        </a:p>
      </dgm:t>
    </dgm:pt>
    <dgm:pt modelId="{EF1C83DC-5ADF-4AD8-9B7D-F167853616FF}" type="pres">
      <dgm:prSet presAssocID="{2F432FF5-881B-4E30-A5D5-A0B607630F77}" presName="rootConnector" presStyleLbl="node3" presStyleIdx="1" presStyleCnt="6"/>
      <dgm:spPr/>
      <dgm:t>
        <a:bodyPr/>
        <a:lstStyle/>
        <a:p>
          <a:endParaRPr lang="vi-VN"/>
        </a:p>
      </dgm:t>
    </dgm:pt>
    <dgm:pt modelId="{7BAE8302-7858-4431-95DD-145C8529AF62}" type="pres">
      <dgm:prSet presAssocID="{2F432FF5-881B-4E30-A5D5-A0B607630F77}" presName="hierChild4" presStyleCnt="0"/>
      <dgm:spPr/>
      <dgm:t>
        <a:bodyPr/>
        <a:lstStyle/>
        <a:p>
          <a:endParaRPr lang="en-US"/>
        </a:p>
      </dgm:t>
    </dgm:pt>
    <dgm:pt modelId="{572B354E-C9E8-420D-B063-41EDD7819ABE}" type="pres">
      <dgm:prSet presAssocID="{2F432FF5-881B-4E30-A5D5-A0B607630F77}" presName="hierChild5" presStyleCnt="0"/>
      <dgm:spPr/>
      <dgm:t>
        <a:bodyPr/>
        <a:lstStyle/>
        <a:p>
          <a:endParaRPr lang="en-US"/>
        </a:p>
      </dgm:t>
    </dgm:pt>
    <dgm:pt modelId="{F2108C94-4040-40B4-8E9D-24E3A37D0695}" type="pres">
      <dgm:prSet presAssocID="{51EAB40F-3347-484A-A3E1-A0913D7D05B7}" presName="Name35" presStyleLbl="parChTrans1D3" presStyleIdx="2" presStyleCnt="6"/>
      <dgm:spPr/>
      <dgm:t>
        <a:bodyPr/>
        <a:lstStyle/>
        <a:p>
          <a:endParaRPr lang="vi-VN"/>
        </a:p>
      </dgm:t>
    </dgm:pt>
    <dgm:pt modelId="{7C1F3FF9-83EA-4C69-B36C-8896E73DD32C}" type="pres">
      <dgm:prSet presAssocID="{9EB16EFA-A5FC-4BE4-BE94-D2EF4BB61EF3}" presName="hierRoot2" presStyleCnt="0">
        <dgm:presLayoutVars>
          <dgm:hierBranch val="init"/>
        </dgm:presLayoutVars>
      </dgm:prSet>
      <dgm:spPr/>
      <dgm:t>
        <a:bodyPr/>
        <a:lstStyle/>
        <a:p>
          <a:endParaRPr lang="en-US"/>
        </a:p>
      </dgm:t>
    </dgm:pt>
    <dgm:pt modelId="{45E2C052-AD8F-4561-89ED-EEE0A30596C8}" type="pres">
      <dgm:prSet presAssocID="{9EB16EFA-A5FC-4BE4-BE94-D2EF4BB61EF3}" presName="rootComposite" presStyleCnt="0"/>
      <dgm:spPr/>
      <dgm:t>
        <a:bodyPr/>
        <a:lstStyle/>
        <a:p>
          <a:endParaRPr lang="en-US"/>
        </a:p>
      </dgm:t>
    </dgm:pt>
    <dgm:pt modelId="{46143866-0FC4-4338-8480-32FDDEDE1A3C}" type="pres">
      <dgm:prSet presAssocID="{9EB16EFA-A5FC-4BE4-BE94-D2EF4BB61EF3}" presName="rootText" presStyleLbl="node3" presStyleIdx="2" presStyleCnt="6" custScaleX="77253">
        <dgm:presLayoutVars>
          <dgm:chPref val="3"/>
        </dgm:presLayoutVars>
      </dgm:prSet>
      <dgm:spPr/>
      <dgm:t>
        <a:bodyPr/>
        <a:lstStyle/>
        <a:p>
          <a:endParaRPr lang="vi-VN"/>
        </a:p>
      </dgm:t>
    </dgm:pt>
    <dgm:pt modelId="{6080AEEA-1A67-424A-B053-2EF0FA25654B}" type="pres">
      <dgm:prSet presAssocID="{9EB16EFA-A5FC-4BE4-BE94-D2EF4BB61EF3}" presName="rootConnector" presStyleLbl="node3" presStyleIdx="2" presStyleCnt="6"/>
      <dgm:spPr/>
      <dgm:t>
        <a:bodyPr/>
        <a:lstStyle/>
        <a:p>
          <a:endParaRPr lang="vi-VN"/>
        </a:p>
      </dgm:t>
    </dgm:pt>
    <dgm:pt modelId="{CC5D3058-BBA0-4006-820E-83B9E4BB83FD}" type="pres">
      <dgm:prSet presAssocID="{9EB16EFA-A5FC-4BE4-BE94-D2EF4BB61EF3}" presName="hierChild4" presStyleCnt="0"/>
      <dgm:spPr/>
      <dgm:t>
        <a:bodyPr/>
        <a:lstStyle/>
        <a:p>
          <a:endParaRPr lang="en-US"/>
        </a:p>
      </dgm:t>
    </dgm:pt>
    <dgm:pt modelId="{705EEB2E-EF2D-4FE7-89C5-320BCD9EA42B}" type="pres">
      <dgm:prSet presAssocID="{9EB16EFA-A5FC-4BE4-BE94-D2EF4BB61EF3}" presName="hierChild5" presStyleCnt="0"/>
      <dgm:spPr/>
      <dgm:t>
        <a:bodyPr/>
        <a:lstStyle/>
        <a:p>
          <a:endParaRPr lang="en-US"/>
        </a:p>
      </dgm:t>
    </dgm:pt>
    <dgm:pt modelId="{3D739CD6-74E8-42E7-9C1F-EBF4B9AF3433}" type="pres">
      <dgm:prSet presAssocID="{C8A35CCC-90F3-45FE-9AFE-111072DC5424}" presName="Name35" presStyleLbl="parChTrans1D3" presStyleIdx="3" presStyleCnt="6"/>
      <dgm:spPr/>
      <dgm:t>
        <a:bodyPr/>
        <a:lstStyle/>
        <a:p>
          <a:endParaRPr lang="vi-VN"/>
        </a:p>
      </dgm:t>
    </dgm:pt>
    <dgm:pt modelId="{EEC49498-E22D-44AA-9B2E-9AF30ADC9CEC}" type="pres">
      <dgm:prSet presAssocID="{ACB16DC9-6AEE-4B14-AB69-E31B4C3FCA11}" presName="hierRoot2" presStyleCnt="0">
        <dgm:presLayoutVars>
          <dgm:hierBranch val="init"/>
        </dgm:presLayoutVars>
      </dgm:prSet>
      <dgm:spPr/>
      <dgm:t>
        <a:bodyPr/>
        <a:lstStyle/>
        <a:p>
          <a:endParaRPr lang="en-US"/>
        </a:p>
      </dgm:t>
    </dgm:pt>
    <dgm:pt modelId="{2232D54C-0FC3-450A-94AB-219366F450DA}" type="pres">
      <dgm:prSet presAssocID="{ACB16DC9-6AEE-4B14-AB69-E31B4C3FCA11}" presName="rootComposite" presStyleCnt="0"/>
      <dgm:spPr/>
      <dgm:t>
        <a:bodyPr/>
        <a:lstStyle/>
        <a:p>
          <a:endParaRPr lang="en-US"/>
        </a:p>
      </dgm:t>
    </dgm:pt>
    <dgm:pt modelId="{EB27537E-D97A-4D27-BA4A-970F78D26CB2}" type="pres">
      <dgm:prSet presAssocID="{ACB16DC9-6AEE-4B14-AB69-E31B4C3FCA11}" presName="rootText" presStyleLbl="node3" presStyleIdx="3" presStyleCnt="6" custScaleX="98068" custScaleY="100001">
        <dgm:presLayoutVars>
          <dgm:chPref val="3"/>
        </dgm:presLayoutVars>
      </dgm:prSet>
      <dgm:spPr/>
      <dgm:t>
        <a:bodyPr/>
        <a:lstStyle/>
        <a:p>
          <a:endParaRPr lang="vi-VN"/>
        </a:p>
      </dgm:t>
    </dgm:pt>
    <dgm:pt modelId="{71F58C9E-649D-4307-B96A-799B08CE31C9}" type="pres">
      <dgm:prSet presAssocID="{ACB16DC9-6AEE-4B14-AB69-E31B4C3FCA11}" presName="rootConnector" presStyleLbl="node3" presStyleIdx="3" presStyleCnt="6"/>
      <dgm:spPr/>
      <dgm:t>
        <a:bodyPr/>
        <a:lstStyle/>
        <a:p>
          <a:endParaRPr lang="vi-VN"/>
        </a:p>
      </dgm:t>
    </dgm:pt>
    <dgm:pt modelId="{14D2B02D-71FB-4E7D-9BC7-0E76349F4ACB}" type="pres">
      <dgm:prSet presAssocID="{ACB16DC9-6AEE-4B14-AB69-E31B4C3FCA11}" presName="hierChild4" presStyleCnt="0"/>
      <dgm:spPr/>
      <dgm:t>
        <a:bodyPr/>
        <a:lstStyle/>
        <a:p>
          <a:endParaRPr lang="en-US"/>
        </a:p>
      </dgm:t>
    </dgm:pt>
    <dgm:pt modelId="{A632099B-7992-4163-BF0F-8C861BA46149}" type="pres">
      <dgm:prSet presAssocID="{ACB16DC9-6AEE-4B14-AB69-E31B4C3FCA11}" presName="hierChild5" presStyleCnt="0"/>
      <dgm:spPr/>
      <dgm:t>
        <a:bodyPr/>
        <a:lstStyle/>
        <a:p>
          <a:endParaRPr lang="en-US"/>
        </a:p>
      </dgm:t>
    </dgm:pt>
    <dgm:pt modelId="{0761A885-3A89-4146-B252-44AF2F7346A9}" type="pres">
      <dgm:prSet presAssocID="{DDB3CBF2-6A64-4801-B541-BE2BEF03ECDA}" presName="Name35" presStyleLbl="parChTrans1D3" presStyleIdx="4" presStyleCnt="6"/>
      <dgm:spPr/>
      <dgm:t>
        <a:bodyPr/>
        <a:lstStyle/>
        <a:p>
          <a:endParaRPr lang="en-US"/>
        </a:p>
      </dgm:t>
    </dgm:pt>
    <dgm:pt modelId="{06707C32-20BB-40D6-9082-58E82B62433F}" type="pres">
      <dgm:prSet presAssocID="{AC16B84C-712F-4241-9916-709FA323AF81}" presName="hierRoot2" presStyleCnt="0">
        <dgm:presLayoutVars>
          <dgm:hierBranch val="init"/>
        </dgm:presLayoutVars>
      </dgm:prSet>
      <dgm:spPr/>
    </dgm:pt>
    <dgm:pt modelId="{7323802F-2DFC-4B95-9A16-E1B1A94A5CAE}" type="pres">
      <dgm:prSet presAssocID="{AC16B84C-712F-4241-9916-709FA323AF81}" presName="rootComposite" presStyleCnt="0"/>
      <dgm:spPr/>
    </dgm:pt>
    <dgm:pt modelId="{D4156B23-A187-4267-9E11-724F0E67F4CA}" type="pres">
      <dgm:prSet presAssocID="{AC16B84C-712F-4241-9916-709FA323AF81}" presName="rootText" presStyleLbl="node3" presStyleIdx="4" presStyleCnt="6" custScaleX="85658" custScaleY="100001">
        <dgm:presLayoutVars>
          <dgm:chPref val="3"/>
        </dgm:presLayoutVars>
      </dgm:prSet>
      <dgm:spPr/>
      <dgm:t>
        <a:bodyPr/>
        <a:lstStyle/>
        <a:p>
          <a:endParaRPr lang="en-US"/>
        </a:p>
      </dgm:t>
    </dgm:pt>
    <dgm:pt modelId="{14D724B2-DCC6-4545-9FDB-B4720261DBDD}" type="pres">
      <dgm:prSet presAssocID="{AC16B84C-712F-4241-9916-709FA323AF81}" presName="rootConnector" presStyleLbl="node3" presStyleIdx="4" presStyleCnt="6"/>
      <dgm:spPr/>
      <dgm:t>
        <a:bodyPr/>
        <a:lstStyle/>
        <a:p>
          <a:endParaRPr lang="en-US"/>
        </a:p>
      </dgm:t>
    </dgm:pt>
    <dgm:pt modelId="{2658991C-EE21-44F6-AADB-AC88D4A6DFDC}" type="pres">
      <dgm:prSet presAssocID="{AC16B84C-712F-4241-9916-709FA323AF81}" presName="hierChild4" presStyleCnt="0"/>
      <dgm:spPr/>
    </dgm:pt>
    <dgm:pt modelId="{946261AE-F0CA-4A2C-ADE2-D95D207AEA80}" type="pres">
      <dgm:prSet presAssocID="{AC16B84C-712F-4241-9916-709FA323AF81}" presName="hierChild5" presStyleCnt="0"/>
      <dgm:spPr/>
    </dgm:pt>
    <dgm:pt modelId="{F0040971-B48C-43B1-8B2E-0D808356DC88}" type="pres">
      <dgm:prSet presAssocID="{92730D1B-50B8-4F8A-9472-D6D0F6C5F3D0}" presName="Name35" presStyleLbl="parChTrans1D3" presStyleIdx="5" presStyleCnt="6"/>
      <dgm:spPr/>
      <dgm:t>
        <a:bodyPr/>
        <a:lstStyle/>
        <a:p>
          <a:endParaRPr lang="en-US"/>
        </a:p>
      </dgm:t>
    </dgm:pt>
    <dgm:pt modelId="{74C5398A-464B-4C5A-B8FF-69FD06951434}" type="pres">
      <dgm:prSet presAssocID="{787E1CF3-46F1-48B0-9AF0-CDFD87D2BF44}" presName="hierRoot2" presStyleCnt="0">
        <dgm:presLayoutVars>
          <dgm:hierBranch val="init"/>
        </dgm:presLayoutVars>
      </dgm:prSet>
      <dgm:spPr/>
    </dgm:pt>
    <dgm:pt modelId="{CB4A2945-CE3F-456F-B69D-CEF574666C64}" type="pres">
      <dgm:prSet presAssocID="{787E1CF3-46F1-48B0-9AF0-CDFD87D2BF44}" presName="rootComposite" presStyleCnt="0"/>
      <dgm:spPr/>
    </dgm:pt>
    <dgm:pt modelId="{A317A41E-01BC-431F-AD71-7A98E7254730}" type="pres">
      <dgm:prSet presAssocID="{787E1CF3-46F1-48B0-9AF0-CDFD87D2BF44}" presName="rootText" presStyleLbl="node3" presStyleIdx="5" presStyleCnt="6" custScaleX="89901" custScaleY="100001">
        <dgm:presLayoutVars>
          <dgm:chPref val="3"/>
        </dgm:presLayoutVars>
      </dgm:prSet>
      <dgm:spPr/>
      <dgm:t>
        <a:bodyPr/>
        <a:lstStyle/>
        <a:p>
          <a:endParaRPr lang="en-US"/>
        </a:p>
      </dgm:t>
    </dgm:pt>
    <dgm:pt modelId="{6999767E-17C4-4C29-830E-2FD830E96A97}" type="pres">
      <dgm:prSet presAssocID="{787E1CF3-46F1-48B0-9AF0-CDFD87D2BF44}" presName="rootConnector" presStyleLbl="node3" presStyleIdx="5" presStyleCnt="6"/>
      <dgm:spPr/>
      <dgm:t>
        <a:bodyPr/>
        <a:lstStyle/>
        <a:p>
          <a:endParaRPr lang="en-US"/>
        </a:p>
      </dgm:t>
    </dgm:pt>
    <dgm:pt modelId="{B19897F2-D0EF-4CAE-8025-7F3E5B429662}" type="pres">
      <dgm:prSet presAssocID="{787E1CF3-46F1-48B0-9AF0-CDFD87D2BF44}" presName="hierChild4" presStyleCnt="0"/>
      <dgm:spPr/>
    </dgm:pt>
    <dgm:pt modelId="{6FDE651F-4292-4813-96E1-5A784660FB03}" type="pres">
      <dgm:prSet presAssocID="{787E1CF3-46F1-48B0-9AF0-CDFD87D2BF44}" presName="hierChild5" presStyleCnt="0"/>
      <dgm:spPr/>
    </dgm:pt>
    <dgm:pt modelId="{BD4BFFD4-A96B-4199-ADB4-F060D2C558D5}" type="pres">
      <dgm:prSet presAssocID="{14B310DD-B426-4E0D-9E52-1304EC6871CA}" presName="hierChild5" presStyleCnt="0"/>
      <dgm:spPr/>
      <dgm:t>
        <a:bodyPr/>
        <a:lstStyle/>
        <a:p>
          <a:endParaRPr lang="en-US"/>
        </a:p>
      </dgm:t>
    </dgm:pt>
    <dgm:pt modelId="{BE404CCD-DB02-41E0-9680-C129A697301B}" type="pres">
      <dgm:prSet presAssocID="{C0C04F5C-741D-4940-9EF7-DF197247D4FD}" presName="hierChild3" presStyleCnt="0"/>
      <dgm:spPr/>
      <dgm:t>
        <a:bodyPr/>
        <a:lstStyle/>
        <a:p>
          <a:endParaRPr lang="en-US"/>
        </a:p>
      </dgm:t>
    </dgm:pt>
  </dgm:ptLst>
  <dgm:cxnLst>
    <dgm:cxn modelId="{70F07092-C348-4634-94D5-8F893A84581C}" type="presOf" srcId="{2F432FF5-881B-4E30-A5D5-A0B607630F77}" destId="{747DB455-39A5-47F9-82E3-F33F61727779}" srcOrd="0" destOrd="0" presId="urn:microsoft.com/office/officeart/2005/8/layout/orgChart1"/>
    <dgm:cxn modelId="{CF6C277D-30E1-467B-9A84-3334E85AF56D}" srcId="{14B310DD-B426-4E0D-9E52-1304EC6871CA}" destId="{BDDCF2BF-EFE7-4225-8810-AF0A79684381}" srcOrd="0" destOrd="0" parTransId="{DD3FB5E4-CFE6-494A-A6CE-70CF25F3D996}" sibTransId="{DD217BF3-7AEC-488F-8D20-4AAA3A5196E2}"/>
    <dgm:cxn modelId="{FD0E23A2-CFA6-4E37-A6BF-144A1FC7C7B9}" type="presOf" srcId="{C0C04F5C-741D-4940-9EF7-DF197247D4FD}" destId="{18AA1D25-31B1-402E-B7A2-8A82DCB8A16A}" srcOrd="0" destOrd="0" presId="urn:microsoft.com/office/officeart/2005/8/layout/orgChart1"/>
    <dgm:cxn modelId="{D9E45E7E-5457-490D-B177-B97F010CB924}" type="presOf" srcId="{76274AA2-CA82-4FFC-A701-24F68404FB6F}" destId="{D36C0BEA-567A-42F7-9A3E-A08CD2BF6A10}" srcOrd="0" destOrd="0" presId="urn:microsoft.com/office/officeart/2005/8/layout/orgChart1"/>
    <dgm:cxn modelId="{02A4FDF5-FDDC-470C-BB4A-E667C9AF91F7}" type="presOf" srcId="{14B310DD-B426-4E0D-9E52-1304EC6871CA}" destId="{EB1C60B2-AEA8-4673-9BD0-83F11AE5BA9B}" srcOrd="0" destOrd="0" presId="urn:microsoft.com/office/officeart/2005/8/layout/orgChart1"/>
    <dgm:cxn modelId="{7CEDDD81-7FD8-44FF-A86A-17A23EAD3FEA}" type="presOf" srcId="{2F432FF5-881B-4E30-A5D5-A0B607630F77}" destId="{EF1C83DC-5ADF-4AD8-9B7D-F167853616FF}" srcOrd="1" destOrd="0" presId="urn:microsoft.com/office/officeart/2005/8/layout/orgChart1"/>
    <dgm:cxn modelId="{8F290E61-C53E-4775-985B-EB274B31EE95}" srcId="{AE88BBF5-0131-4B14-AA4F-5C79BF595D72}" destId="{C0C04F5C-741D-4940-9EF7-DF197247D4FD}" srcOrd="0" destOrd="0" parTransId="{2E32E33D-2477-42D6-A8F9-B465508C8DB3}" sibTransId="{C542C11D-B466-4CA3-AA8C-58B846E89127}"/>
    <dgm:cxn modelId="{6817D9DB-1E4F-4DFF-9B63-2C6004389FD0}" type="presOf" srcId="{AC16B84C-712F-4241-9916-709FA323AF81}" destId="{D4156B23-A187-4267-9E11-724F0E67F4CA}" srcOrd="0" destOrd="0" presId="urn:microsoft.com/office/officeart/2005/8/layout/orgChart1"/>
    <dgm:cxn modelId="{B3C92DF0-2C98-47C2-BB8A-18434B7EF94A}" type="presOf" srcId="{C8A35CCC-90F3-45FE-9AFE-111072DC5424}" destId="{3D739CD6-74E8-42E7-9C1F-EBF4B9AF3433}" srcOrd="0" destOrd="0" presId="urn:microsoft.com/office/officeart/2005/8/layout/orgChart1"/>
    <dgm:cxn modelId="{711055AF-A650-41AB-A62C-3D614539AB7C}" srcId="{14B310DD-B426-4E0D-9E52-1304EC6871CA}" destId="{787E1CF3-46F1-48B0-9AF0-CDFD87D2BF44}" srcOrd="5" destOrd="0" parTransId="{92730D1B-50B8-4F8A-9472-D6D0F6C5F3D0}" sibTransId="{AFA4C677-BC7F-454C-9235-70D77538684F}"/>
    <dgm:cxn modelId="{A3C6E57A-EE3A-4C6B-9727-105A665E9C41}" srcId="{C0C04F5C-741D-4940-9EF7-DF197247D4FD}" destId="{14B310DD-B426-4E0D-9E52-1304EC6871CA}" srcOrd="0" destOrd="0" parTransId="{90AF4E60-253C-48D2-A058-D835211C9955}" sibTransId="{97FBBE6A-64A9-4B87-B8C7-1D0AE6E05EF5}"/>
    <dgm:cxn modelId="{7560F8EB-7DA6-406F-83C9-7A7BE2BFBB91}" srcId="{14B310DD-B426-4E0D-9E52-1304EC6871CA}" destId="{9EB16EFA-A5FC-4BE4-BE94-D2EF4BB61EF3}" srcOrd="2" destOrd="0" parTransId="{51EAB40F-3347-484A-A3E1-A0913D7D05B7}" sibTransId="{149E0FDF-7138-4422-9572-5E0ECE9C83BF}"/>
    <dgm:cxn modelId="{84E75096-020A-4D06-84E3-792287BFD04C}" type="presOf" srcId="{90AF4E60-253C-48D2-A058-D835211C9955}" destId="{69C2566B-5962-45F6-9055-D895AB77BD82}" srcOrd="0" destOrd="0" presId="urn:microsoft.com/office/officeart/2005/8/layout/orgChart1"/>
    <dgm:cxn modelId="{52676FD6-46F9-4026-8752-E614F32236D2}" type="presOf" srcId="{DD3FB5E4-CFE6-494A-A6CE-70CF25F3D996}" destId="{4D8A535C-AC0E-4078-AF7B-B349751DBBEA}" srcOrd="0" destOrd="0" presId="urn:microsoft.com/office/officeart/2005/8/layout/orgChart1"/>
    <dgm:cxn modelId="{80FA9C6E-A5F9-443D-BB4B-232DA6EC625D}" type="presOf" srcId="{AE88BBF5-0131-4B14-AA4F-5C79BF595D72}" destId="{4428C390-D2D1-44B3-9A68-5395645A142C}" srcOrd="0" destOrd="0" presId="urn:microsoft.com/office/officeart/2005/8/layout/orgChart1"/>
    <dgm:cxn modelId="{1C66171F-20E2-421B-B24B-2FAA8E1ADED7}" srcId="{14B310DD-B426-4E0D-9E52-1304EC6871CA}" destId="{2F432FF5-881B-4E30-A5D5-A0B607630F77}" srcOrd="1" destOrd="0" parTransId="{76274AA2-CA82-4FFC-A701-24F68404FB6F}" sibTransId="{C8D18A0C-E9A3-4BF2-9D7D-3C592FB0238A}"/>
    <dgm:cxn modelId="{4209C5A8-509C-4B64-9C12-8DE9622EA47A}" srcId="{14B310DD-B426-4E0D-9E52-1304EC6871CA}" destId="{ACB16DC9-6AEE-4B14-AB69-E31B4C3FCA11}" srcOrd="3" destOrd="0" parTransId="{C8A35CCC-90F3-45FE-9AFE-111072DC5424}" sibTransId="{8C05F54E-91BE-4677-87AA-ADC5F7A005C7}"/>
    <dgm:cxn modelId="{FF8B3D1B-80F1-46B0-A1F9-6C0D249F9D1B}" type="presOf" srcId="{787E1CF3-46F1-48B0-9AF0-CDFD87D2BF44}" destId="{6999767E-17C4-4C29-830E-2FD830E96A97}" srcOrd="1" destOrd="0" presId="urn:microsoft.com/office/officeart/2005/8/layout/orgChart1"/>
    <dgm:cxn modelId="{9A765616-DF33-415A-B227-6B1019206D37}" type="presOf" srcId="{ACB16DC9-6AEE-4B14-AB69-E31B4C3FCA11}" destId="{71F58C9E-649D-4307-B96A-799B08CE31C9}" srcOrd="1" destOrd="0" presId="urn:microsoft.com/office/officeart/2005/8/layout/orgChart1"/>
    <dgm:cxn modelId="{E58125F2-51DA-4BC7-8DA5-19F9361AC820}" type="presOf" srcId="{14B310DD-B426-4E0D-9E52-1304EC6871CA}" destId="{2DBF4356-C400-4E07-B0A3-15E1DA119709}" srcOrd="1" destOrd="0" presId="urn:microsoft.com/office/officeart/2005/8/layout/orgChart1"/>
    <dgm:cxn modelId="{72438B47-94F6-4243-AB42-6AF8A2BA75C1}" type="presOf" srcId="{92730D1B-50B8-4F8A-9472-D6D0F6C5F3D0}" destId="{F0040971-B48C-43B1-8B2E-0D808356DC88}" srcOrd="0" destOrd="0" presId="urn:microsoft.com/office/officeart/2005/8/layout/orgChart1"/>
    <dgm:cxn modelId="{C5996E7A-12E2-4B7B-9C0F-A73C25FE3D5F}" type="presOf" srcId="{787E1CF3-46F1-48B0-9AF0-CDFD87D2BF44}" destId="{A317A41E-01BC-431F-AD71-7A98E7254730}" srcOrd="0" destOrd="0" presId="urn:microsoft.com/office/officeart/2005/8/layout/orgChart1"/>
    <dgm:cxn modelId="{2DA88C41-6B65-4EA1-AB82-D35CCBC3ADE2}" type="presOf" srcId="{DDB3CBF2-6A64-4801-B541-BE2BEF03ECDA}" destId="{0761A885-3A89-4146-B252-44AF2F7346A9}" srcOrd="0" destOrd="0" presId="urn:microsoft.com/office/officeart/2005/8/layout/orgChart1"/>
    <dgm:cxn modelId="{372C8174-2EA9-4AB4-A896-79ECEA92F41A}" type="presOf" srcId="{ACB16DC9-6AEE-4B14-AB69-E31B4C3FCA11}" destId="{EB27537E-D97A-4D27-BA4A-970F78D26CB2}" srcOrd="0" destOrd="0" presId="urn:microsoft.com/office/officeart/2005/8/layout/orgChart1"/>
    <dgm:cxn modelId="{C2ADA28C-BEB3-423C-BC4D-3B09B628F893}" type="presOf" srcId="{9EB16EFA-A5FC-4BE4-BE94-D2EF4BB61EF3}" destId="{6080AEEA-1A67-424A-B053-2EF0FA25654B}" srcOrd="1" destOrd="0" presId="urn:microsoft.com/office/officeart/2005/8/layout/orgChart1"/>
    <dgm:cxn modelId="{71AAC5FE-43FA-4AF3-94C9-46C588B9D744}" type="presOf" srcId="{9EB16EFA-A5FC-4BE4-BE94-D2EF4BB61EF3}" destId="{46143866-0FC4-4338-8480-32FDDEDE1A3C}" srcOrd="0" destOrd="0" presId="urn:microsoft.com/office/officeart/2005/8/layout/orgChart1"/>
    <dgm:cxn modelId="{00340EDE-EEC7-4011-B773-D4D90AC33E6D}" type="presOf" srcId="{51EAB40F-3347-484A-A3E1-A0913D7D05B7}" destId="{F2108C94-4040-40B4-8E9D-24E3A37D0695}" srcOrd="0" destOrd="0" presId="urn:microsoft.com/office/officeart/2005/8/layout/orgChart1"/>
    <dgm:cxn modelId="{72CD795E-530B-4FE8-909F-6452C77E4170}" type="presOf" srcId="{BDDCF2BF-EFE7-4225-8810-AF0A79684381}" destId="{AB8EA97C-500E-4B38-904F-A6D1E4CEAE86}" srcOrd="1" destOrd="0" presId="urn:microsoft.com/office/officeart/2005/8/layout/orgChart1"/>
    <dgm:cxn modelId="{058823DC-08DB-43D9-B9C9-AC14D1E788CE}" type="presOf" srcId="{BDDCF2BF-EFE7-4225-8810-AF0A79684381}" destId="{C9618F5C-1469-4D3A-AFC7-9C5B70E1BB83}" srcOrd="0" destOrd="0" presId="urn:microsoft.com/office/officeart/2005/8/layout/orgChart1"/>
    <dgm:cxn modelId="{E5503724-C1EB-4E04-8F25-879347299D3E}" type="presOf" srcId="{AC16B84C-712F-4241-9916-709FA323AF81}" destId="{14D724B2-DCC6-4545-9FDB-B4720261DBDD}" srcOrd="1" destOrd="0" presId="urn:microsoft.com/office/officeart/2005/8/layout/orgChart1"/>
    <dgm:cxn modelId="{04FB2483-D54B-4A1D-B3BA-02CD866C259E}" srcId="{14B310DD-B426-4E0D-9E52-1304EC6871CA}" destId="{AC16B84C-712F-4241-9916-709FA323AF81}" srcOrd="4" destOrd="0" parTransId="{DDB3CBF2-6A64-4801-B541-BE2BEF03ECDA}" sibTransId="{548352B0-7512-4A33-8803-794EED27A9D2}"/>
    <dgm:cxn modelId="{5BA8D879-F02B-4A3B-927A-03E31B46E4FC}" type="presOf" srcId="{C0C04F5C-741D-4940-9EF7-DF197247D4FD}" destId="{DE6D656C-D017-4C7B-8329-A38E932DC2D5}" srcOrd="1" destOrd="0" presId="urn:microsoft.com/office/officeart/2005/8/layout/orgChart1"/>
    <dgm:cxn modelId="{7BA9A4E4-44DB-4390-946A-F4507F0703DF}" type="presParOf" srcId="{4428C390-D2D1-44B3-9A68-5395645A142C}" destId="{ED5B50D4-01AB-4ED2-894B-36FF16224692}" srcOrd="0" destOrd="0" presId="urn:microsoft.com/office/officeart/2005/8/layout/orgChart1"/>
    <dgm:cxn modelId="{227504C2-A366-4EBA-8136-25A76041DC8F}" type="presParOf" srcId="{ED5B50D4-01AB-4ED2-894B-36FF16224692}" destId="{08144D88-22F8-4839-A44A-20A2DE81E0AE}" srcOrd="0" destOrd="0" presId="urn:microsoft.com/office/officeart/2005/8/layout/orgChart1"/>
    <dgm:cxn modelId="{24F7C39F-3CDD-445E-9329-A6ACD5D5D750}" type="presParOf" srcId="{08144D88-22F8-4839-A44A-20A2DE81E0AE}" destId="{18AA1D25-31B1-402E-B7A2-8A82DCB8A16A}" srcOrd="0" destOrd="0" presId="urn:microsoft.com/office/officeart/2005/8/layout/orgChart1"/>
    <dgm:cxn modelId="{BC23C205-FC58-4A89-A2BF-BD35CF95B306}" type="presParOf" srcId="{08144D88-22F8-4839-A44A-20A2DE81E0AE}" destId="{DE6D656C-D017-4C7B-8329-A38E932DC2D5}" srcOrd="1" destOrd="0" presId="urn:microsoft.com/office/officeart/2005/8/layout/orgChart1"/>
    <dgm:cxn modelId="{C59279F4-2598-4288-8F36-D9A29ED77225}" type="presParOf" srcId="{ED5B50D4-01AB-4ED2-894B-36FF16224692}" destId="{DB24F03A-0E9F-4C11-A61E-4A688696F4D2}" srcOrd="1" destOrd="0" presId="urn:microsoft.com/office/officeart/2005/8/layout/orgChart1"/>
    <dgm:cxn modelId="{E984D607-0CAC-41EB-A0FB-70BD77AE702A}" type="presParOf" srcId="{DB24F03A-0E9F-4C11-A61E-4A688696F4D2}" destId="{69C2566B-5962-45F6-9055-D895AB77BD82}" srcOrd="0" destOrd="0" presId="urn:microsoft.com/office/officeart/2005/8/layout/orgChart1"/>
    <dgm:cxn modelId="{9D9ADC45-C6FA-4F76-A51F-C9527EAD047C}" type="presParOf" srcId="{DB24F03A-0E9F-4C11-A61E-4A688696F4D2}" destId="{446BE7FF-BCBB-4ECD-B6F5-0638D97423B2}" srcOrd="1" destOrd="0" presId="urn:microsoft.com/office/officeart/2005/8/layout/orgChart1"/>
    <dgm:cxn modelId="{41263DC9-3BF1-4810-A337-FAABC0C06CCB}" type="presParOf" srcId="{446BE7FF-BCBB-4ECD-B6F5-0638D97423B2}" destId="{4B23D157-BAA9-4C3B-B8BE-59BB08B4237D}" srcOrd="0" destOrd="0" presId="urn:microsoft.com/office/officeart/2005/8/layout/orgChart1"/>
    <dgm:cxn modelId="{D8F71363-55D9-4554-A4FD-3AB75B445E54}" type="presParOf" srcId="{4B23D157-BAA9-4C3B-B8BE-59BB08B4237D}" destId="{EB1C60B2-AEA8-4673-9BD0-83F11AE5BA9B}" srcOrd="0" destOrd="0" presId="urn:microsoft.com/office/officeart/2005/8/layout/orgChart1"/>
    <dgm:cxn modelId="{5BB5A4B2-70F9-428A-8BAB-B3CFCA11D8AE}" type="presParOf" srcId="{4B23D157-BAA9-4C3B-B8BE-59BB08B4237D}" destId="{2DBF4356-C400-4E07-B0A3-15E1DA119709}" srcOrd="1" destOrd="0" presId="urn:microsoft.com/office/officeart/2005/8/layout/orgChart1"/>
    <dgm:cxn modelId="{6BE246C1-A5DF-4B37-99E2-DC2977AD35AE}" type="presParOf" srcId="{446BE7FF-BCBB-4ECD-B6F5-0638D97423B2}" destId="{E184CE68-5A24-4B27-8488-971302A1C85C}" srcOrd="1" destOrd="0" presId="urn:microsoft.com/office/officeart/2005/8/layout/orgChart1"/>
    <dgm:cxn modelId="{49C50DA9-7E2F-4657-8D82-587DC83488A5}" type="presParOf" srcId="{E184CE68-5A24-4B27-8488-971302A1C85C}" destId="{4D8A535C-AC0E-4078-AF7B-B349751DBBEA}" srcOrd="0" destOrd="0" presId="urn:microsoft.com/office/officeart/2005/8/layout/orgChart1"/>
    <dgm:cxn modelId="{06F7620D-144B-4157-868D-C98F054F5C4D}" type="presParOf" srcId="{E184CE68-5A24-4B27-8488-971302A1C85C}" destId="{C5F48173-0057-4405-9E2F-C454BBCBE23D}" srcOrd="1" destOrd="0" presId="urn:microsoft.com/office/officeart/2005/8/layout/orgChart1"/>
    <dgm:cxn modelId="{3CF2D458-E11D-472E-A37E-29A2BD4D0826}" type="presParOf" srcId="{C5F48173-0057-4405-9E2F-C454BBCBE23D}" destId="{FD1F0177-8901-46D8-B62D-39612469D302}" srcOrd="0" destOrd="0" presId="urn:microsoft.com/office/officeart/2005/8/layout/orgChart1"/>
    <dgm:cxn modelId="{8489734E-50E5-45DB-BACF-AD57F34A7806}" type="presParOf" srcId="{FD1F0177-8901-46D8-B62D-39612469D302}" destId="{C9618F5C-1469-4D3A-AFC7-9C5B70E1BB83}" srcOrd="0" destOrd="0" presId="urn:microsoft.com/office/officeart/2005/8/layout/orgChart1"/>
    <dgm:cxn modelId="{5CDBC6C6-45C9-402C-B8EB-7662AA823457}" type="presParOf" srcId="{FD1F0177-8901-46D8-B62D-39612469D302}" destId="{AB8EA97C-500E-4B38-904F-A6D1E4CEAE86}" srcOrd="1" destOrd="0" presId="urn:microsoft.com/office/officeart/2005/8/layout/orgChart1"/>
    <dgm:cxn modelId="{EEEDC52A-E528-4F63-AFD7-240D7B34F67E}" type="presParOf" srcId="{C5F48173-0057-4405-9E2F-C454BBCBE23D}" destId="{89B92E48-B1B4-4913-8FB6-493E74E9C465}" srcOrd="1" destOrd="0" presId="urn:microsoft.com/office/officeart/2005/8/layout/orgChart1"/>
    <dgm:cxn modelId="{0E42C958-9E51-4B50-9391-C2FE219ED056}" type="presParOf" srcId="{C5F48173-0057-4405-9E2F-C454BBCBE23D}" destId="{8236238F-84CB-4DAC-84A2-98E877E96DB3}" srcOrd="2" destOrd="0" presId="urn:microsoft.com/office/officeart/2005/8/layout/orgChart1"/>
    <dgm:cxn modelId="{FCBEE7A8-8C16-4DCE-BDCA-A52197C901C1}" type="presParOf" srcId="{E184CE68-5A24-4B27-8488-971302A1C85C}" destId="{D36C0BEA-567A-42F7-9A3E-A08CD2BF6A10}" srcOrd="2" destOrd="0" presId="urn:microsoft.com/office/officeart/2005/8/layout/orgChart1"/>
    <dgm:cxn modelId="{DC439F00-F291-4D6F-8823-3646485C6ADA}" type="presParOf" srcId="{E184CE68-5A24-4B27-8488-971302A1C85C}" destId="{C24D92F3-4117-4E22-B4F0-8A6D5AA15DB6}" srcOrd="3" destOrd="0" presId="urn:microsoft.com/office/officeart/2005/8/layout/orgChart1"/>
    <dgm:cxn modelId="{F2FABC3B-7281-4208-BD8E-E641A4C5FA83}" type="presParOf" srcId="{C24D92F3-4117-4E22-B4F0-8A6D5AA15DB6}" destId="{D2B04DF9-8794-4D8B-83B5-14781C6D6CEB}" srcOrd="0" destOrd="0" presId="urn:microsoft.com/office/officeart/2005/8/layout/orgChart1"/>
    <dgm:cxn modelId="{841BC623-22D5-4410-9593-51FDA8732FCD}" type="presParOf" srcId="{D2B04DF9-8794-4D8B-83B5-14781C6D6CEB}" destId="{747DB455-39A5-47F9-82E3-F33F61727779}" srcOrd="0" destOrd="0" presId="urn:microsoft.com/office/officeart/2005/8/layout/orgChart1"/>
    <dgm:cxn modelId="{015C15C1-BABB-458D-B0A8-9F856A0B2557}" type="presParOf" srcId="{D2B04DF9-8794-4D8B-83B5-14781C6D6CEB}" destId="{EF1C83DC-5ADF-4AD8-9B7D-F167853616FF}" srcOrd="1" destOrd="0" presId="urn:microsoft.com/office/officeart/2005/8/layout/orgChart1"/>
    <dgm:cxn modelId="{DBFAAC27-6028-48FF-9471-16449BEB3889}" type="presParOf" srcId="{C24D92F3-4117-4E22-B4F0-8A6D5AA15DB6}" destId="{7BAE8302-7858-4431-95DD-145C8529AF62}" srcOrd="1" destOrd="0" presId="urn:microsoft.com/office/officeart/2005/8/layout/orgChart1"/>
    <dgm:cxn modelId="{8052CBEC-4BA6-49A6-9FB9-C411561D0612}" type="presParOf" srcId="{C24D92F3-4117-4E22-B4F0-8A6D5AA15DB6}" destId="{572B354E-C9E8-420D-B063-41EDD7819ABE}" srcOrd="2" destOrd="0" presId="urn:microsoft.com/office/officeart/2005/8/layout/orgChart1"/>
    <dgm:cxn modelId="{502BA7E6-57E3-4C0E-9CAB-D6C4BB245564}" type="presParOf" srcId="{E184CE68-5A24-4B27-8488-971302A1C85C}" destId="{F2108C94-4040-40B4-8E9D-24E3A37D0695}" srcOrd="4" destOrd="0" presId="urn:microsoft.com/office/officeart/2005/8/layout/orgChart1"/>
    <dgm:cxn modelId="{8061E4D3-8FFF-42E8-89B5-6358FA7C9A32}" type="presParOf" srcId="{E184CE68-5A24-4B27-8488-971302A1C85C}" destId="{7C1F3FF9-83EA-4C69-B36C-8896E73DD32C}" srcOrd="5" destOrd="0" presId="urn:microsoft.com/office/officeart/2005/8/layout/orgChart1"/>
    <dgm:cxn modelId="{CAFBB1AA-A9EA-409E-ABC6-48A9C559C27A}" type="presParOf" srcId="{7C1F3FF9-83EA-4C69-B36C-8896E73DD32C}" destId="{45E2C052-AD8F-4561-89ED-EEE0A30596C8}" srcOrd="0" destOrd="0" presId="urn:microsoft.com/office/officeart/2005/8/layout/orgChart1"/>
    <dgm:cxn modelId="{1F77DB8A-6713-4476-8ABF-A51C96B9428E}" type="presParOf" srcId="{45E2C052-AD8F-4561-89ED-EEE0A30596C8}" destId="{46143866-0FC4-4338-8480-32FDDEDE1A3C}" srcOrd="0" destOrd="0" presId="urn:microsoft.com/office/officeart/2005/8/layout/orgChart1"/>
    <dgm:cxn modelId="{678228F1-3CB4-4ED1-B075-69823C9C298B}" type="presParOf" srcId="{45E2C052-AD8F-4561-89ED-EEE0A30596C8}" destId="{6080AEEA-1A67-424A-B053-2EF0FA25654B}" srcOrd="1" destOrd="0" presId="urn:microsoft.com/office/officeart/2005/8/layout/orgChart1"/>
    <dgm:cxn modelId="{67BB8B76-5C59-4EBD-B3E8-FC6C16A7C6F2}" type="presParOf" srcId="{7C1F3FF9-83EA-4C69-B36C-8896E73DD32C}" destId="{CC5D3058-BBA0-4006-820E-83B9E4BB83FD}" srcOrd="1" destOrd="0" presId="urn:microsoft.com/office/officeart/2005/8/layout/orgChart1"/>
    <dgm:cxn modelId="{D2C6BD88-BAD8-4D75-8756-390FE4DB17AD}" type="presParOf" srcId="{7C1F3FF9-83EA-4C69-B36C-8896E73DD32C}" destId="{705EEB2E-EF2D-4FE7-89C5-320BCD9EA42B}" srcOrd="2" destOrd="0" presId="urn:microsoft.com/office/officeart/2005/8/layout/orgChart1"/>
    <dgm:cxn modelId="{6C14E6CF-769F-47A4-B53F-B0B26FFDA946}" type="presParOf" srcId="{E184CE68-5A24-4B27-8488-971302A1C85C}" destId="{3D739CD6-74E8-42E7-9C1F-EBF4B9AF3433}" srcOrd="6" destOrd="0" presId="urn:microsoft.com/office/officeart/2005/8/layout/orgChart1"/>
    <dgm:cxn modelId="{1992CD02-7F31-4E4C-BAC4-AE47D99A2332}" type="presParOf" srcId="{E184CE68-5A24-4B27-8488-971302A1C85C}" destId="{EEC49498-E22D-44AA-9B2E-9AF30ADC9CEC}" srcOrd="7" destOrd="0" presId="urn:microsoft.com/office/officeart/2005/8/layout/orgChart1"/>
    <dgm:cxn modelId="{08C2D8B5-D347-4780-ADEC-038C45120715}" type="presParOf" srcId="{EEC49498-E22D-44AA-9B2E-9AF30ADC9CEC}" destId="{2232D54C-0FC3-450A-94AB-219366F450DA}" srcOrd="0" destOrd="0" presId="urn:microsoft.com/office/officeart/2005/8/layout/orgChart1"/>
    <dgm:cxn modelId="{598B6BD9-7F6B-4FDD-8CB2-68A40B9AD145}" type="presParOf" srcId="{2232D54C-0FC3-450A-94AB-219366F450DA}" destId="{EB27537E-D97A-4D27-BA4A-970F78D26CB2}" srcOrd="0" destOrd="0" presId="urn:microsoft.com/office/officeart/2005/8/layout/orgChart1"/>
    <dgm:cxn modelId="{5AAA91DF-E645-4BC7-9442-06D84BE7BBE5}" type="presParOf" srcId="{2232D54C-0FC3-450A-94AB-219366F450DA}" destId="{71F58C9E-649D-4307-B96A-799B08CE31C9}" srcOrd="1" destOrd="0" presId="urn:microsoft.com/office/officeart/2005/8/layout/orgChart1"/>
    <dgm:cxn modelId="{44E7F02E-85BA-473C-A778-894D1FFB7524}" type="presParOf" srcId="{EEC49498-E22D-44AA-9B2E-9AF30ADC9CEC}" destId="{14D2B02D-71FB-4E7D-9BC7-0E76349F4ACB}" srcOrd="1" destOrd="0" presId="urn:microsoft.com/office/officeart/2005/8/layout/orgChart1"/>
    <dgm:cxn modelId="{EF41801C-00D9-4D42-89E7-6A915623A927}" type="presParOf" srcId="{EEC49498-E22D-44AA-9B2E-9AF30ADC9CEC}" destId="{A632099B-7992-4163-BF0F-8C861BA46149}" srcOrd="2" destOrd="0" presId="urn:microsoft.com/office/officeart/2005/8/layout/orgChart1"/>
    <dgm:cxn modelId="{C6C78C15-F087-4D58-BE6C-7A2901B6B0A2}" type="presParOf" srcId="{E184CE68-5A24-4B27-8488-971302A1C85C}" destId="{0761A885-3A89-4146-B252-44AF2F7346A9}" srcOrd="8" destOrd="0" presId="urn:microsoft.com/office/officeart/2005/8/layout/orgChart1"/>
    <dgm:cxn modelId="{A5322BB8-EBF1-440C-A2FF-27819300CE63}" type="presParOf" srcId="{E184CE68-5A24-4B27-8488-971302A1C85C}" destId="{06707C32-20BB-40D6-9082-58E82B62433F}" srcOrd="9" destOrd="0" presId="urn:microsoft.com/office/officeart/2005/8/layout/orgChart1"/>
    <dgm:cxn modelId="{C398832B-5B5B-4517-9D66-227C77E7DDB2}" type="presParOf" srcId="{06707C32-20BB-40D6-9082-58E82B62433F}" destId="{7323802F-2DFC-4B95-9A16-E1B1A94A5CAE}" srcOrd="0" destOrd="0" presId="urn:microsoft.com/office/officeart/2005/8/layout/orgChart1"/>
    <dgm:cxn modelId="{8E2E424D-9D36-4653-A1CF-8A176ECCB2DE}" type="presParOf" srcId="{7323802F-2DFC-4B95-9A16-E1B1A94A5CAE}" destId="{D4156B23-A187-4267-9E11-724F0E67F4CA}" srcOrd="0" destOrd="0" presId="urn:microsoft.com/office/officeart/2005/8/layout/orgChart1"/>
    <dgm:cxn modelId="{0D6808BF-7F76-4CD0-9B85-FCDA93487350}" type="presParOf" srcId="{7323802F-2DFC-4B95-9A16-E1B1A94A5CAE}" destId="{14D724B2-DCC6-4545-9FDB-B4720261DBDD}" srcOrd="1" destOrd="0" presId="urn:microsoft.com/office/officeart/2005/8/layout/orgChart1"/>
    <dgm:cxn modelId="{9A6CD87A-F039-4456-A888-D57291F3209E}" type="presParOf" srcId="{06707C32-20BB-40D6-9082-58E82B62433F}" destId="{2658991C-EE21-44F6-AADB-AC88D4A6DFDC}" srcOrd="1" destOrd="0" presId="urn:microsoft.com/office/officeart/2005/8/layout/orgChart1"/>
    <dgm:cxn modelId="{0EF57AA9-F25C-4186-B9AB-3A338196BC08}" type="presParOf" srcId="{06707C32-20BB-40D6-9082-58E82B62433F}" destId="{946261AE-F0CA-4A2C-ADE2-D95D207AEA80}" srcOrd="2" destOrd="0" presId="urn:microsoft.com/office/officeart/2005/8/layout/orgChart1"/>
    <dgm:cxn modelId="{A507BE92-69E8-4526-9252-DD9BB4B97D4A}" type="presParOf" srcId="{E184CE68-5A24-4B27-8488-971302A1C85C}" destId="{F0040971-B48C-43B1-8B2E-0D808356DC88}" srcOrd="10" destOrd="0" presId="urn:microsoft.com/office/officeart/2005/8/layout/orgChart1"/>
    <dgm:cxn modelId="{29CCDC1B-8B51-446A-8049-2121FBB112F7}" type="presParOf" srcId="{E184CE68-5A24-4B27-8488-971302A1C85C}" destId="{74C5398A-464B-4C5A-B8FF-69FD06951434}" srcOrd="11" destOrd="0" presId="urn:microsoft.com/office/officeart/2005/8/layout/orgChart1"/>
    <dgm:cxn modelId="{19A40A4C-D511-48D2-8FD6-84A6421E1688}" type="presParOf" srcId="{74C5398A-464B-4C5A-B8FF-69FD06951434}" destId="{CB4A2945-CE3F-456F-B69D-CEF574666C64}" srcOrd="0" destOrd="0" presId="urn:microsoft.com/office/officeart/2005/8/layout/orgChart1"/>
    <dgm:cxn modelId="{0937143D-4AAF-4F15-8DC3-4AA859D55F9D}" type="presParOf" srcId="{CB4A2945-CE3F-456F-B69D-CEF574666C64}" destId="{A317A41E-01BC-431F-AD71-7A98E7254730}" srcOrd="0" destOrd="0" presId="urn:microsoft.com/office/officeart/2005/8/layout/orgChart1"/>
    <dgm:cxn modelId="{7D2F2C80-CA90-4F42-952A-DD805E11BF12}" type="presParOf" srcId="{CB4A2945-CE3F-456F-B69D-CEF574666C64}" destId="{6999767E-17C4-4C29-830E-2FD830E96A97}" srcOrd="1" destOrd="0" presId="urn:microsoft.com/office/officeart/2005/8/layout/orgChart1"/>
    <dgm:cxn modelId="{6E0C7928-72BE-47E8-B8A7-89037DEEEEF7}" type="presParOf" srcId="{74C5398A-464B-4C5A-B8FF-69FD06951434}" destId="{B19897F2-D0EF-4CAE-8025-7F3E5B429662}" srcOrd="1" destOrd="0" presId="urn:microsoft.com/office/officeart/2005/8/layout/orgChart1"/>
    <dgm:cxn modelId="{D889A862-421E-43B7-8DCE-CD7177075750}" type="presParOf" srcId="{74C5398A-464B-4C5A-B8FF-69FD06951434}" destId="{6FDE651F-4292-4813-96E1-5A784660FB03}" srcOrd="2" destOrd="0" presId="urn:microsoft.com/office/officeart/2005/8/layout/orgChart1"/>
    <dgm:cxn modelId="{5F151896-94C7-4063-9EB7-16BA5C95EC0A}" type="presParOf" srcId="{446BE7FF-BCBB-4ECD-B6F5-0638D97423B2}" destId="{BD4BFFD4-A96B-4199-ADB4-F060D2C558D5}" srcOrd="2" destOrd="0" presId="urn:microsoft.com/office/officeart/2005/8/layout/orgChart1"/>
    <dgm:cxn modelId="{F380C7B8-8507-45FC-AC0D-A81083C40F8D}" type="presParOf" srcId="{ED5B50D4-01AB-4ED2-894B-36FF16224692}" destId="{BE404CCD-DB02-41E0-9680-C129A697301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8BBF5-0131-4B14-AA4F-5C79BF595D72}" type="doc">
      <dgm:prSet loTypeId="urn:microsoft.com/office/officeart/2005/8/layout/orgChart1" loCatId="hierarchy" qsTypeId="urn:microsoft.com/office/officeart/2005/8/quickstyle/simple2" qsCatId="simple" csTypeId="urn:microsoft.com/office/officeart/2005/8/colors/accent4_1" csCatId="accent4" phldr="1"/>
      <dgm:spPr/>
      <dgm:t>
        <a:bodyPr/>
        <a:lstStyle/>
        <a:p>
          <a:endParaRPr lang="vi-VN"/>
        </a:p>
      </dgm:t>
    </dgm:pt>
    <dgm:pt modelId="{14B310DD-B426-4E0D-9E52-1304EC6871CA}">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Nguyễn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Việt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Hùng</a:t>
          </a:r>
          <a:endParaRPr lang="vi-VN" sz="1600" b="1" dirty="0">
            <a:latin typeface="Times New Roman" pitchFamily="18" charset="0"/>
            <a:cs typeface="Times New Roman" pitchFamily="18" charset="0"/>
          </a:endParaRPr>
        </a:p>
      </dgm:t>
    </dgm:pt>
    <dgm:pt modelId="{90AF4E60-253C-48D2-A058-D835211C9955}" type="parTrans" cxnId="{A3C6E57A-EE3A-4C6B-9727-105A665E9C41}">
      <dgm:prSet/>
      <dgm:spPr/>
      <dgm:t>
        <a:bodyPr/>
        <a:lstStyle/>
        <a:p>
          <a:endParaRPr lang="vi-VN" sz="1400"/>
        </a:p>
      </dgm:t>
    </dgm:pt>
    <dgm:pt modelId="{97FBBE6A-64A9-4B87-B8C7-1D0AE6E05EF5}" type="sibTrans" cxnId="{A3C6E57A-EE3A-4C6B-9727-105A665E9C41}">
      <dgm:prSet/>
      <dgm:spPr/>
      <dgm:t>
        <a:bodyPr/>
        <a:lstStyle/>
        <a:p>
          <a:endParaRPr lang="vi-VN" sz="1400"/>
        </a:p>
      </dgm:t>
    </dgm:pt>
    <dgm:pt modelId="{BDDCF2BF-EFE7-4225-8810-AF0A79684381}">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Điều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Đoàn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Thị</a:t>
          </a:r>
          <a:r>
            <a:rPr lang="en-US" sz="1600" b="1" dirty="0" smtClean="0">
              <a:latin typeface="Times New Roman" pitchFamily="18" charset="0"/>
              <a:cs typeface="Times New Roman" pitchFamily="18" charset="0"/>
            </a:rPr>
            <a:t> Thu </a:t>
          </a:r>
          <a:r>
            <a:rPr lang="en-US" sz="1600" b="1" dirty="0" err="1" smtClean="0">
              <a:latin typeface="Times New Roman" pitchFamily="18" charset="0"/>
              <a:cs typeface="Times New Roman" pitchFamily="18" charset="0"/>
            </a:rPr>
            <a:t>Trang</a:t>
          </a:r>
          <a:endParaRPr lang="vi-VN" sz="1600" b="1" dirty="0">
            <a:latin typeface="Times New Roman" pitchFamily="18" charset="0"/>
            <a:cs typeface="Times New Roman" pitchFamily="18" charset="0"/>
          </a:endParaRPr>
        </a:p>
      </dgm:t>
    </dgm:pt>
    <dgm:pt modelId="{DD3FB5E4-CFE6-494A-A6CE-70CF25F3D996}" type="parTrans" cxnId="{CF6C277D-30E1-467B-9A84-3334E85AF56D}">
      <dgm:prSet/>
      <dgm:spPr/>
      <dgm:t>
        <a:bodyPr/>
        <a:lstStyle/>
        <a:p>
          <a:endParaRPr lang="vi-VN" sz="1400"/>
        </a:p>
      </dgm:t>
    </dgm:pt>
    <dgm:pt modelId="{DD217BF3-7AEC-488F-8D20-4AAA3A5196E2}" type="sibTrans" cxnId="{CF6C277D-30E1-467B-9A84-3334E85AF56D}">
      <dgm:prSet/>
      <dgm:spPr/>
      <dgm:t>
        <a:bodyPr/>
        <a:lstStyle/>
        <a:p>
          <a:endParaRPr lang="vi-VN" sz="1400"/>
        </a:p>
      </dgm:t>
    </dgm:pt>
    <dgm:pt modelId="{C0C04F5C-741D-4940-9EF7-DF197247D4FD}">
      <dgm:prSe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Giám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Nguyễn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Tuấn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Huy</a:t>
          </a:r>
          <a:endParaRPr lang="vi-VN" sz="1600" b="1" dirty="0">
            <a:latin typeface="Times New Roman" pitchFamily="18" charset="0"/>
            <a:cs typeface="Times New Roman" pitchFamily="18" charset="0"/>
          </a:endParaRPr>
        </a:p>
      </dgm:t>
    </dgm:pt>
    <dgm:pt modelId="{2E32E33D-2477-42D6-A8F9-B465508C8DB3}" type="parTrans" cxnId="{8F290E61-C53E-4775-985B-EB274B31EE95}">
      <dgm:prSet/>
      <dgm:spPr/>
      <dgm:t>
        <a:bodyPr/>
        <a:lstStyle/>
        <a:p>
          <a:endParaRPr lang="vi-VN" sz="1400"/>
        </a:p>
      </dgm:t>
    </dgm:pt>
    <dgm:pt modelId="{C542C11D-B466-4CA3-AA8C-58B846E89127}" type="sibTrans" cxnId="{8F290E61-C53E-4775-985B-EB274B31EE95}">
      <dgm:prSet/>
      <dgm:spPr/>
      <dgm:t>
        <a:bodyPr/>
        <a:lstStyle/>
        <a:p>
          <a:endParaRPr lang="vi-VN" sz="1400"/>
        </a:p>
      </dgm:t>
    </dgm:pt>
    <dgm:pt modelId="{4428C390-D2D1-44B3-9A68-5395645A142C}" type="pres">
      <dgm:prSet presAssocID="{AE88BBF5-0131-4B14-AA4F-5C79BF595D72}" presName="hierChild1" presStyleCnt="0">
        <dgm:presLayoutVars>
          <dgm:orgChart val="1"/>
          <dgm:chPref val="1"/>
          <dgm:dir/>
          <dgm:animOne val="branch"/>
          <dgm:animLvl val="lvl"/>
          <dgm:resizeHandles/>
        </dgm:presLayoutVars>
      </dgm:prSet>
      <dgm:spPr/>
      <dgm:t>
        <a:bodyPr/>
        <a:lstStyle/>
        <a:p>
          <a:endParaRPr lang="vi-VN"/>
        </a:p>
      </dgm:t>
    </dgm:pt>
    <dgm:pt modelId="{ED5B50D4-01AB-4ED2-894B-36FF16224692}" type="pres">
      <dgm:prSet presAssocID="{C0C04F5C-741D-4940-9EF7-DF197247D4FD}" presName="hierRoot1" presStyleCnt="0">
        <dgm:presLayoutVars>
          <dgm:hierBranch val="init"/>
        </dgm:presLayoutVars>
      </dgm:prSet>
      <dgm:spPr/>
    </dgm:pt>
    <dgm:pt modelId="{08144D88-22F8-4839-A44A-20A2DE81E0AE}" type="pres">
      <dgm:prSet presAssocID="{C0C04F5C-741D-4940-9EF7-DF197247D4FD}" presName="rootComposite1" presStyleCnt="0"/>
      <dgm:spPr/>
    </dgm:pt>
    <dgm:pt modelId="{18AA1D25-31B1-402E-B7A2-8A82DCB8A16A}" type="pres">
      <dgm:prSet presAssocID="{C0C04F5C-741D-4940-9EF7-DF197247D4FD}" presName="rootText1" presStyleLbl="node0" presStyleIdx="0" presStyleCnt="1" custLinFactNeighborX="1771">
        <dgm:presLayoutVars>
          <dgm:chPref val="3"/>
        </dgm:presLayoutVars>
      </dgm:prSet>
      <dgm:spPr/>
      <dgm:t>
        <a:bodyPr/>
        <a:lstStyle/>
        <a:p>
          <a:endParaRPr lang="vi-VN"/>
        </a:p>
      </dgm:t>
    </dgm:pt>
    <dgm:pt modelId="{DE6D656C-D017-4C7B-8329-A38E932DC2D5}" type="pres">
      <dgm:prSet presAssocID="{C0C04F5C-741D-4940-9EF7-DF197247D4FD}" presName="rootConnector1" presStyleLbl="node1" presStyleIdx="0" presStyleCnt="0"/>
      <dgm:spPr/>
      <dgm:t>
        <a:bodyPr/>
        <a:lstStyle/>
        <a:p>
          <a:endParaRPr lang="vi-VN"/>
        </a:p>
      </dgm:t>
    </dgm:pt>
    <dgm:pt modelId="{DB24F03A-0E9F-4C11-A61E-4A688696F4D2}" type="pres">
      <dgm:prSet presAssocID="{C0C04F5C-741D-4940-9EF7-DF197247D4FD}" presName="hierChild2" presStyleCnt="0"/>
      <dgm:spPr/>
    </dgm:pt>
    <dgm:pt modelId="{69C2566B-5962-45F6-9055-D895AB77BD82}" type="pres">
      <dgm:prSet presAssocID="{90AF4E60-253C-48D2-A058-D835211C9955}" presName="Name37" presStyleLbl="parChTrans1D2" presStyleIdx="0" presStyleCnt="1"/>
      <dgm:spPr/>
      <dgm:t>
        <a:bodyPr/>
        <a:lstStyle/>
        <a:p>
          <a:endParaRPr lang="vi-VN"/>
        </a:p>
      </dgm:t>
    </dgm:pt>
    <dgm:pt modelId="{446BE7FF-BCBB-4ECD-B6F5-0638D97423B2}" type="pres">
      <dgm:prSet presAssocID="{14B310DD-B426-4E0D-9E52-1304EC6871CA}" presName="hierRoot2" presStyleCnt="0">
        <dgm:presLayoutVars>
          <dgm:hierBranch/>
        </dgm:presLayoutVars>
      </dgm:prSet>
      <dgm:spPr/>
    </dgm:pt>
    <dgm:pt modelId="{4B23D157-BAA9-4C3B-B8BE-59BB08B4237D}" type="pres">
      <dgm:prSet presAssocID="{14B310DD-B426-4E0D-9E52-1304EC6871CA}" presName="rootComposite" presStyleCnt="0"/>
      <dgm:spPr/>
    </dgm:pt>
    <dgm:pt modelId="{EB1C60B2-AEA8-4673-9BD0-83F11AE5BA9B}" type="pres">
      <dgm:prSet presAssocID="{14B310DD-B426-4E0D-9E52-1304EC6871CA}" presName="rootText" presStyleLbl="node2" presStyleIdx="0" presStyleCnt="1" custLinFactNeighborX="619" custLinFactNeighborY="-442">
        <dgm:presLayoutVars>
          <dgm:chPref val="3"/>
        </dgm:presLayoutVars>
      </dgm:prSet>
      <dgm:spPr/>
      <dgm:t>
        <a:bodyPr/>
        <a:lstStyle/>
        <a:p>
          <a:endParaRPr lang="vi-VN"/>
        </a:p>
      </dgm:t>
    </dgm:pt>
    <dgm:pt modelId="{2DBF4356-C400-4E07-B0A3-15E1DA119709}" type="pres">
      <dgm:prSet presAssocID="{14B310DD-B426-4E0D-9E52-1304EC6871CA}" presName="rootConnector" presStyleLbl="node2" presStyleIdx="0" presStyleCnt="1"/>
      <dgm:spPr/>
      <dgm:t>
        <a:bodyPr/>
        <a:lstStyle/>
        <a:p>
          <a:endParaRPr lang="vi-VN"/>
        </a:p>
      </dgm:t>
    </dgm:pt>
    <dgm:pt modelId="{E184CE68-5A24-4B27-8488-971302A1C85C}" type="pres">
      <dgm:prSet presAssocID="{14B310DD-B426-4E0D-9E52-1304EC6871CA}" presName="hierChild4" presStyleCnt="0"/>
      <dgm:spPr/>
    </dgm:pt>
    <dgm:pt modelId="{4D8A535C-AC0E-4078-AF7B-B349751DBBEA}" type="pres">
      <dgm:prSet presAssocID="{DD3FB5E4-CFE6-494A-A6CE-70CF25F3D996}" presName="Name35" presStyleLbl="parChTrans1D3" presStyleIdx="0" presStyleCnt="1"/>
      <dgm:spPr/>
      <dgm:t>
        <a:bodyPr/>
        <a:lstStyle/>
        <a:p>
          <a:endParaRPr lang="vi-VN"/>
        </a:p>
      </dgm:t>
    </dgm:pt>
    <dgm:pt modelId="{C5F48173-0057-4405-9E2F-C454BBCBE23D}" type="pres">
      <dgm:prSet presAssocID="{BDDCF2BF-EFE7-4225-8810-AF0A79684381}" presName="hierRoot2" presStyleCnt="0">
        <dgm:presLayoutVars>
          <dgm:hierBranch val="init"/>
        </dgm:presLayoutVars>
      </dgm:prSet>
      <dgm:spPr/>
    </dgm:pt>
    <dgm:pt modelId="{FD1F0177-8901-46D8-B62D-39612469D302}" type="pres">
      <dgm:prSet presAssocID="{BDDCF2BF-EFE7-4225-8810-AF0A79684381}" presName="rootComposite" presStyleCnt="0"/>
      <dgm:spPr/>
    </dgm:pt>
    <dgm:pt modelId="{C9618F5C-1469-4D3A-AFC7-9C5B70E1BB83}" type="pres">
      <dgm:prSet presAssocID="{BDDCF2BF-EFE7-4225-8810-AF0A79684381}" presName="rootText" presStyleLbl="node3" presStyleIdx="0" presStyleCnt="1" custScaleX="109047" custLinFactNeighborX="1771" custLinFactNeighborY="-829">
        <dgm:presLayoutVars>
          <dgm:chPref val="3"/>
        </dgm:presLayoutVars>
      </dgm:prSet>
      <dgm:spPr/>
      <dgm:t>
        <a:bodyPr/>
        <a:lstStyle/>
        <a:p>
          <a:endParaRPr lang="vi-VN"/>
        </a:p>
      </dgm:t>
    </dgm:pt>
    <dgm:pt modelId="{AB8EA97C-500E-4B38-904F-A6D1E4CEAE86}" type="pres">
      <dgm:prSet presAssocID="{BDDCF2BF-EFE7-4225-8810-AF0A79684381}" presName="rootConnector" presStyleLbl="node3" presStyleIdx="0" presStyleCnt="1"/>
      <dgm:spPr/>
      <dgm:t>
        <a:bodyPr/>
        <a:lstStyle/>
        <a:p>
          <a:endParaRPr lang="vi-VN"/>
        </a:p>
      </dgm:t>
    </dgm:pt>
    <dgm:pt modelId="{89B92E48-B1B4-4913-8FB6-493E74E9C465}" type="pres">
      <dgm:prSet presAssocID="{BDDCF2BF-EFE7-4225-8810-AF0A79684381}" presName="hierChild4" presStyleCnt="0"/>
      <dgm:spPr/>
    </dgm:pt>
    <dgm:pt modelId="{8236238F-84CB-4DAC-84A2-98E877E96DB3}" type="pres">
      <dgm:prSet presAssocID="{BDDCF2BF-EFE7-4225-8810-AF0A79684381}" presName="hierChild5" presStyleCnt="0"/>
      <dgm:spPr/>
    </dgm:pt>
    <dgm:pt modelId="{BD4BFFD4-A96B-4199-ADB4-F060D2C558D5}" type="pres">
      <dgm:prSet presAssocID="{14B310DD-B426-4E0D-9E52-1304EC6871CA}" presName="hierChild5" presStyleCnt="0"/>
      <dgm:spPr/>
    </dgm:pt>
    <dgm:pt modelId="{BE404CCD-DB02-41E0-9680-C129A697301B}" type="pres">
      <dgm:prSet presAssocID="{C0C04F5C-741D-4940-9EF7-DF197247D4FD}" presName="hierChild3" presStyleCnt="0"/>
      <dgm:spPr/>
    </dgm:pt>
  </dgm:ptLst>
  <dgm:cxnLst>
    <dgm:cxn modelId="{F56200C5-0487-45D5-8294-757D8EEE0A0C}" type="presOf" srcId="{C0C04F5C-741D-4940-9EF7-DF197247D4FD}" destId="{18AA1D25-31B1-402E-B7A2-8A82DCB8A16A}" srcOrd="0" destOrd="0" presId="urn:microsoft.com/office/officeart/2005/8/layout/orgChart1"/>
    <dgm:cxn modelId="{0B2196DA-0306-4F7E-B697-F309C28E04AD}" type="presOf" srcId="{DD3FB5E4-CFE6-494A-A6CE-70CF25F3D996}" destId="{4D8A535C-AC0E-4078-AF7B-B349751DBBEA}" srcOrd="0" destOrd="0" presId="urn:microsoft.com/office/officeart/2005/8/layout/orgChart1"/>
    <dgm:cxn modelId="{FAEECE04-8D9F-463D-BCF5-6D35F3F11CE2}" type="presOf" srcId="{14B310DD-B426-4E0D-9E52-1304EC6871CA}" destId="{2DBF4356-C400-4E07-B0A3-15E1DA119709}" srcOrd="1" destOrd="0" presId="urn:microsoft.com/office/officeart/2005/8/layout/orgChart1"/>
    <dgm:cxn modelId="{CEC225E2-CA1B-43D8-BF6A-6EEDF6DDDE80}" type="presOf" srcId="{14B310DD-B426-4E0D-9E52-1304EC6871CA}" destId="{EB1C60B2-AEA8-4673-9BD0-83F11AE5BA9B}" srcOrd="0" destOrd="0" presId="urn:microsoft.com/office/officeart/2005/8/layout/orgChart1"/>
    <dgm:cxn modelId="{A3C6E57A-EE3A-4C6B-9727-105A665E9C41}" srcId="{C0C04F5C-741D-4940-9EF7-DF197247D4FD}" destId="{14B310DD-B426-4E0D-9E52-1304EC6871CA}" srcOrd="0" destOrd="0" parTransId="{90AF4E60-253C-48D2-A058-D835211C9955}" sibTransId="{97FBBE6A-64A9-4B87-B8C7-1D0AE6E05EF5}"/>
    <dgm:cxn modelId="{7E80BD21-873C-436E-833B-22F549518915}" type="presOf" srcId="{C0C04F5C-741D-4940-9EF7-DF197247D4FD}" destId="{DE6D656C-D017-4C7B-8329-A38E932DC2D5}" srcOrd="1" destOrd="0" presId="urn:microsoft.com/office/officeart/2005/8/layout/orgChart1"/>
    <dgm:cxn modelId="{CF6C277D-30E1-467B-9A84-3334E85AF56D}" srcId="{14B310DD-B426-4E0D-9E52-1304EC6871CA}" destId="{BDDCF2BF-EFE7-4225-8810-AF0A79684381}" srcOrd="0" destOrd="0" parTransId="{DD3FB5E4-CFE6-494A-A6CE-70CF25F3D996}" sibTransId="{DD217BF3-7AEC-488F-8D20-4AAA3A5196E2}"/>
    <dgm:cxn modelId="{1C9BA6DD-2193-43D3-98BF-C5454D141F6C}" type="presOf" srcId="{AE88BBF5-0131-4B14-AA4F-5C79BF595D72}" destId="{4428C390-D2D1-44B3-9A68-5395645A142C}" srcOrd="0" destOrd="0" presId="urn:microsoft.com/office/officeart/2005/8/layout/orgChart1"/>
    <dgm:cxn modelId="{46DFECD6-4544-47C9-9687-2F64FF6E027E}" type="presOf" srcId="{90AF4E60-253C-48D2-A058-D835211C9955}" destId="{69C2566B-5962-45F6-9055-D895AB77BD82}" srcOrd="0" destOrd="0" presId="urn:microsoft.com/office/officeart/2005/8/layout/orgChart1"/>
    <dgm:cxn modelId="{27AA9F9C-B2F3-492F-968B-42FB848FDD70}" type="presOf" srcId="{BDDCF2BF-EFE7-4225-8810-AF0A79684381}" destId="{AB8EA97C-500E-4B38-904F-A6D1E4CEAE86}" srcOrd="1" destOrd="0" presId="urn:microsoft.com/office/officeart/2005/8/layout/orgChart1"/>
    <dgm:cxn modelId="{8F290E61-C53E-4775-985B-EB274B31EE95}" srcId="{AE88BBF5-0131-4B14-AA4F-5C79BF595D72}" destId="{C0C04F5C-741D-4940-9EF7-DF197247D4FD}" srcOrd="0" destOrd="0" parTransId="{2E32E33D-2477-42D6-A8F9-B465508C8DB3}" sibTransId="{C542C11D-B466-4CA3-AA8C-58B846E89127}"/>
    <dgm:cxn modelId="{366C0607-DC6C-4A33-B661-33EB001614A3}" type="presOf" srcId="{BDDCF2BF-EFE7-4225-8810-AF0A79684381}" destId="{C9618F5C-1469-4D3A-AFC7-9C5B70E1BB83}" srcOrd="0" destOrd="0" presId="urn:microsoft.com/office/officeart/2005/8/layout/orgChart1"/>
    <dgm:cxn modelId="{19B33C13-58E3-44EB-847D-49A9A9AC3E56}" type="presParOf" srcId="{4428C390-D2D1-44B3-9A68-5395645A142C}" destId="{ED5B50D4-01AB-4ED2-894B-36FF16224692}" srcOrd="0" destOrd="0" presId="urn:microsoft.com/office/officeart/2005/8/layout/orgChart1"/>
    <dgm:cxn modelId="{92F98667-C748-42A8-A267-39E121DB53DA}" type="presParOf" srcId="{ED5B50D4-01AB-4ED2-894B-36FF16224692}" destId="{08144D88-22F8-4839-A44A-20A2DE81E0AE}" srcOrd="0" destOrd="0" presId="urn:microsoft.com/office/officeart/2005/8/layout/orgChart1"/>
    <dgm:cxn modelId="{C7763A11-ED74-4DE4-92C1-BCD6C1C30A7E}" type="presParOf" srcId="{08144D88-22F8-4839-A44A-20A2DE81E0AE}" destId="{18AA1D25-31B1-402E-B7A2-8A82DCB8A16A}" srcOrd="0" destOrd="0" presId="urn:microsoft.com/office/officeart/2005/8/layout/orgChart1"/>
    <dgm:cxn modelId="{297C06E1-1D41-40D1-A03C-1768F1D988AE}" type="presParOf" srcId="{08144D88-22F8-4839-A44A-20A2DE81E0AE}" destId="{DE6D656C-D017-4C7B-8329-A38E932DC2D5}" srcOrd="1" destOrd="0" presId="urn:microsoft.com/office/officeart/2005/8/layout/orgChart1"/>
    <dgm:cxn modelId="{53A582B4-0484-46D6-AAC2-FD39462ACE10}" type="presParOf" srcId="{ED5B50D4-01AB-4ED2-894B-36FF16224692}" destId="{DB24F03A-0E9F-4C11-A61E-4A688696F4D2}" srcOrd="1" destOrd="0" presId="urn:microsoft.com/office/officeart/2005/8/layout/orgChart1"/>
    <dgm:cxn modelId="{753ABAD9-C801-4AFD-871A-BAD316967B5A}" type="presParOf" srcId="{DB24F03A-0E9F-4C11-A61E-4A688696F4D2}" destId="{69C2566B-5962-45F6-9055-D895AB77BD82}" srcOrd="0" destOrd="0" presId="urn:microsoft.com/office/officeart/2005/8/layout/orgChart1"/>
    <dgm:cxn modelId="{5B44A085-50E5-41EB-8067-C53C3938F359}" type="presParOf" srcId="{DB24F03A-0E9F-4C11-A61E-4A688696F4D2}" destId="{446BE7FF-BCBB-4ECD-B6F5-0638D97423B2}" srcOrd="1" destOrd="0" presId="urn:microsoft.com/office/officeart/2005/8/layout/orgChart1"/>
    <dgm:cxn modelId="{7315286A-FCEC-4050-87CA-DC2348C7E6B2}" type="presParOf" srcId="{446BE7FF-BCBB-4ECD-B6F5-0638D97423B2}" destId="{4B23D157-BAA9-4C3B-B8BE-59BB08B4237D}" srcOrd="0" destOrd="0" presId="urn:microsoft.com/office/officeart/2005/8/layout/orgChart1"/>
    <dgm:cxn modelId="{06F0B54B-5B74-4075-9655-5298A6D37023}" type="presParOf" srcId="{4B23D157-BAA9-4C3B-B8BE-59BB08B4237D}" destId="{EB1C60B2-AEA8-4673-9BD0-83F11AE5BA9B}" srcOrd="0" destOrd="0" presId="urn:microsoft.com/office/officeart/2005/8/layout/orgChart1"/>
    <dgm:cxn modelId="{C659A69D-4F98-4A34-9F55-747A271EC8D5}" type="presParOf" srcId="{4B23D157-BAA9-4C3B-B8BE-59BB08B4237D}" destId="{2DBF4356-C400-4E07-B0A3-15E1DA119709}" srcOrd="1" destOrd="0" presId="urn:microsoft.com/office/officeart/2005/8/layout/orgChart1"/>
    <dgm:cxn modelId="{DD0C7081-04E8-4C10-84BF-C0B6EEB798F0}" type="presParOf" srcId="{446BE7FF-BCBB-4ECD-B6F5-0638D97423B2}" destId="{E184CE68-5A24-4B27-8488-971302A1C85C}" srcOrd="1" destOrd="0" presId="urn:microsoft.com/office/officeart/2005/8/layout/orgChart1"/>
    <dgm:cxn modelId="{10682B93-F6FF-4965-80F0-C88977B92831}" type="presParOf" srcId="{E184CE68-5A24-4B27-8488-971302A1C85C}" destId="{4D8A535C-AC0E-4078-AF7B-B349751DBBEA}" srcOrd="0" destOrd="0" presId="urn:microsoft.com/office/officeart/2005/8/layout/orgChart1"/>
    <dgm:cxn modelId="{A79830EC-B456-4073-B1CE-6130188FA825}" type="presParOf" srcId="{E184CE68-5A24-4B27-8488-971302A1C85C}" destId="{C5F48173-0057-4405-9E2F-C454BBCBE23D}" srcOrd="1" destOrd="0" presId="urn:microsoft.com/office/officeart/2005/8/layout/orgChart1"/>
    <dgm:cxn modelId="{0BD3BA36-2434-41C2-95EE-CF0911725E56}" type="presParOf" srcId="{C5F48173-0057-4405-9E2F-C454BBCBE23D}" destId="{FD1F0177-8901-46D8-B62D-39612469D302}" srcOrd="0" destOrd="0" presId="urn:microsoft.com/office/officeart/2005/8/layout/orgChart1"/>
    <dgm:cxn modelId="{37F31A35-2BD9-40E4-9E75-D6F8E66043CB}" type="presParOf" srcId="{FD1F0177-8901-46D8-B62D-39612469D302}" destId="{C9618F5C-1469-4D3A-AFC7-9C5B70E1BB83}" srcOrd="0" destOrd="0" presId="urn:microsoft.com/office/officeart/2005/8/layout/orgChart1"/>
    <dgm:cxn modelId="{67DF3B69-49C7-48A0-9060-51F9D34E1B71}" type="presParOf" srcId="{FD1F0177-8901-46D8-B62D-39612469D302}" destId="{AB8EA97C-500E-4B38-904F-A6D1E4CEAE86}" srcOrd="1" destOrd="0" presId="urn:microsoft.com/office/officeart/2005/8/layout/orgChart1"/>
    <dgm:cxn modelId="{D1E8F23B-91C5-4077-B7A6-F49C23898DBA}" type="presParOf" srcId="{C5F48173-0057-4405-9E2F-C454BBCBE23D}" destId="{89B92E48-B1B4-4913-8FB6-493E74E9C465}" srcOrd="1" destOrd="0" presId="urn:microsoft.com/office/officeart/2005/8/layout/orgChart1"/>
    <dgm:cxn modelId="{4604E5C4-D0F3-4766-AA86-0FB0D640F19A}" type="presParOf" srcId="{C5F48173-0057-4405-9E2F-C454BBCBE23D}" destId="{8236238F-84CB-4DAC-84A2-98E877E96DB3}" srcOrd="2" destOrd="0" presId="urn:microsoft.com/office/officeart/2005/8/layout/orgChart1"/>
    <dgm:cxn modelId="{1DB8BE41-62C7-4F84-8A7A-FFE82111E272}" type="presParOf" srcId="{446BE7FF-BCBB-4ECD-B6F5-0638D97423B2}" destId="{BD4BFFD4-A96B-4199-ADB4-F060D2C558D5}" srcOrd="2" destOrd="0" presId="urn:microsoft.com/office/officeart/2005/8/layout/orgChart1"/>
    <dgm:cxn modelId="{A06B8151-569C-4A22-AAD9-926102DF94BE}" type="presParOf" srcId="{ED5B50D4-01AB-4ED2-894B-36FF16224692}" destId="{BE404CCD-DB02-41E0-9680-C129A697301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40971-B48C-43B1-8B2E-0D808356DC88}">
      <dsp:nvSpPr>
        <dsp:cNvPr id="0" name=""/>
        <dsp:cNvSpPr/>
      </dsp:nvSpPr>
      <dsp:spPr>
        <a:xfrm>
          <a:off x="4274394" y="1811647"/>
          <a:ext cx="3802565" cy="1002218"/>
        </a:xfrm>
        <a:custGeom>
          <a:avLst/>
          <a:gdLst/>
          <a:ahLst/>
          <a:cxnLst/>
          <a:rect l="0" t="0" r="0" b="0"/>
          <a:pathLst>
            <a:path>
              <a:moveTo>
                <a:pt x="0" y="0"/>
              </a:moveTo>
              <a:lnTo>
                <a:pt x="0" y="854245"/>
              </a:lnTo>
              <a:lnTo>
                <a:pt x="3802565" y="854245"/>
              </a:lnTo>
              <a:lnTo>
                <a:pt x="3802565"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1A885-3A89-4146-B252-44AF2F7346A9}">
      <dsp:nvSpPr>
        <dsp:cNvPr id="0" name=""/>
        <dsp:cNvSpPr/>
      </dsp:nvSpPr>
      <dsp:spPr>
        <a:xfrm>
          <a:off x="4274394" y="1811647"/>
          <a:ext cx="2269575" cy="1002218"/>
        </a:xfrm>
        <a:custGeom>
          <a:avLst/>
          <a:gdLst/>
          <a:ahLst/>
          <a:cxnLst/>
          <a:rect l="0" t="0" r="0" b="0"/>
          <a:pathLst>
            <a:path>
              <a:moveTo>
                <a:pt x="0" y="0"/>
              </a:moveTo>
              <a:lnTo>
                <a:pt x="0" y="854245"/>
              </a:lnTo>
              <a:lnTo>
                <a:pt x="2269575" y="854245"/>
              </a:lnTo>
              <a:lnTo>
                <a:pt x="2269575"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39CD6-74E8-42E7-9C1F-EBF4B9AF3433}">
      <dsp:nvSpPr>
        <dsp:cNvPr id="0" name=""/>
        <dsp:cNvSpPr/>
      </dsp:nvSpPr>
      <dsp:spPr>
        <a:xfrm>
          <a:off x="4274394" y="1811647"/>
          <a:ext cx="679039" cy="1002218"/>
        </a:xfrm>
        <a:custGeom>
          <a:avLst/>
          <a:gdLst/>
          <a:ahLst/>
          <a:cxnLst/>
          <a:rect l="0" t="0" r="0" b="0"/>
          <a:pathLst>
            <a:path>
              <a:moveTo>
                <a:pt x="0" y="0"/>
              </a:moveTo>
              <a:lnTo>
                <a:pt x="0" y="854245"/>
              </a:lnTo>
              <a:lnTo>
                <a:pt x="679039" y="854245"/>
              </a:lnTo>
              <a:lnTo>
                <a:pt x="679039"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08C94-4040-40B4-8E9D-24E3A37D0695}">
      <dsp:nvSpPr>
        <dsp:cNvPr id="0" name=""/>
        <dsp:cNvSpPr/>
      </dsp:nvSpPr>
      <dsp:spPr>
        <a:xfrm>
          <a:off x="3422121" y="1811647"/>
          <a:ext cx="852272" cy="1002218"/>
        </a:xfrm>
        <a:custGeom>
          <a:avLst/>
          <a:gdLst/>
          <a:ahLst/>
          <a:cxnLst/>
          <a:rect l="0" t="0" r="0" b="0"/>
          <a:pathLst>
            <a:path>
              <a:moveTo>
                <a:pt x="852272" y="0"/>
              </a:moveTo>
              <a:lnTo>
                <a:pt x="852272" y="854245"/>
              </a:lnTo>
              <a:lnTo>
                <a:pt x="0" y="854245"/>
              </a:lnTo>
              <a:lnTo>
                <a:pt x="0"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6C0BEA-567A-42F7-9A3E-A08CD2BF6A10}">
      <dsp:nvSpPr>
        <dsp:cNvPr id="0" name=""/>
        <dsp:cNvSpPr/>
      </dsp:nvSpPr>
      <dsp:spPr>
        <a:xfrm>
          <a:off x="2021215" y="1811647"/>
          <a:ext cx="2253179" cy="975125"/>
        </a:xfrm>
        <a:custGeom>
          <a:avLst/>
          <a:gdLst/>
          <a:ahLst/>
          <a:cxnLst/>
          <a:rect l="0" t="0" r="0" b="0"/>
          <a:pathLst>
            <a:path>
              <a:moveTo>
                <a:pt x="2253179" y="0"/>
              </a:moveTo>
              <a:lnTo>
                <a:pt x="2253179" y="827152"/>
              </a:lnTo>
              <a:lnTo>
                <a:pt x="0" y="827152"/>
              </a:lnTo>
              <a:lnTo>
                <a:pt x="0" y="97512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8A535C-AC0E-4078-AF7B-B349751DBBEA}">
      <dsp:nvSpPr>
        <dsp:cNvPr id="0" name=""/>
        <dsp:cNvSpPr/>
      </dsp:nvSpPr>
      <dsp:spPr>
        <a:xfrm>
          <a:off x="619069" y="1811647"/>
          <a:ext cx="3655325" cy="1002218"/>
        </a:xfrm>
        <a:custGeom>
          <a:avLst/>
          <a:gdLst/>
          <a:ahLst/>
          <a:cxnLst/>
          <a:rect l="0" t="0" r="0" b="0"/>
          <a:pathLst>
            <a:path>
              <a:moveTo>
                <a:pt x="3655325" y="0"/>
              </a:moveTo>
              <a:lnTo>
                <a:pt x="3655325" y="854245"/>
              </a:lnTo>
              <a:lnTo>
                <a:pt x="0" y="854245"/>
              </a:lnTo>
              <a:lnTo>
                <a:pt x="0"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2566B-5962-45F6-9055-D895AB77BD82}">
      <dsp:nvSpPr>
        <dsp:cNvPr id="0" name=""/>
        <dsp:cNvSpPr/>
      </dsp:nvSpPr>
      <dsp:spPr>
        <a:xfrm>
          <a:off x="4228674" y="704631"/>
          <a:ext cx="91440" cy="198619"/>
        </a:xfrm>
        <a:custGeom>
          <a:avLst/>
          <a:gdLst/>
          <a:ahLst/>
          <a:cxnLst/>
          <a:rect l="0" t="0" r="0" b="0"/>
          <a:pathLst>
            <a:path>
              <a:moveTo>
                <a:pt x="45720" y="0"/>
              </a:moveTo>
              <a:lnTo>
                <a:pt x="45720" y="1986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A1D25-31B1-402E-B7A2-8A82DCB8A16A}">
      <dsp:nvSpPr>
        <dsp:cNvPr id="0" name=""/>
        <dsp:cNvSpPr/>
      </dsp:nvSpPr>
      <dsp:spPr>
        <a:xfrm>
          <a:off x="3445487" y="0"/>
          <a:ext cx="1657814" cy="7046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Giám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đốc</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HiệpTH</a:t>
          </a:r>
          <a:endParaRPr lang="en-US" sz="1600" b="1" kern="1200" dirty="0" smtClean="0">
            <a:latin typeface="Times New Roman" pitchFamily="18" charset="0"/>
            <a:cs typeface="Times New Roman" pitchFamily="18" charset="0"/>
          </a:endParaRPr>
        </a:p>
      </dsp:txBody>
      <dsp:txXfrm>
        <a:off x="3445487" y="0"/>
        <a:ext cx="1657814" cy="704631"/>
      </dsp:txXfrm>
    </dsp:sp>
    <dsp:sp modelId="{EB1C60B2-AEA8-4673-9BD0-83F11AE5BA9B}">
      <dsp:nvSpPr>
        <dsp:cNvPr id="0" name=""/>
        <dsp:cNvSpPr/>
      </dsp:nvSpPr>
      <dsp:spPr>
        <a:xfrm>
          <a:off x="3445487" y="903250"/>
          <a:ext cx="1657814" cy="9083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Quản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trị</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HiepTH</a:t>
          </a:r>
          <a:endParaRPr lang="vi-VN" sz="1600" b="1" kern="1200" dirty="0">
            <a:latin typeface="Times New Roman" pitchFamily="18" charset="0"/>
            <a:cs typeface="Times New Roman" pitchFamily="18" charset="0"/>
          </a:endParaRPr>
        </a:p>
      </dsp:txBody>
      <dsp:txXfrm>
        <a:off x="3445487" y="903250"/>
        <a:ext cx="1657814" cy="908396"/>
      </dsp:txXfrm>
    </dsp:sp>
    <dsp:sp modelId="{C9618F5C-1469-4D3A-AFC7-9C5B70E1BB83}">
      <dsp:nvSpPr>
        <dsp:cNvPr id="0" name=""/>
        <dsp:cNvSpPr/>
      </dsp:nvSpPr>
      <dsp:spPr>
        <a:xfrm>
          <a:off x="2537" y="2813866"/>
          <a:ext cx="1233062"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Phân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tích</a:t>
          </a:r>
          <a:r>
            <a:rPr lang="en-US" sz="1600" kern="1200" dirty="0" smtClean="0">
              <a:latin typeface="Times New Roman" pitchFamily="18" charset="0"/>
              <a:cs typeface="Times New Roman" pitchFamily="18" charset="0"/>
            </a:rPr>
            <a:t> 02 – </a:t>
          </a:r>
          <a:r>
            <a:rPr lang="en-US" sz="1400" b="1" kern="1200" dirty="0" err="1" smtClean="0">
              <a:latin typeface="Times New Roman" pitchFamily="18" charset="0"/>
              <a:cs typeface="Times New Roman" pitchFamily="18" charset="0"/>
            </a:rPr>
            <a:t>HiepTH</a:t>
          </a:r>
          <a:endParaRPr lang="vi-VN" sz="1400" b="1" kern="1200" dirty="0">
            <a:latin typeface="Times New Roman" pitchFamily="18" charset="0"/>
            <a:cs typeface="Times New Roman" pitchFamily="18" charset="0"/>
          </a:endParaRPr>
        </a:p>
      </dsp:txBody>
      <dsp:txXfrm>
        <a:off x="2537" y="2813866"/>
        <a:ext cx="1233062" cy="704631"/>
      </dsp:txXfrm>
    </dsp:sp>
    <dsp:sp modelId="{747DB455-39A5-47F9-82E3-F33F61727779}">
      <dsp:nvSpPr>
        <dsp:cNvPr id="0" name=""/>
        <dsp:cNvSpPr/>
      </dsp:nvSpPr>
      <dsp:spPr>
        <a:xfrm>
          <a:off x="1496074" y="2786773"/>
          <a:ext cx="1050281"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Thiết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kế</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02 -  </a:t>
          </a:r>
          <a:r>
            <a:rPr lang="en-US" sz="1600" b="1" kern="1200" dirty="0" err="1" smtClean="0">
              <a:latin typeface="Times New Roman" pitchFamily="18" charset="0"/>
              <a:cs typeface="Times New Roman" pitchFamily="18" charset="0"/>
            </a:rPr>
            <a:t>HiệpTH</a:t>
          </a:r>
          <a:endParaRPr lang="en-US" sz="1400" b="1" kern="1200" dirty="0" smtClean="0">
            <a:latin typeface="Times New Roman" pitchFamily="18" charset="0"/>
            <a:cs typeface="Times New Roman" pitchFamily="18" charset="0"/>
          </a:endParaRPr>
        </a:p>
      </dsp:txBody>
      <dsp:txXfrm>
        <a:off x="1496074" y="2786773"/>
        <a:ext cx="1050281" cy="704631"/>
      </dsp:txXfrm>
    </dsp:sp>
    <dsp:sp modelId="{46143866-0FC4-4338-8480-32FDDEDE1A3C}">
      <dsp:nvSpPr>
        <dsp:cNvPr id="0" name=""/>
        <dsp:cNvSpPr/>
      </dsp:nvSpPr>
      <dsp:spPr>
        <a:xfrm>
          <a:off x="2877772" y="2813866"/>
          <a:ext cx="1088697"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Lập</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trình</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05 </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HiepTH</a:t>
          </a:r>
          <a:endParaRPr lang="en-US" sz="1600" b="1" kern="1200" dirty="0" smtClean="0">
            <a:latin typeface="Times New Roman" pitchFamily="18" charset="0"/>
            <a:cs typeface="Times New Roman" pitchFamily="18" charset="0"/>
          </a:endParaRPr>
        </a:p>
      </dsp:txBody>
      <dsp:txXfrm>
        <a:off x="2877772" y="2813866"/>
        <a:ext cx="1088697" cy="704631"/>
      </dsp:txXfrm>
    </dsp:sp>
    <dsp:sp modelId="{EB27537E-D97A-4D27-BA4A-970F78D26CB2}">
      <dsp:nvSpPr>
        <dsp:cNvPr id="0" name=""/>
        <dsp:cNvSpPr/>
      </dsp:nvSpPr>
      <dsp:spPr>
        <a:xfrm>
          <a:off x="4262415" y="2813866"/>
          <a:ext cx="1382036"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Kiểm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soát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chất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lượng</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400" b="1" kern="1200" dirty="0" smtClean="0">
              <a:latin typeface="Times New Roman" pitchFamily="18" charset="0"/>
              <a:cs typeface="Times New Roman" pitchFamily="18" charset="0"/>
            </a:rPr>
            <a:t>02 – </a:t>
          </a:r>
          <a:r>
            <a:rPr lang="en-US" sz="1400" b="1" kern="1200" dirty="0" err="1" smtClean="0">
              <a:latin typeface="Times New Roman" pitchFamily="18" charset="0"/>
              <a:cs typeface="Times New Roman" pitchFamily="18" charset="0"/>
            </a:rPr>
            <a:t>PhuongTT</a:t>
          </a:r>
          <a:endParaRPr lang="en-US" sz="1400" b="1" kern="1200" dirty="0" smtClean="0">
            <a:latin typeface="Times New Roman" pitchFamily="18" charset="0"/>
            <a:cs typeface="Times New Roman" pitchFamily="18" charset="0"/>
          </a:endParaRPr>
        </a:p>
      </dsp:txBody>
      <dsp:txXfrm>
        <a:off x="4262415" y="2813866"/>
        <a:ext cx="1382036" cy="704638"/>
      </dsp:txXfrm>
    </dsp:sp>
    <dsp:sp modelId="{D4156B23-A187-4267-9E11-724F0E67F4CA}">
      <dsp:nvSpPr>
        <dsp:cNvPr id="0" name=""/>
        <dsp:cNvSpPr/>
      </dsp:nvSpPr>
      <dsp:spPr>
        <a:xfrm>
          <a:off x="5940396" y="2813866"/>
          <a:ext cx="1207146"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Times New Roman" pitchFamily="18" charset="0"/>
              <a:cs typeface="Times New Roman" pitchFamily="18" charset="0"/>
            </a:rPr>
            <a:t>Triển</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khai</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hỗ</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trợ</a:t>
          </a:r>
          <a:endParaRPr lang="en-US" sz="1400" kern="1200" dirty="0" smtClean="0">
            <a:latin typeface="Times New Roman" pitchFamily="18" charset="0"/>
            <a:cs typeface="Times New Roman" pitchFamily="18" charset="0"/>
          </a:endParaRPr>
        </a:p>
        <a:p>
          <a:pPr lvl="0" algn="ctr" defTabSz="622300">
            <a:lnSpc>
              <a:spcPct val="90000"/>
            </a:lnSpc>
            <a:spcBef>
              <a:spcPct val="0"/>
            </a:spcBef>
            <a:spcAft>
              <a:spcPct val="35000"/>
            </a:spcAft>
          </a:pPr>
          <a:r>
            <a:rPr lang="en-US" sz="1400" b="1" kern="1200" dirty="0" smtClean="0">
              <a:latin typeface="Times New Roman" pitchFamily="18" charset="0"/>
              <a:cs typeface="Times New Roman" pitchFamily="18" charset="0"/>
            </a:rPr>
            <a:t>05 - </a:t>
          </a:r>
          <a:r>
            <a:rPr lang="en-US" sz="1400" b="1" kern="1200" dirty="0" err="1" smtClean="0">
              <a:latin typeface="Times New Roman" pitchFamily="18" charset="0"/>
              <a:cs typeface="Times New Roman" pitchFamily="18" charset="0"/>
            </a:rPr>
            <a:t>PhuongTT</a:t>
          </a:r>
          <a:endParaRPr lang="en-US" sz="1400" b="1" kern="1200" dirty="0" smtClean="0">
            <a:latin typeface="Times New Roman" pitchFamily="18" charset="0"/>
            <a:cs typeface="Times New Roman" pitchFamily="18" charset="0"/>
          </a:endParaRPr>
        </a:p>
      </dsp:txBody>
      <dsp:txXfrm>
        <a:off x="5940396" y="2813866"/>
        <a:ext cx="1207146" cy="704638"/>
      </dsp:txXfrm>
    </dsp:sp>
    <dsp:sp modelId="{A317A41E-01BC-431F-AD71-7A98E7254730}">
      <dsp:nvSpPr>
        <dsp:cNvPr id="0" name=""/>
        <dsp:cNvSpPr/>
      </dsp:nvSpPr>
      <dsp:spPr>
        <a:xfrm>
          <a:off x="7443488" y="2813866"/>
          <a:ext cx="1266941"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itchFamily="18" charset="0"/>
              <a:cs typeface="Times New Roman" pitchFamily="18" charset="0"/>
            </a:rPr>
            <a:t>QL </a:t>
          </a:r>
          <a:r>
            <a:rPr lang="en-US" sz="1400" kern="1200" dirty="0" err="1" smtClean="0">
              <a:latin typeface="Times New Roman" pitchFamily="18" charset="0"/>
              <a:cs typeface="Times New Roman" pitchFamily="18" charset="0"/>
            </a:rPr>
            <a:t>cấu</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hình</a:t>
          </a:r>
          <a:r>
            <a:rPr lang="en-US" sz="1400" kern="1200" dirty="0" smtClean="0">
              <a:latin typeface="Times New Roman" pitchFamily="18" charset="0"/>
              <a:cs typeface="Times New Roman" pitchFamily="18" charset="0"/>
            </a:rPr>
            <a:t> SVN 02 - </a:t>
          </a:r>
          <a:r>
            <a:rPr lang="en-US" sz="1400" b="1" kern="1200" dirty="0" err="1" smtClean="0">
              <a:latin typeface="Times New Roman" pitchFamily="18" charset="0"/>
              <a:cs typeface="Times New Roman" pitchFamily="18" charset="0"/>
            </a:rPr>
            <a:t>HiepTH</a:t>
          </a:r>
          <a:endParaRPr lang="en-US" sz="1400" b="1" kern="1200" dirty="0" smtClean="0">
            <a:latin typeface="Times New Roman" pitchFamily="18" charset="0"/>
            <a:cs typeface="Times New Roman" pitchFamily="18" charset="0"/>
          </a:endParaRPr>
        </a:p>
      </dsp:txBody>
      <dsp:txXfrm>
        <a:off x="7443488" y="2813866"/>
        <a:ext cx="1266941" cy="704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535C-AC0E-4078-AF7B-B349751DBBEA}">
      <dsp:nvSpPr>
        <dsp:cNvPr id="0" name=""/>
        <dsp:cNvSpPr/>
      </dsp:nvSpPr>
      <dsp:spPr>
        <a:xfrm>
          <a:off x="3593423" y="2579980"/>
          <a:ext cx="91440" cy="444349"/>
        </a:xfrm>
        <a:custGeom>
          <a:avLst/>
          <a:gdLst/>
          <a:ahLst/>
          <a:cxnLst/>
          <a:rect l="0" t="0" r="0" b="0"/>
          <a:pathLst>
            <a:path>
              <a:moveTo>
                <a:pt x="45720" y="0"/>
              </a:moveTo>
              <a:lnTo>
                <a:pt x="45720" y="220108"/>
              </a:lnTo>
              <a:lnTo>
                <a:pt x="70322" y="220108"/>
              </a:lnTo>
              <a:lnTo>
                <a:pt x="70322" y="444349"/>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2566B-5962-45F6-9055-D895AB77BD82}">
      <dsp:nvSpPr>
        <dsp:cNvPr id="0" name=""/>
        <dsp:cNvSpPr/>
      </dsp:nvSpPr>
      <dsp:spPr>
        <a:xfrm>
          <a:off x="3593423" y="1068403"/>
          <a:ext cx="91440" cy="443762"/>
        </a:xfrm>
        <a:custGeom>
          <a:avLst/>
          <a:gdLst/>
          <a:ahLst/>
          <a:cxnLst/>
          <a:rect l="0" t="0" r="0" b="0"/>
          <a:pathLst>
            <a:path>
              <a:moveTo>
                <a:pt x="70322" y="0"/>
              </a:moveTo>
              <a:lnTo>
                <a:pt x="70322" y="219521"/>
              </a:lnTo>
              <a:lnTo>
                <a:pt x="45720" y="219521"/>
              </a:lnTo>
              <a:lnTo>
                <a:pt x="45720" y="443762"/>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A1D25-31B1-402E-B7A2-8A82DCB8A16A}">
      <dsp:nvSpPr>
        <dsp:cNvPr id="0" name=""/>
        <dsp:cNvSpPr/>
      </dsp:nvSpPr>
      <dsp:spPr>
        <a:xfrm>
          <a:off x="2595930" y="587"/>
          <a:ext cx="213563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Giám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đốc</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Nguyễn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Tuấn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Huy</a:t>
          </a:r>
          <a:endParaRPr lang="vi-VN" sz="1600" b="1" kern="1200" dirty="0">
            <a:latin typeface="Times New Roman" pitchFamily="18" charset="0"/>
            <a:cs typeface="Times New Roman" pitchFamily="18" charset="0"/>
          </a:endParaRPr>
        </a:p>
      </dsp:txBody>
      <dsp:txXfrm>
        <a:off x="2595930" y="587"/>
        <a:ext cx="2135630" cy="1067815"/>
      </dsp:txXfrm>
    </dsp:sp>
    <dsp:sp modelId="{EB1C60B2-AEA8-4673-9BD0-83F11AE5BA9B}">
      <dsp:nvSpPr>
        <dsp:cNvPr id="0" name=""/>
        <dsp:cNvSpPr/>
      </dsp:nvSpPr>
      <dsp:spPr>
        <a:xfrm>
          <a:off x="2571328" y="1512165"/>
          <a:ext cx="213563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Quản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trị</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Nguyễn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Việt</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Hùng</a:t>
          </a:r>
          <a:endParaRPr lang="vi-VN" sz="1600" b="1" kern="1200" dirty="0">
            <a:latin typeface="Times New Roman" pitchFamily="18" charset="0"/>
            <a:cs typeface="Times New Roman" pitchFamily="18" charset="0"/>
          </a:endParaRPr>
        </a:p>
      </dsp:txBody>
      <dsp:txXfrm>
        <a:off x="2571328" y="1512165"/>
        <a:ext cx="2135630" cy="1067815"/>
      </dsp:txXfrm>
    </dsp:sp>
    <dsp:sp modelId="{C9618F5C-1469-4D3A-AFC7-9C5B70E1BB83}">
      <dsp:nvSpPr>
        <dsp:cNvPr id="0" name=""/>
        <dsp:cNvSpPr/>
      </dsp:nvSpPr>
      <dsp:spPr>
        <a:xfrm>
          <a:off x="2499325" y="3024330"/>
          <a:ext cx="232884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Điều</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phối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Đoàn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Thị</a:t>
          </a:r>
          <a:r>
            <a:rPr lang="en-US" sz="1600" b="1" kern="1200" dirty="0" smtClean="0">
              <a:latin typeface="Times New Roman" pitchFamily="18" charset="0"/>
              <a:cs typeface="Times New Roman" pitchFamily="18" charset="0"/>
            </a:rPr>
            <a:t> Thu </a:t>
          </a:r>
          <a:r>
            <a:rPr lang="en-US" sz="1600" b="1" kern="1200" dirty="0" err="1" smtClean="0">
              <a:latin typeface="Times New Roman" pitchFamily="18" charset="0"/>
              <a:cs typeface="Times New Roman" pitchFamily="18" charset="0"/>
            </a:rPr>
            <a:t>Trang</a:t>
          </a:r>
          <a:endParaRPr lang="vi-VN" sz="1600" b="1" kern="1200" dirty="0">
            <a:latin typeface="Times New Roman" pitchFamily="18" charset="0"/>
            <a:cs typeface="Times New Roman" pitchFamily="18" charset="0"/>
          </a:endParaRPr>
        </a:p>
      </dsp:txBody>
      <dsp:txXfrm>
        <a:off x="2499325" y="3024330"/>
        <a:ext cx="2328840" cy="10678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CC0DD42-07D9-4B8F-AE64-6EFAE764233F}" type="datetimeFigureOut">
              <a:rPr lang="en-US"/>
              <a:pPr>
                <a:defRPr/>
              </a:pPr>
              <a:t>2017-01-11</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0275F26-339E-414E-B343-3A2BA60B8322}" type="slidenum">
              <a:rPr lang="en-US" altLang="en-US"/>
              <a:pPr/>
              <a:t>‹#›</a:t>
            </a:fld>
            <a:endParaRPr lang="en-US" altLang="en-US"/>
          </a:p>
        </p:txBody>
      </p:sp>
    </p:spTree>
    <p:extLst>
      <p:ext uri="{BB962C8B-B14F-4D97-AF65-F5344CB8AC3E}">
        <p14:creationId xmlns:p14="http://schemas.microsoft.com/office/powerpoint/2010/main" val="197032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0928FF6-4509-45C0-9A3E-15856603F05E}" type="datetimeFigureOut">
              <a:rPr lang="en-US"/>
              <a:pPr>
                <a:defRPr/>
              </a:pPr>
              <a:t>2017-01-11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93665D-A687-47E3-A997-100E25D2B70F}" type="slidenum">
              <a:rPr lang="en-US" altLang="en-US"/>
              <a:pPr/>
              <a:t>‹#›</a:t>
            </a:fld>
            <a:endParaRPr lang="en-US" altLang="en-US"/>
          </a:p>
        </p:txBody>
      </p:sp>
    </p:spTree>
    <p:extLst>
      <p:ext uri="{BB962C8B-B14F-4D97-AF65-F5344CB8AC3E}">
        <p14:creationId xmlns:p14="http://schemas.microsoft.com/office/powerpoint/2010/main" val="524986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172EB8-4992-4440-B638-8624AA39D97F}"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429101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5</a:t>
            </a:fld>
            <a:endParaRPr lang="en-US" altLang="en-US"/>
          </a:p>
        </p:txBody>
      </p:sp>
    </p:spTree>
    <p:extLst>
      <p:ext uri="{BB962C8B-B14F-4D97-AF65-F5344CB8AC3E}">
        <p14:creationId xmlns:p14="http://schemas.microsoft.com/office/powerpoint/2010/main" val="356373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7</a:t>
            </a:fld>
            <a:endParaRPr lang="en-US" altLang="en-US"/>
          </a:p>
        </p:txBody>
      </p:sp>
    </p:spTree>
    <p:extLst>
      <p:ext uri="{BB962C8B-B14F-4D97-AF65-F5344CB8AC3E}">
        <p14:creationId xmlns:p14="http://schemas.microsoft.com/office/powerpoint/2010/main" val="1942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23</a:t>
            </a:fld>
            <a:endParaRPr lang="en-US" altLang="en-US"/>
          </a:p>
        </p:txBody>
      </p:sp>
    </p:spTree>
    <p:extLst>
      <p:ext uri="{BB962C8B-B14F-4D97-AF65-F5344CB8AC3E}">
        <p14:creationId xmlns:p14="http://schemas.microsoft.com/office/powerpoint/2010/main" val="271470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37</a:t>
            </a:fld>
            <a:endParaRPr lang="en-US" altLang="en-US"/>
          </a:p>
        </p:txBody>
      </p:sp>
    </p:spTree>
    <p:extLst>
      <p:ext uri="{BB962C8B-B14F-4D97-AF65-F5344CB8AC3E}">
        <p14:creationId xmlns:p14="http://schemas.microsoft.com/office/powerpoint/2010/main" val="73320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38</a:t>
            </a:fld>
            <a:endParaRPr lang="en-US" altLang="en-US"/>
          </a:p>
        </p:txBody>
      </p:sp>
    </p:spTree>
    <p:extLst>
      <p:ext uri="{BB962C8B-B14F-4D97-AF65-F5344CB8AC3E}">
        <p14:creationId xmlns:p14="http://schemas.microsoft.com/office/powerpoint/2010/main" val="117047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2" descr="D:\FTL\Profile cong ty FTL\Temp_Document\IMG\0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148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FTL_CORP\Profile cong ty FTL\Temp_Document\Office_Logo\Offic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49900" y="152400"/>
            <a:ext cx="3260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Admin\Desktop\Mobiphon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1500" y="428625"/>
            <a:ext cx="36433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62000" y="2133600"/>
            <a:ext cx="7772400" cy="917575"/>
          </a:xfrm>
          <a:prstGeom prst="rect">
            <a:avLst/>
          </a:prstGeom>
        </p:spPr>
        <p:txBody>
          <a:bodyPr>
            <a:normAutofit/>
          </a:bodyPr>
          <a:lstStyle>
            <a:lvl1pPr algn="ctr">
              <a:defRPr sz="40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343400" y="4114801"/>
            <a:ext cx="4800600" cy="685800"/>
          </a:xfrm>
        </p:spPr>
        <p:txBody>
          <a:bodyPr>
            <a:normAutofit/>
          </a:bodyPr>
          <a:lstStyle>
            <a:lvl1pPr marL="0" indent="0" algn="l">
              <a:buNone/>
              <a:defRPr sz="20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3F06F17A-B8E9-44B6-9FBF-F816481A8AD6}" type="datetime1">
              <a:rPr lang="en-US"/>
              <a:pPr>
                <a:defRPr/>
              </a:pPr>
              <a:t>2017-01-11</a:t>
            </a:fld>
            <a:endParaRPr lang="en-US"/>
          </a:p>
        </p:txBody>
      </p:sp>
      <p:sp>
        <p:nvSpPr>
          <p:cNvPr id="8" name="Slide Number Placeholder 5"/>
          <p:cNvSpPr>
            <a:spLocks noGrp="1"/>
          </p:cNvSpPr>
          <p:nvPr>
            <p:ph type="sldNum" sz="quarter" idx="11"/>
          </p:nvPr>
        </p:nvSpPr>
        <p:spPr>
          <a:xfrm>
            <a:off x="8077200" y="6480175"/>
            <a:ext cx="990600" cy="365125"/>
          </a:xfrm>
        </p:spPr>
        <p:txBody>
          <a:bodyPr/>
          <a:lstStyle>
            <a:lvl1pPr>
              <a:defRPr/>
            </a:lvl1pPr>
          </a:lstStyle>
          <a:p>
            <a:fld id="{F64E72AC-3CD2-4518-A6EA-99317CAD5703}" type="slidenum">
              <a:rPr lang="en-US" altLang="en-US"/>
              <a:pPr/>
              <a:t>‹#›</a:t>
            </a:fld>
            <a:endParaRPr lang="en-US" altLang="en-US"/>
          </a:p>
        </p:txBody>
      </p:sp>
      <p:sp>
        <p:nvSpPr>
          <p:cNvPr id="9" name="Footer Placeholder 4"/>
          <p:cNvSpPr>
            <a:spLocks noGrp="1"/>
          </p:cNvSpPr>
          <p:nvPr>
            <p:ph type="ftr" sz="quarter" idx="12"/>
          </p:nvPr>
        </p:nvSpPr>
        <p:spPr>
          <a:xfrm>
            <a:off x="2514600" y="6477000"/>
            <a:ext cx="4572000" cy="365125"/>
          </a:xfrm>
        </p:spPr>
        <p:txBody>
          <a:bodyPr/>
          <a:lstStyle>
            <a:lvl1pPr algn="ctr">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Tree>
    <p:extLst>
      <p:ext uri="{BB962C8B-B14F-4D97-AF65-F5344CB8AC3E}">
        <p14:creationId xmlns:p14="http://schemas.microsoft.com/office/powerpoint/2010/main" val="51890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76200"/>
            <a:ext cx="7772400" cy="533401"/>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3400" b="1" i="0" u="none" strike="noStrike" kern="1200" cap="none" spc="0" normalizeH="0" baseline="0" noProof="0">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10" name="SmartArt Placeholder 9"/>
          <p:cNvSpPr>
            <a:spLocks noGrp="1"/>
          </p:cNvSpPr>
          <p:nvPr>
            <p:ph type="dgm" sz="quarter" idx="13"/>
          </p:nvPr>
        </p:nvSpPr>
        <p:spPr>
          <a:xfrm>
            <a:off x="914400" y="990600"/>
            <a:ext cx="7620000" cy="4953000"/>
          </a:xfrm>
        </p:spPr>
        <p:txBody>
          <a:bodyPr rtlCol="0">
            <a:normAutofit/>
          </a:bodyPr>
          <a:lstStyle>
            <a:lvl1pPr>
              <a:defRPr>
                <a:latin typeface="Arial" pitchFamily="34" charset="0"/>
                <a:cs typeface="Arial" pitchFamily="34" charset="0"/>
              </a:defRPr>
            </a:lvl1pPr>
          </a:lstStyle>
          <a:p>
            <a:pPr lvl="0"/>
            <a:endParaRPr lang="en-US" noProof="0"/>
          </a:p>
        </p:txBody>
      </p:sp>
      <p:sp>
        <p:nvSpPr>
          <p:cNvPr id="4" name="Footer Placeholder 4"/>
          <p:cNvSpPr>
            <a:spLocks noGrp="1"/>
          </p:cNvSpPr>
          <p:nvPr>
            <p:ph type="ftr" sz="quarter" idx="14"/>
          </p:nvPr>
        </p:nvSpPr>
        <p:spPr>
          <a:xfrm>
            <a:off x="2209800" y="6477000"/>
            <a:ext cx="4572000" cy="365125"/>
          </a:xfrm>
        </p:spPr>
        <p:txBody>
          <a:bodyPr/>
          <a:lstStyle>
            <a:lvl1pPr>
              <a:defRPr/>
            </a:lvl1pPr>
          </a:lstStyle>
          <a:p>
            <a:pPr>
              <a:defRPr/>
            </a:pPr>
            <a:r>
              <a:rPr lang="en-US"/>
              <a:t>Công Ty CP Công nghệ Tài chính Viễn thông FTL</a:t>
            </a:r>
          </a:p>
        </p:txBody>
      </p:sp>
      <p:sp>
        <p:nvSpPr>
          <p:cNvPr id="5" name="Slide Number Placeholder 5"/>
          <p:cNvSpPr>
            <a:spLocks noGrp="1"/>
          </p:cNvSpPr>
          <p:nvPr>
            <p:ph type="sldNum" sz="quarter" idx="15"/>
          </p:nvPr>
        </p:nvSpPr>
        <p:spPr>
          <a:xfrm>
            <a:off x="8001000" y="6477000"/>
            <a:ext cx="914400" cy="365125"/>
          </a:xfrm>
        </p:spPr>
        <p:txBody>
          <a:bodyPr/>
          <a:lstStyle>
            <a:lvl1pPr>
              <a:defRPr/>
            </a:lvl1pPr>
          </a:lstStyle>
          <a:p>
            <a:fld id="{8A7EBFE1-BA86-4095-8B0B-976EC6FD4B51}" type="slidenum">
              <a:rPr lang="en-US" altLang="en-US"/>
              <a:pPr/>
              <a:t>‹#›</a:t>
            </a:fld>
            <a:endParaRPr lang="en-US" altLang="en-US"/>
          </a:p>
        </p:txBody>
      </p:sp>
    </p:spTree>
    <p:extLst>
      <p:ext uri="{BB962C8B-B14F-4D97-AF65-F5344CB8AC3E}">
        <p14:creationId xmlns:p14="http://schemas.microsoft.com/office/powerpoint/2010/main" val="419210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9" descr="D:\FTL\Profile cong ty FTL\Temp_Document\IMG\0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148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E:\FTL_CORP\Profile cong ty FTL\Temp_Document\Office_Logo\Offic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49900" y="152400"/>
            <a:ext cx="3260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Admin\Desktop\Mobiphon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1500" y="428625"/>
            <a:ext cx="36433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85786" y="2857496"/>
            <a:ext cx="7772400" cy="917575"/>
          </a:xfrm>
          <a:prstGeom prst="rect">
            <a:avLst/>
          </a:prstGeom>
        </p:spPr>
        <p:txBody>
          <a:bodyPr>
            <a:normAutofit/>
          </a:bodyPr>
          <a:lstStyle>
            <a:lvl1pPr algn="ctr">
              <a:defRPr sz="40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5267C62C-2BA5-420C-98FF-774D0E48AD4D}" type="datetime1">
              <a:rPr lang="en-US"/>
              <a:pPr>
                <a:defRPr/>
              </a:pPr>
              <a:t>2017-01-11</a:t>
            </a:fld>
            <a:endParaRPr lang="en-US"/>
          </a:p>
        </p:txBody>
      </p:sp>
      <p:sp>
        <p:nvSpPr>
          <p:cNvPr id="7" name="Slide Number Placeholder 5"/>
          <p:cNvSpPr>
            <a:spLocks noGrp="1"/>
          </p:cNvSpPr>
          <p:nvPr>
            <p:ph type="sldNum" sz="quarter" idx="11"/>
          </p:nvPr>
        </p:nvSpPr>
        <p:spPr>
          <a:xfrm>
            <a:off x="8077200" y="6480175"/>
            <a:ext cx="990600" cy="365125"/>
          </a:xfrm>
        </p:spPr>
        <p:txBody>
          <a:bodyPr/>
          <a:lstStyle>
            <a:lvl1pPr>
              <a:defRPr/>
            </a:lvl1pPr>
          </a:lstStyle>
          <a:p>
            <a:fld id="{B043A7B8-C0DC-4427-93D2-3B9003DB080B}" type="slidenum">
              <a:rPr lang="en-US" altLang="en-US"/>
              <a:pPr/>
              <a:t>‹#›</a:t>
            </a:fld>
            <a:endParaRPr lang="en-US" altLang="en-US"/>
          </a:p>
        </p:txBody>
      </p:sp>
      <p:sp>
        <p:nvSpPr>
          <p:cNvPr id="8" name="Footer Placeholder 4"/>
          <p:cNvSpPr>
            <a:spLocks noGrp="1"/>
          </p:cNvSpPr>
          <p:nvPr>
            <p:ph type="ftr" sz="quarter" idx="12"/>
          </p:nvPr>
        </p:nvSpPr>
        <p:spPr>
          <a:xfrm>
            <a:off x="2514600" y="6477000"/>
            <a:ext cx="4572000" cy="365125"/>
          </a:xfrm>
        </p:spPr>
        <p:txBody>
          <a:bodyPr/>
          <a:lstStyle>
            <a:lvl1pPr algn="ctr">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Tree>
    <p:extLst>
      <p:ext uri="{BB962C8B-B14F-4D97-AF65-F5344CB8AC3E}">
        <p14:creationId xmlns:p14="http://schemas.microsoft.com/office/powerpoint/2010/main" val="356695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57290" y="76200"/>
            <a:ext cx="7467600" cy="533400"/>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400" b="1" baseline="0">
                <a:latin typeface="Arial" pitchFamily="34" charset="0"/>
                <a:cs typeface="Arial" pitchFamily="34" charset="0"/>
              </a:defRPr>
            </a:lvl1pPr>
          </a:lstStyle>
          <a:p>
            <a:pPr lvl="0"/>
            <a:r>
              <a:rPr lang="en-US" noProof="0" smtClean="0"/>
              <a:t>Click to edit Master title style</a:t>
            </a:r>
          </a:p>
        </p:txBody>
      </p:sp>
      <p:sp>
        <p:nvSpPr>
          <p:cNvPr id="3" name="Content Placeholder 2"/>
          <p:cNvSpPr>
            <a:spLocks noGrp="1"/>
          </p:cNvSpPr>
          <p:nvPr>
            <p:ph idx="1"/>
          </p:nvPr>
        </p:nvSpPr>
        <p:spPr>
          <a:xfrm>
            <a:off x="838200" y="990600"/>
            <a:ext cx="7848600" cy="5135563"/>
          </a:xfrm>
        </p:spPr>
        <p:txBody>
          <a:bodyPr/>
          <a:lstStyle>
            <a:lvl1pPr>
              <a:buFont typeface="Wingdings" pitchFamily="2" charset="2"/>
              <a:buChar char="q"/>
              <a:defRPr sz="2400" baseline="0">
                <a:latin typeface="Arial" pitchFamily="34" charset="0"/>
                <a:cs typeface="Arial" pitchFamily="34" charset="0"/>
              </a:defRPr>
            </a:lvl1pPr>
            <a:lvl2pPr>
              <a:buFont typeface="Wingdings" pitchFamily="2" charset="2"/>
              <a:buChar char="v"/>
              <a:defRPr sz="2200" baseline="0">
                <a:latin typeface="Arial" pitchFamily="34" charset="0"/>
                <a:cs typeface="Arial" pitchFamily="34" charset="0"/>
              </a:defRPr>
            </a:lvl2pPr>
            <a:lvl3pPr>
              <a:buFont typeface="Wingdings" pitchFamily="2" charset="2"/>
              <a:buChar char="§"/>
              <a:defRPr sz="2000" baseline="0">
                <a:latin typeface="Arial" pitchFamily="34" charset="0"/>
                <a:cs typeface="Arial" pitchFamily="34" charset="0"/>
              </a:defRPr>
            </a:lvl3pPr>
            <a:lvl4pPr>
              <a:buFont typeface="Arial" pitchFamily="34" charset="0"/>
              <a:buChar char="•"/>
              <a:defRPr>
                <a:latin typeface="Arial" pitchFamily="34" charset="0"/>
                <a:cs typeface="Arial" pitchFamily="34" charset="0"/>
              </a:defRPr>
            </a:lvl4pPr>
            <a:lvl5pPr marL="2057400" indent="-228600">
              <a:buFont typeface="Wingdings" pitchFamily="2" charset="2"/>
              <a:buChar char="ü"/>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2362200" y="6477000"/>
            <a:ext cx="4572000" cy="365125"/>
          </a:xfrm>
        </p:spPr>
        <p:txBody>
          <a:bodyPr/>
          <a:lstStyle>
            <a:lvl1pPr>
              <a:defRPr/>
            </a:lvl1pPr>
          </a:lstStyle>
          <a:p>
            <a:pPr>
              <a:defRPr/>
            </a:pPr>
            <a:r>
              <a:rPr lang="en-US"/>
              <a:t>Công Ty CP Công nghệ Tài chính Viễn thông FTL</a:t>
            </a:r>
          </a:p>
        </p:txBody>
      </p:sp>
      <p:sp>
        <p:nvSpPr>
          <p:cNvPr id="5" name="Slide Number Placeholder 5"/>
          <p:cNvSpPr>
            <a:spLocks noGrp="1"/>
          </p:cNvSpPr>
          <p:nvPr>
            <p:ph type="sldNum" sz="quarter" idx="11"/>
          </p:nvPr>
        </p:nvSpPr>
        <p:spPr>
          <a:xfrm>
            <a:off x="7924800" y="6492875"/>
            <a:ext cx="990600" cy="365125"/>
          </a:xfrm>
        </p:spPr>
        <p:txBody>
          <a:bodyPr/>
          <a:lstStyle>
            <a:lvl1pPr>
              <a:defRPr/>
            </a:lvl1pPr>
          </a:lstStyle>
          <a:p>
            <a:fld id="{C5BC32AC-4098-4AF4-8D3D-E3AB7F2517AA}" type="slidenum">
              <a:rPr lang="en-US" altLang="en-US"/>
              <a:pPr/>
              <a:t>‹#›</a:t>
            </a:fld>
            <a:endParaRPr lang="en-US" altLang="en-US"/>
          </a:p>
        </p:txBody>
      </p:sp>
    </p:spTree>
    <p:extLst>
      <p:ext uri="{BB962C8B-B14F-4D97-AF65-F5344CB8AC3E}">
        <p14:creationId xmlns:p14="http://schemas.microsoft.com/office/powerpoint/2010/main" val="414379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4"/>
            <a:ext cx="7467600" cy="579438"/>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600"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3" name="Content Placeholder 2"/>
          <p:cNvSpPr>
            <a:spLocks noGrp="1"/>
          </p:cNvSpPr>
          <p:nvPr>
            <p:ph sz="half" idx="1"/>
          </p:nvPr>
        </p:nvSpPr>
        <p:spPr>
          <a:xfrm>
            <a:off x="457200" y="1219200"/>
            <a:ext cx="4038600" cy="4906963"/>
          </a:xfrm>
          <a:ln>
            <a:solidFill>
              <a:schemeClr val="accent1"/>
            </a:solidFill>
          </a:ln>
        </p:spPr>
        <p:txBody>
          <a:bodyPr/>
          <a:lstStyle>
            <a:lvl1pPr>
              <a:buFont typeface="Wingdings" pitchFamily="2" charset="2"/>
              <a:buChar char="q"/>
              <a:defRPr sz="2400" baseline="0">
                <a:latin typeface="Arial" pitchFamily="34" charset="0"/>
                <a:cs typeface="Arial" pitchFamily="34" charset="0"/>
              </a:defRPr>
            </a:lvl1pPr>
            <a:lvl2pPr>
              <a:buFont typeface="Wingdings" pitchFamily="2" charset="2"/>
              <a:buChar char="v"/>
              <a:defRPr sz="2200" baseline="0">
                <a:latin typeface="Arial" pitchFamily="34" charset="0"/>
                <a:cs typeface="Arial" pitchFamily="34" charset="0"/>
              </a:defRPr>
            </a:lvl2pPr>
            <a:lvl3pPr>
              <a:buFont typeface="Wingdings" pitchFamily="2" charset="2"/>
              <a:buChar char="§"/>
              <a:defRPr sz="2000" baseline="0">
                <a:latin typeface="Arial" pitchFamily="34" charset="0"/>
                <a:cs typeface="Arial" pitchFamily="34" charset="0"/>
              </a:defRPr>
            </a:lvl3pPr>
            <a:lvl4pPr>
              <a:buFont typeface="Arial" pitchFamily="34" charset="0"/>
              <a:buChar char="•"/>
              <a:defRPr sz="1800">
                <a:latin typeface="Arial" pitchFamily="34" charset="0"/>
                <a:cs typeface="Arial" pitchFamily="34" charset="0"/>
              </a:defRPr>
            </a:lvl4pPr>
            <a:lvl5pPr>
              <a:buFont typeface="Courier New" pitchFamily="49" charset="0"/>
              <a:buChar char="o"/>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4906963"/>
          </a:xfrm>
          <a:ln>
            <a:solidFill>
              <a:schemeClr val="accent1"/>
            </a:solidFill>
          </a:ln>
        </p:spPr>
        <p:txBody>
          <a:bodyPr>
            <a:normAutofit/>
          </a:bodyPr>
          <a:lstStyle>
            <a:lvl1pPr algn="l" defTabSz="914400" rtl="0" eaLnBrk="1" latinLnBrk="0" hangingPunct="1">
              <a:spcBef>
                <a:spcPct val="20000"/>
              </a:spcBef>
              <a:buFont typeface="Wingdings" pitchFamily="2" charset="2"/>
              <a:buChar char="q"/>
              <a:defRPr lang="en-US" sz="2000" kern="1200" baseline="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v"/>
              <a:defRPr lang="en-US" sz="2000" kern="1200" baseline="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Wingdings" pitchFamily="2" charset="2"/>
              <a:buChar char="§"/>
              <a:defRPr lang="en-US" sz="2000" kern="1200" baseline="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Arial" pitchFamily="34" charset="0"/>
              <a:buChar char="•"/>
              <a:defRPr lang="en-US" sz="2000" kern="1200" baseline="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Courier New" pitchFamily="49" charset="0"/>
              <a:buChar char="o"/>
              <a:defRPr lang="en-US" sz="2000" kern="1200" baseline="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2133600" y="6477000"/>
            <a:ext cx="4572000" cy="365125"/>
          </a:xfrm>
        </p:spPr>
        <p:txBody>
          <a:bodyPr/>
          <a:lstStyle>
            <a:lvl1pPr>
              <a:defRPr/>
            </a:lvl1pPr>
          </a:lstStyle>
          <a:p>
            <a:pPr>
              <a:defRPr/>
            </a:pPr>
            <a:r>
              <a:rPr lang="en-US"/>
              <a:t>Công Ty CP Công nghệ Tài chính Viễn thông FTL</a:t>
            </a:r>
          </a:p>
        </p:txBody>
      </p:sp>
      <p:sp>
        <p:nvSpPr>
          <p:cNvPr id="6" name="Slide Number Placeholder 6"/>
          <p:cNvSpPr>
            <a:spLocks noGrp="1"/>
          </p:cNvSpPr>
          <p:nvPr>
            <p:ph type="sldNum" sz="quarter" idx="11"/>
          </p:nvPr>
        </p:nvSpPr>
        <p:spPr>
          <a:xfrm>
            <a:off x="7924800" y="6492875"/>
            <a:ext cx="990600" cy="365125"/>
          </a:xfrm>
        </p:spPr>
        <p:txBody>
          <a:bodyPr/>
          <a:lstStyle>
            <a:lvl1pPr>
              <a:defRPr/>
            </a:lvl1pPr>
          </a:lstStyle>
          <a:p>
            <a:fld id="{9A68637E-9E03-4094-8326-8EBB2ADBBE26}" type="slidenum">
              <a:rPr lang="en-US" altLang="en-US"/>
              <a:pPr/>
              <a:t>‹#›</a:t>
            </a:fld>
            <a:endParaRPr lang="en-US" altLang="en-US"/>
          </a:p>
        </p:txBody>
      </p:sp>
    </p:spTree>
    <p:extLst>
      <p:ext uri="{BB962C8B-B14F-4D97-AF65-F5344CB8AC3E}">
        <p14:creationId xmlns:p14="http://schemas.microsoft.com/office/powerpoint/2010/main" val="10556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57290" y="-24"/>
            <a:ext cx="7391400" cy="579438"/>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400"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3" name="Text Placeholder 2"/>
          <p:cNvSpPr>
            <a:spLocks noGrp="1"/>
          </p:cNvSpPr>
          <p:nvPr>
            <p:ph type="body" idx="1"/>
          </p:nvPr>
        </p:nvSpPr>
        <p:spPr>
          <a:xfrm>
            <a:off x="457200" y="1101725"/>
            <a:ext cx="4040188" cy="498475"/>
          </a:xfrm>
          <a:solidFill>
            <a:srgbClr val="92D050"/>
          </a:solidFill>
          <a:ln>
            <a:solidFill>
              <a:schemeClr val="tx2">
                <a:lumMod val="60000"/>
                <a:lumOff val="40000"/>
              </a:schemeClr>
            </a:solidFill>
          </a:ln>
        </p:spPr>
        <p:txBody>
          <a:bodyPr anchor="b"/>
          <a:lstStyle>
            <a:lvl1pPr marL="0" indent="0" algn="ctr">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00200"/>
            <a:ext cx="4040188" cy="4572000"/>
          </a:xfrm>
          <a:ln>
            <a:solidFill>
              <a:schemeClr val="accent1"/>
            </a:solidFill>
          </a:ln>
        </p:spPr>
        <p:txBody>
          <a:bodyPr/>
          <a:lstStyle>
            <a:lvl1pPr>
              <a:buFont typeface="Wingdings" pitchFamily="2" charset="2"/>
              <a:buChar char="q"/>
              <a:defRPr sz="2400"/>
            </a:lvl1pPr>
            <a:lvl2pPr>
              <a:buFont typeface="Wingdings" pitchFamily="2" charset="2"/>
              <a:buChar char="v"/>
              <a:defRPr sz="2200"/>
            </a:lvl2pPr>
            <a:lvl3pPr>
              <a:buFont typeface="Wingdings" pitchFamily="2" charset="2"/>
              <a:buChar char="§"/>
              <a:defRPr sz="2000"/>
            </a:lvl3pPr>
            <a:lvl4pPr>
              <a:buFont typeface="Arial" pitchFamily="34" charset="0"/>
              <a:buChar char="•"/>
              <a:defRPr sz="1800"/>
            </a:lvl4pPr>
            <a:lvl5pPr>
              <a:buFont typeface="Courier New" pitchFamily="49" charset="0"/>
              <a:buChar char="o"/>
              <a:defRPr sz="1800"/>
            </a:lvl5pPr>
            <a:lvl6pPr>
              <a:defRPr sz="1600"/>
            </a:lvl6pPr>
            <a:lvl7pPr>
              <a:defRPr sz="1600"/>
            </a:lvl7pPr>
            <a:lvl8pPr>
              <a:defRPr sz="1600"/>
            </a:lvl8pPr>
            <a:lvl9pPr>
              <a:defRPr sz="1600"/>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01725"/>
            <a:ext cx="4041775" cy="498475"/>
          </a:xfrm>
          <a:solidFill>
            <a:srgbClr val="92D050"/>
          </a:solidFill>
          <a:ln>
            <a:solidFill>
              <a:schemeClr val="accent1"/>
            </a:solidFill>
          </a:ln>
        </p:spPr>
        <p:txBody>
          <a:bodyPr anchor="b"/>
          <a:lstStyle>
            <a:lvl1pPr marL="0" indent="0" algn="ctr">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00200"/>
            <a:ext cx="4041775" cy="4572000"/>
          </a:xfrm>
          <a:ln>
            <a:solidFill>
              <a:schemeClr val="accent1"/>
            </a:solidFill>
          </a:ln>
        </p:spPr>
        <p:txBody>
          <a:bodyPr/>
          <a:lstStyle>
            <a:lvl1pPr>
              <a:buFont typeface="Wingdings" pitchFamily="2" charset="2"/>
              <a:buChar char="q"/>
              <a:defRPr sz="2200"/>
            </a:lvl1pPr>
            <a:lvl2pPr>
              <a:buFont typeface="Wingdings" pitchFamily="2" charset="2"/>
              <a:buChar char="v"/>
              <a:defRPr sz="2200"/>
            </a:lvl2pPr>
            <a:lvl3pPr>
              <a:buFont typeface="Wingdings" pitchFamily="2" charset="2"/>
              <a:buChar char="§"/>
              <a:defRPr sz="2000"/>
            </a:lvl3pPr>
            <a:lvl4pPr>
              <a:buFont typeface="Arial" pitchFamily="34" charset="0"/>
              <a:buChar char="•"/>
              <a:defRPr sz="1800"/>
            </a:lvl4pPr>
            <a:lvl5pPr>
              <a:buFont typeface="Courier New" pitchFamily="49" charset="0"/>
              <a:buChar char="o"/>
              <a:defRPr sz="1800"/>
            </a:lvl5pPr>
            <a:lvl6pPr>
              <a:defRPr sz="1600"/>
            </a:lvl6pPr>
            <a:lvl7pPr>
              <a:defRPr sz="1600"/>
            </a:lvl7pPr>
            <a:lvl8pPr>
              <a:defRPr sz="1600"/>
            </a:lvl8pPr>
            <a:lvl9pPr>
              <a:defRPr sz="1600"/>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7"/>
          <p:cNvSpPr>
            <a:spLocks noGrp="1"/>
          </p:cNvSpPr>
          <p:nvPr>
            <p:ph type="ftr" sz="quarter" idx="10"/>
          </p:nvPr>
        </p:nvSpPr>
        <p:spPr>
          <a:xfrm>
            <a:off x="2209800" y="6492875"/>
            <a:ext cx="4572000" cy="365125"/>
          </a:xfrm>
        </p:spPr>
        <p:txBody>
          <a:bodyPr/>
          <a:lstStyle>
            <a:lvl1pPr>
              <a:defRPr/>
            </a:lvl1pPr>
          </a:lstStyle>
          <a:p>
            <a:pPr>
              <a:defRPr/>
            </a:pPr>
            <a:r>
              <a:rPr lang="en-US"/>
              <a:t>Công Ty CP Công nghệ Tài chính Viễn thông FTL</a:t>
            </a:r>
          </a:p>
        </p:txBody>
      </p:sp>
      <p:sp>
        <p:nvSpPr>
          <p:cNvPr id="8" name="Slide Number Placeholder 8"/>
          <p:cNvSpPr>
            <a:spLocks noGrp="1"/>
          </p:cNvSpPr>
          <p:nvPr>
            <p:ph type="sldNum" sz="quarter" idx="11"/>
          </p:nvPr>
        </p:nvSpPr>
        <p:spPr>
          <a:xfrm>
            <a:off x="7924800" y="6477000"/>
            <a:ext cx="990600" cy="365125"/>
          </a:xfrm>
        </p:spPr>
        <p:txBody>
          <a:bodyPr/>
          <a:lstStyle>
            <a:lvl1pPr>
              <a:defRPr/>
            </a:lvl1pPr>
          </a:lstStyle>
          <a:p>
            <a:fld id="{A1459169-960B-4C85-8682-9FA9CF9B9B91}" type="slidenum">
              <a:rPr lang="en-US" altLang="en-US"/>
              <a:pPr/>
              <a:t>‹#›</a:t>
            </a:fld>
            <a:endParaRPr lang="en-US" altLang="en-US"/>
          </a:p>
        </p:txBody>
      </p:sp>
    </p:spTree>
    <p:extLst>
      <p:ext uri="{BB962C8B-B14F-4D97-AF65-F5344CB8AC3E}">
        <p14:creationId xmlns:p14="http://schemas.microsoft.com/office/powerpoint/2010/main" val="368299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1447800" y="76200"/>
            <a:ext cx="7467600" cy="479425"/>
          </a:xfrm>
          <a:prstGeom prst="rect">
            <a:avLst/>
          </a:prstGeom>
        </p:spPr>
        <p:txBody>
          <a:bodyPr anchor="ctr"/>
          <a:lstStyle>
            <a:lvl1pPr>
              <a:defRPr sz="3600" b="1" baseline="0"/>
            </a:lvl1pPr>
          </a:lstStyle>
          <a:p>
            <a:pPr fontAlgn="auto">
              <a:spcAft>
                <a:spcPts val="0"/>
              </a:spcAft>
              <a:defRPr/>
            </a:pPr>
            <a:r>
              <a:rPr lang="en-US" sz="3400" smtClean="0">
                <a:solidFill>
                  <a:schemeClr val="bg1"/>
                </a:solidFill>
                <a:latin typeface="Times New Roman" pitchFamily="18" charset="0"/>
                <a:ea typeface="+mj-ea"/>
                <a:cs typeface="Times New Roman" pitchFamily="18" charset="0"/>
              </a:rPr>
              <a:t>Tiêu đề</a:t>
            </a:r>
          </a:p>
        </p:txBody>
      </p:sp>
      <p:sp>
        <p:nvSpPr>
          <p:cNvPr id="2" name="Title 1"/>
          <p:cNvSpPr>
            <a:spLocks noGrp="1"/>
          </p:cNvSpPr>
          <p:nvPr>
            <p:ph type="title"/>
          </p:nvPr>
        </p:nvSpPr>
        <p:spPr>
          <a:xfrm>
            <a:off x="990600" y="4800600"/>
            <a:ext cx="7391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990600" y="990600"/>
            <a:ext cx="7391400" cy="3736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90600" y="5367338"/>
            <a:ext cx="7391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0"/>
          </p:nvPr>
        </p:nvSpPr>
        <p:spPr>
          <a:xfrm>
            <a:off x="2133600" y="6492875"/>
            <a:ext cx="4572000" cy="365125"/>
          </a:xfrm>
        </p:spPr>
        <p:txBody>
          <a:bodyPr/>
          <a:lstStyle>
            <a:lvl1pPr>
              <a:defRPr/>
            </a:lvl1pPr>
          </a:lstStyle>
          <a:p>
            <a:pPr>
              <a:defRPr/>
            </a:pPr>
            <a:r>
              <a:rPr lang="en-US"/>
              <a:t>Công Ty CP Công nghệ Tài chính Viễn thông FTL</a:t>
            </a:r>
          </a:p>
        </p:txBody>
      </p:sp>
      <p:sp>
        <p:nvSpPr>
          <p:cNvPr id="7" name="Slide Number Placeholder 6"/>
          <p:cNvSpPr>
            <a:spLocks noGrp="1"/>
          </p:cNvSpPr>
          <p:nvPr>
            <p:ph type="sldNum" sz="quarter" idx="11"/>
          </p:nvPr>
        </p:nvSpPr>
        <p:spPr>
          <a:xfrm>
            <a:off x="8001000" y="6492875"/>
            <a:ext cx="990600" cy="365125"/>
          </a:xfrm>
        </p:spPr>
        <p:txBody>
          <a:bodyPr/>
          <a:lstStyle>
            <a:lvl1pPr>
              <a:defRPr/>
            </a:lvl1pPr>
          </a:lstStyle>
          <a:p>
            <a:fld id="{A85A2CEF-9B4D-45C8-83AB-337D89F49A70}" type="slidenum">
              <a:rPr lang="en-US" altLang="en-US"/>
              <a:pPr/>
              <a:t>‹#›</a:t>
            </a:fld>
            <a:endParaRPr lang="en-US" altLang="en-US"/>
          </a:p>
        </p:txBody>
      </p:sp>
    </p:spTree>
    <p:extLst>
      <p:ext uri="{BB962C8B-B14F-4D97-AF65-F5344CB8AC3E}">
        <p14:creationId xmlns:p14="http://schemas.microsoft.com/office/powerpoint/2010/main" val="1125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30162"/>
            <a:ext cx="7467600" cy="579438"/>
          </a:xfrm>
          <a:prstGeom prst="rect">
            <a:avLst/>
          </a:prstGeom>
        </p:spPr>
        <p:txBody>
          <a:bodyPr/>
          <a:lstStyle>
            <a:lvl1pPr marL="0" marR="0" indent="0" defTabSz="914400" rtl="0" eaLnBrk="1" fontAlgn="auto" latinLnBrk="0" hangingPunct="1">
              <a:lnSpc>
                <a:spcPct val="100000"/>
              </a:lnSpc>
              <a:spcBef>
                <a:spcPct val="0"/>
              </a:spcBef>
              <a:spcAft>
                <a:spcPts val="0"/>
              </a:spcAft>
              <a:tabLst/>
              <a:defRPr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10" name="Table Placeholder 9"/>
          <p:cNvSpPr>
            <a:spLocks noGrp="1"/>
          </p:cNvSpPr>
          <p:nvPr>
            <p:ph type="tbl" sz="quarter" idx="13"/>
          </p:nvPr>
        </p:nvSpPr>
        <p:spPr>
          <a:xfrm>
            <a:off x="914400" y="1066800"/>
            <a:ext cx="7696200" cy="5105400"/>
          </a:xfrm>
        </p:spPr>
        <p:txBody>
          <a:bodyPr rtlCol="0">
            <a:normAutofit/>
          </a:bodyPr>
          <a:lstStyle>
            <a:lvl1pPr>
              <a:defRPr>
                <a:latin typeface="Arial" pitchFamily="34" charset="0"/>
                <a:cs typeface="Arial" pitchFamily="34" charset="0"/>
              </a:defRPr>
            </a:lvl1pPr>
          </a:lstStyle>
          <a:p>
            <a:pPr lvl="0"/>
            <a:endParaRPr lang="en-US" noProof="0"/>
          </a:p>
        </p:txBody>
      </p:sp>
      <p:sp>
        <p:nvSpPr>
          <p:cNvPr id="4" name="Footer Placeholder 3"/>
          <p:cNvSpPr>
            <a:spLocks noGrp="1"/>
          </p:cNvSpPr>
          <p:nvPr>
            <p:ph type="ftr" sz="quarter" idx="14"/>
          </p:nvPr>
        </p:nvSpPr>
        <p:spPr>
          <a:xfrm>
            <a:off x="2133600" y="6492875"/>
            <a:ext cx="4572000" cy="365125"/>
          </a:xfrm>
        </p:spPr>
        <p:txBody>
          <a:bodyPr/>
          <a:lstStyle>
            <a:lvl1pPr>
              <a:defRPr/>
            </a:lvl1pPr>
          </a:lstStyle>
          <a:p>
            <a:pPr>
              <a:defRPr/>
            </a:pPr>
            <a:r>
              <a:rPr lang="en-US"/>
              <a:t>Công Ty CP Công nghệ Tài chính Viễn thông FTL</a:t>
            </a:r>
          </a:p>
        </p:txBody>
      </p:sp>
      <p:sp>
        <p:nvSpPr>
          <p:cNvPr id="5" name="Slide Number Placeholder 4"/>
          <p:cNvSpPr>
            <a:spLocks noGrp="1"/>
          </p:cNvSpPr>
          <p:nvPr>
            <p:ph type="sldNum" sz="quarter" idx="15"/>
          </p:nvPr>
        </p:nvSpPr>
        <p:spPr>
          <a:xfrm>
            <a:off x="8001000" y="6492875"/>
            <a:ext cx="990600" cy="365125"/>
          </a:xfrm>
        </p:spPr>
        <p:txBody>
          <a:bodyPr/>
          <a:lstStyle>
            <a:lvl1pPr>
              <a:defRPr/>
            </a:lvl1pPr>
          </a:lstStyle>
          <a:p>
            <a:fld id="{C78E7AC7-6B77-4868-9C31-BD05F92521FA}" type="slidenum">
              <a:rPr lang="en-US" altLang="en-US"/>
              <a:pPr/>
              <a:t>‹#›</a:t>
            </a:fld>
            <a:endParaRPr lang="en-US" altLang="en-US"/>
          </a:p>
        </p:txBody>
      </p:sp>
    </p:spTree>
    <p:extLst>
      <p:ext uri="{BB962C8B-B14F-4D97-AF65-F5344CB8AC3E}">
        <p14:creationId xmlns:p14="http://schemas.microsoft.com/office/powerpoint/2010/main" val="31312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066800"/>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52400" y="6467475"/>
            <a:ext cx="1295400"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bg1"/>
                </a:solidFill>
                <a:latin typeface="Times New Roman" pitchFamily="18" charset="0"/>
                <a:cs typeface="Times New Roman" pitchFamily="18" charset="0"/>
              </a:defRPr>
            </a:lvl1pPr>
          </a:lstStyle>
          <a:p>
            <a:pPr>
              <a:defRPr/>
            </a:pPr>
            <a:fld id="{7759D1EC-669B-4044-A702-9EDFCF0DB0F3}" type="datetime1">
              <a:rPr lang="en-US"/>
              <a:pPr>
                <a:defRPr/>
              </a:pPr>
              <a:t>2017-01-11</a:t>
            </a:fld>
            <a:endParaRPr lang="en-US"/>
          </a:p>
        </p:txBody>
      </p:sp>
      <p:pic>
        <p:nvPicPr>
          <p:cNvPr id="1028" name="Picture 4"/>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4288" y="57150"/>
            <a:ext cx="915828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1371600" y="0"/>
            <a:ext cx="746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0" name="Picture 6"/>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467475"/>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p:cNvSpPr>
            <a:spLocks noGrp="1"/>
          </p:cNvSpPr>
          <p:nvPr>
            <p:ph type="ftr" sz="quarter" idx="3"/>
          </p:nvPr>
        </p:nvSpPr>
        <p:spPr>
          <a:xfrm>
            <a:off x="1905000" y="6477000"/>
            <a:ext cx="4953000" cy="365125"/>
          </a:xfrm>
          <a:prstGeom prst="rect">
            <a:avLst/>
          </a:prstGeom>
        </p:spPr>
        <p:txBody>
          <a:bodyPr vert="horz" lIns="91440" tIns="45720" rIns="91440" bIns="45720" rtlCol="0" anchor="ctr"/>
          <a:lstStyle>
            <a:lvl1pPr algn="ctr" fontAlgn="auto">
              <a:spcBef>
                <a:spcPts val="0"/>
              </a:spcBef>
              <a:spcAft>
                <a:spcPts val="0"/>
              </a:spcAft>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
        <p:nvSpPr>
          <p:cNvPr id="15" name="Slide Number Placeholder 5"/>
          <p:cNvSpPr>
            <a:spLocks noGrp="1"/>
          </p:cNvSpPr>
          <p:nvPr>
            <p:ph type="sldNum" sz="quarter" idx="4"/>
          </p:nvPr>
        </p:nvSpPr>
        <p:spPr>
          <a:xfrm>
            <a:off x="8077200" y="6492875"/>
            <a:ext cx="762000" cy="3651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latin typeface="Times New Roman" panose="02020603050405020304" pitchFamily="18" charset="0"/>
                <a:cs typeface="Times New Roman" panose="02020603050405020304" pitchFamily="18" charset="0"/>
              </a:defRPr>
            </a:lvl1pPr>
          </a:lstStyle>
          <a:p>
            <a:fld id="{3FE3DFB7-4D37-4855-85F4-9185154CE2F5}" type="slidenum">
              <a:rPr lang="en-US" altLang="en-US"/>
              <a:pPr/>
              <a:t>‹#›</a:t>
            </a:fld>
            <a:endParaRPr lang="en-US" altLang="en-US"/>
          </a:p>
        </p:txBody>
      </p:sp>
      <p:sp>
        <p:nvSpPr>
          <p:cNvPr id="16" name="Date Placeholder 3"/>
          <p:cNvSpPr txBox="1">
            <a:spLocks/>
          </p:cNvSpPr>
          <p:nvPr userDrawn="1"/>
        </p:nvSpPr>
        <p:spPr>
          <a:xfrm>
            <a:off x="228600" y="6532563"/>
            <a:ext cx="914400" cy="401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FE942309-1429-42AE-84A2-2310C9A7821A}" type="datetime1">
              <a:rPr lang="en-US" sz="1200" b="1" smtClean="0">
                <a:solidFill>
                  <a:schemeClr val="bg1"/>
                </a:solidFill>
                <a:latin typeface="Times New Roman" pitchFamily="18" charset="0"/>
                <a:cs typeface="Times New Roman" pitchFamily="18" charset="0"/>
              </a:rPr>
              <a:pPr fontAlgn="auto">
                <a:spcBef>
                  <a:spcPts val="0"/>
                </a:spcBef>
                <a:spcAft>
                  <a:spcPts val="0"/>
                </a:spcAft>
                <a:defRPr/>
              </a:pPr>
              <a:t>2017-01-11</a:t>
            </a:fld>
            <a:endParaRPr lang="en-US" sz="1200" b="1">
              <a:solidFill>
                <a:schemeClr val="bg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Lst>
  <p:hf hdr="0"/>
  <p:txStyles>
    <p:titleStyle>
      <a:lvl1pPr algn="l" rtl="0" eaLnBrk="0" fontAlgn="base" hangingPunct="0">
        <a:spcBef>
          <a:spcPct val="0"/>
        </a:spcBef>
        <a:spcAft>
          <a:spcPct val="0"/>
        </a:spcAft>
        <a:defRPr sz="3400" kern="1200">
          <a:solidFill>
            <a:schemeClr val="bg1"/>
          </a:solidFill>
          <a:latin typeface="Times New Roman" pitchFamily="18" charset="0"/>
          <a:ea typeface="+mj-ea"/>
          <a:cs typeface="Times New Roman" pitchFamily="18" charset="0"/>
        </a:defRPr>
      </a:lvl1pPr>
      <a:lvl2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2pPr>
      <a:lvl3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3pPr>
      <a:lvl4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4pPr>
      <a:lvl5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5pPr>
      <a:lvl6pPr marL="457200" algn="l" rtl="0" fontAlgn="base">
        <a:spcBef>
          <a:spcPct val="0"/>
        </a:spcBef>
        <a:spcAft>
          <a:spcPct val="0"/>
        </a:spcAft>
        <a:defRPr sz="3400">
          <a:solidFill>
            <a:schemeClr val="bg1"/>
          </a:solidFill>
          <a:latin typeface="Times New Roman" pitchFamily="18" charset="0"/>
          <a:cs typeface="Times New Roman" pitchFamily="18" charset="0"/>
        </a:defRPr>
      </a:lvl6pPr>
      <a:lvl7pPr marL="914400" algn="l" rtl="0" fontAlgn="base">
        <a:spcBef>
          <a:spcPct val="0"/>
        </a:spcBef>
        <a:spcAft>
          <a:spcPct val="0"/>
        </a:spcAft>
        <a:defRPr sz="3400">
          <a:solidFill>
            <a:schemeClr val="bg1"/>
          </a:solidFill>
          <a:latin typeface="Times New Roman" pitchFamily="18" charset="0"/>
          <a:cs typeface="Times New Roman" pitchFamily="18" charset="0"/>
        </a:defRPr>
      </a:lvl7pPr>
      <a:lvl8pPr marL="1371600" algn="l" rtl="0" fontAlgn="base">
        <a:spcBef>
          <a:spcPct val="0"/>
        </a:spcBef>
        <a:spcAft>
          <a:spcPct val="0"/>
        </a:spcAft>
        <a:defRPr sz="3400">
          <a:solidFill>
            <a:schemeClr val="bg1"/>
          </a:solidFill>
          <a:latin typeface="Times New Roman" pitchFamily="18" charset="0"/>
          <a:cs typeface="Times New Roman" pitchFamily="18" charset="0"/>
        </a:defRPr>
      </a:lvl8pPr>
      <a:lvl9pPr marL="1828800" algn="l" rtl="0" fontAlgn="base">
        <a:spcBef>
          <a:spcPct val="0"/>
        </a:spcBef>
        <a:spcAft>
          <a:spcPct val="0"/>
        </a:spcAft>
        <a:defRPr sz="3400">
          <a:solidFill>
            <a:schemeClr val="bg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mailto:detdt@ftl.vn" TargetMode="External"/><Relationship Id="rId2" Type="http://schemas.openxmlformats.org/officeDocument/2006/relationships/hyperlink" Target="mailto:hiepth@ftl.vn" TargetMode="External"/><Relationship Id="rId1" Type="http://schemas.openxmlformats.org/officeDocument/2006/relationships/slideLayout" Target="../slideLayouts/slideLayout8.xml"/><Relationship Id="rId5" Type="http://schemas.openxmlformats.org/officeDocument/2006/relationships/hyperlink" Target="mailto:huynhpc@ftl.vn" TargetMode="External"/><Relationship Id="rId4" Type="http://schemas.openxmlformats.org/officeDocument/2006/relationships/hyperlink" Target="mailto:havn@ftl.v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pm.ftl.vn/"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33375" y="2214563"/>
            <a:ext cx="8382000" cy="1357312"/>
          </a:xfrm>
        </p:spPr>
        <p:txBody>
          <a:bodyPr>
            <a:normAutofit fontScale="90000"/>
          </a:bodyPr>
          <a:lstStyle/>
          <a:p>
            <a:pPr eaLnBrk="1" hangingPunct="1"/>
            <a:r>
              <a:rPr lang="en-US" altLang="en-US" dirty="0" err="1" smtClean="0">
                <a:latin typeface="Times New Roman" panose="02020603050405020304" pitchFamily="18" charset="0"/>
                <a:cs typeface="Times New Roman" panose="02020603050405020304" pitchFamily="18" charset="0"/>
              </a:rPr>
              <a:t>Trang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bị</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hệ</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thống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kinh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doanh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dịch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vụ</a:t>
            </a:r>
            <a:r>
              <a:rPr lang="en-US" altLang="en-US" dirty="0" smtClean="0">
                <a:latin typeface="Times New Roman" panose="02020603050405020304" pitchFamily="18" charset="0"/>
                <a:cs typeface="Times New Roman" panose="02020603050405020304" pitchFamily="18" charset="0"/>
              </a:rPr>
              <a:t> SMS </a:t>
            </a:r>
            <a:r>
              <a:rPr lang="en-US" altLang="en-US" dirty="0" err="1" smtClean="0">
                <a:latin typeface="Times New Roman" panose="02020603050405020304" pitchFamily="18" charset="0"/>
                <a:cs typeface="Times New Roman" panose="02020603050405020304" pitchFamily="18" charset="0"/>
              </a:rPr>
              <a:t>Brandname</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tại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Trung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tâm</a:t>
            </a:r>
            <a:r>
              <a:rPr lang="en-US" altLang="en-US" dirty="0" smtClean="0">
                <a:latin typeface="Times New Roman" panose="02020603050405020304" pitchFamily="18" charset="0"/>
                <a:cs typeface="Times New Roman" panose="02020603050405020304" pitchFamily="18" charset="0"/>
              </a:rPr>
              <a:t> MVAS </a:t>
            </a:r>
            <a:r>
              <a:rPr lang="en-US" altLang="en-US" dirty="0" err="1" smtClean="0">
                <a:latin typeface="Times New Roman" panose="02020603050405020304" pitchFamily="18" charset="0"/>
                <a:cs typeface="Times New Roman" panose="02020603050405020304" pitchFamily="18" charset="0"/>
              </a:rPr>
              <a:t>và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Công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ty</a:t>
            </a:r>
            <a:r>
              <a:rPr lang="en-US" altLang="en-US" dirty="0" smtClean="0">
                <a:latin typeface="Times New Roman" panose="02020603050405020304" pitchFamily="18" charset="0"/>
                <a:cs typeface="Times New Roman" panose="02020603050405020304" pitchFamily="18" charset="0"/>
              </a:rPr>
              <a:t> KV</a:t>
            </a:r>
            <a:endParaRPr lang="en-US" altLang="en-US" dirty="0" smtClean="0"/>
          </a:p>
        </p:txBody>
      </p:sp>
      <p:sp>
        <p:nvSpPr>
          <p:cNvPr id="10243" name="Subtitle 2"/>
          <p:cNvSpPr>
            <a:spLocks noGrp="1"/>
          </p:cNvSpPr>
          <p:nvPr>
            <p:ph type="subTitle" idx="1"/>
          </p:nvPr>
        </p:nvSpPr>
        <p:spPr>
          <a:xfrm>
            <a:off x="5143500" y="4471988"/>
            <a:ext cx="3571875" cy="457200"/>
          </a:xfrm>
        </p:spPr>
        <p:txBody>
          <a:bodyPr/>
          <a:lstStyle/>
          <a:p>
            <a:pPr eaLnBrk="1" hangingPunct="1"/>
            <a:r>
              <a:rPr lang="en-US" altLang="en-US" sz="1800" dirty="0" err="1" smtClean="0">
                <a:latin typeface="Times New Roman" panose="02020603050405020304" pitchFamily="18" charset="0"/>
                <a:cs typeface="Times New Roman" panose="02020603050405020304" pitchFamily="18" charset="0"/>
              </a:rPr>
              <a:t>Người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trình</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bày</a:t>
            </a:r>
            <a:r>
              <a:rPr lang="en-US" altLang="en-US" sz="1800" dirty="0" smtClean="0">
                <a:latin typeface="Times New Roman" panose="02020603050405020304" pitchFamily="18" charset="0"/>
                <a:cs typeface="Times New Roman" panose="02020603050405020304" pitchFamily="18" charset="0"/>
              </a:rPr>
              <a:t>:</a:t>
            </a:r>
          </a:p>
        </p:txBody>
      </p:sp>
      <p:sp>
        <p:nvSpPr>
          <p:cNvPr id="10244"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A02E866-C30B-4DD2-9EEE-C8FB1995F0A7}" type="datetime1">
              <a:rPr lang="en-US" altLang="en-US" smtClean="0">
                <a:solidFill>
                  <a:schemeClr val="bg1"/>
                </a:solidFill>
                <a:latin typeface="Times New Roman" panose="02020603050405020304" pitchFamily="18" charset="0"/>
                <a:cs typeface="Times New Roman" panose="02020603050405020304" pitchFamily="18" charset="0"/>
              </a:rPr>
              <a:pPr eaLnBrk="1" fontAlgn="base" hangingPunct="1">
                <a:spcBef>
                  <a:spcPct val="0"/>
                </a:spcBef>
                <a:spcAft>
                  <a:spcPct val="0"/>
                </a:spcAft>
              </a:pPr>
              <a:t>2017-01-11</a:t>
            </a:fld>
            <a:endParaRPr lang="en-US" altLang="en-US" smtClean="0">
              <a:solidFill>
                <a:schemeClr val="bg1"/>
              </a:solidFill>
              <a:latin typeface="Times New Roman" panose="02020603050405020304" pitchFamily="18" charset="0"/>
              <a:cs typeface="Times New Roman" panose="02020603050405020304" pitchFamily="18" charset="0"/>
            </a:endParaRPr>
          </a:p>
        </p:txBody>
      </p:sp>
      <p:sp>
        <p:nvSpPr>
          <p:cNvPr id="1024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34D5FA-D211-40DA-A079-38ADF66D84B5}" type="slidenum">
              <a:rPr lang="en-US" altLang="en-US">
                <a:solidFill>
                  <a:schemeClr val="bg1"/>
                </a:solidFill>
                <a:latin typeface="Times New Roman" panose="02020603050405020304" pitchFamily="18" charset="0"/>
                <a:cs typeface="Times New Roman" panose="02020603050405020304" pitchFamily="18" charset="0"/>
              </a:rPr>
              <a:pPr eaLnBrk="1" hangingPunct="1"/>
              <a:t>1</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0246"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cứng</a:t>
            </a:r>
            <a:r>
              <a:rPr lang="en-US" dirty="0" smtClean="0"/>
              <a:t> </a:t>
            </a:r>
            <a:r>
              <a:rPr lang="en-US" dirty="0" err="1" smtClean="0"/>
              <a:t>hệ</a:t>
            </a:r>
            <a:r>
              <a:rPr lang="en-US" dirty="0" smtClean="0"/>
              <a:t> </a:t>
            </a:r>
            <a:r>
              <a:rPr lang="en-US" dirty="0" err="1" smtClean="0"/>
              <a:t>thống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5849566"/>
              </p:ext>
            </p:extLst>
          </p:nvPr>
        </p:nvGraphicFramePr>
        <p:xfrm>
          <a:off x="107504" y="745024"/>
          <a:ext cx="8856983" cy="5672687"/>
        </p:xfrm>
        <a:graphic>
          <a:graphicData uri="http://schemas.openxmlformats.org/drawingml/2006/table">
            <a:tbl>
              <a:tblPr firstRow="1" bandRow="1">
                <a:tableStyleId>{7DF18680-E054-41AD-8BC1-D1AEF772440D}</a:tableStyleId>
              </a:tblPr>
              <a:tblGrid>
                <a:gridCol w="461527"/>
                <a:gridCol w="1153817"/>
                <a:gridCol w="999975"/>
                <a:gridCol w="6241664"/>
              </a:tblGrid>
              <a:tr h="440350">
                <a:tc gridSpan="4">
                  <a:txBody>
                    <a:bodyPr/>
                    <a:lstStyle/>
                    <a:p>
                      <a:r>
                        <a:rPr lang="en-US" sz="2400" dirty="0" err="1" smtClean="0">
                          <a:latin typeface="Times New Roman" pitchFamily="18" charset="0"/>
                          <a:cs typeface="Times New Roman" pitchFamily="18" charset="0"/>
                        </a:rPr>
                        <a:t>Thông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số</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cứng</a:t>
                      </a:r>
                      <a:endParaRPr lang="en-US" sz="24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6490">
                <a:tc>
                  <a:txBody>
                    <a:bodyPr/>
                    <a:lstStyle/>
                    <a:p>
                      <a:r>
                        <a:rPr lang="en-US" dirty="0" smtClean="0"/>
                        <a:t>STT</a:t>
                      </a:r>
                      <a:endParaRPr lang="en-US" dirty="0"/>
                    </a:p>
                  </a:txBody>
                  <a:tcPr/>
                </a:tc>
                <a:tc>
                  <a:txBody>
                    <a:bodyPr/>
                    <a:lstStyle/>
                    <a:p>
                      <a:r>
                        <a:rPr lang="en-US" dirty="0" err="1" smtClean="0"/>
                        <a:t>Hạng</a:t>
                      </a:r>
                      <a:r>
                        <a:rPr lang="en-US" baseline="0" dirty="0" smtClean="0"/>
                        <a:t> </a:t>
                      </a:r>
                      <a:r>
                        <a:rPr lang="en-US" baseline="0" dirty="0" err="1" smtClean="0"/>
                        <a:t>mục</a:t>
                      </a:r>
                      <a:endParaRPr lang="en-US" dirty="0"/>
                    </a:p>
                  </a:txBody>
                  <a:tcPr/>
                </a:tc>
                <a:tc>
                  <a:txBody>
                    <a:bodyPr/>
                    <a:lstStyle/>
                    <a:p>
                      <a:r>
                        <a:rPr lang="en-US" dirty="0" err="1" smtClean="0"/>
                        <a:t>Số</a:t>
                      </a:r>
                      <a:r>
                        <a:rPr lang="en-US" baseline="0" dirty="0" smtClean="0"/>
                        <a:t> </a:t>
                      </a:r>
                      <a:r>
                        <a:rPr lang="en-US" baseline="0" dirty="0" err="1" smtClean="0"/>
                        <a:t>lượng</a:t>
                      </a:r>
                      <a:endParaRPr lang="en-US" dirty="0"/>
                    </a:p>
                  </a:txBody>
                  <a:tcPr/>
                </a:tc>
                <a:tc>
                  <a:txBody>
                    <a:bodyPr/>
                    <a:lstStyle/>
                    <a:p>
                      <a:r>
                        <a:rPr lang="en-US" dirty="0" err="1" smtClean="0"/>
                        <a:t>Cấu</a:t>
                      </a:r>
                      <a:r>
                        <a:rPr lang="en-US" baseline="0" dirty="0" smtClean="0"/>
                        <a:t> </a:t>
                      </a:r>
                      <a:r>
                        <a:rPr lang="en-US" baseline="0" dirty="0" err="1" smtClean="0"/>
                        <a:t>hình</a:t>
                      </a:r>
                      <a:r>
                        <a:rPr lang="en-US" baseline="0" dirty="0" smtClean="0"/>
                        <a:t> </a:t>
                      </a:r>
                      <a:r>
                        <a:rPr lang="en-US" baseline="0" dirty="0" err="1" smtClean="0"/>
                        <a:t>nổi</a:t>
                      </a:r>
                      <a:r>
                        <a:rPr lang="en-US" baseline="0" dirty="0" smtClean="0"/>
                        <a:t> </a:t>
                      </a:r>
                      <a:r>
                        <a:rPr lang="en-US" baseline="0" dirty="0" err="1" smtClean="0"/>
                        <a:t>bật</a:t>
                      </a:r>
                      <a:endParaRPr lang="en-US" dirty="0"/>
                    </a:p>
                  </a:txBody>
                  <a:tcPr/>
                </a:tc>
              </a:tr>
              <a:tr h="1409120">
                <a:tc>
                  <a:txBody>
                    <a:bodyPr/>
                    <a:lstStyle/>
                    <a:p>
                      <a:r>
                        <a:rPr lang="en-US" dirty="0" smtClean="0"/>
                        <a:t>1</a:t>
                      </a:r>
                      <a:endParaRPr lang="en-US" dirty="0"/>
                    </a:p>
                  </a:txBody>
                  <a:tcPr/>
                </a:tc>
                <a:tc>
                  <a:txBody>
                    <a:bodyPr/>
                    <a:lstStyle/>
                    <a:p>
                      <a:r>
                        <a:rPr lang="en-US" dirty="0" err="1" smtClean="0"/>
                        <a:t>Máy</a:t>
                      </a:r>
                      <a:r>
                        <a:rPr lang="en-US" baseline="0" dirty="0" smtClean="0"/>
                        <a:t> </a:t>
                      </a:r>
                      <a:r>
                        <a:rPr lang="en-US" baseline="0" dirty="0" err="1" smtClean="0"/>
                        <a:t>chủ</a:t>
                      </a:r>
                      <a:r>
                        <a:rPr lang="en-US" baseline="0" dirty="0" smtClean="0"/>
                        <a:t> </a:t>
                      </a:r>
                      <a:r>
                        <a:rPr lang="en-US" baseline="0" dirty="0" err="1" smtClean="0"/>
                        <a:t>ứng</a:t>
                      </a:r>
                      <a:r>
                        <a:rPr lang="en-US" baseline="0" dirty="0" smtClean="0"/>
                        <a:t> </a:t>
                      </a:r>
                      <a:r>
                        <a:rPr lang="en-US" baseline="0" dirty="0" err="1" smtClean="0"/>
                        <a:t>dụng</a:t>
                      </a:r>
                      <a:endParaRPr lang="en-US" dirty="0"/>
                    </a:p>
                  </a:txBody>
                  <a:tcPr/>
                </a:tc>
                <a:tc>
                  <a:txBody>
                    <a:bodyPr/>
                    <a:lstStyle/>
                    <a:p>
                      <a:r>
                        <a:rPr lang="en-US" dirty="0" smtClean="0"/>
                        <a:t>2</a:t>
                      </a:r>
                      <a:endParaRPr lang="en-US" dirty="0"/>
                    </a:p>
                  </a:txBody>
                  <a:tcPr/>
                </a:tc>
                <a:tc>
                  <a:txBody>
                    <a:bodyPr/>
                    <a:lstStyle/>
                    <a:p>
                      <a:r>
                        <a:rPr lang="es-MX" sz="1800" kern="1200" dirty="0" smtClean="0">
                          <a:solidFill>
                            <a:schemeClr val="dk1"/>
                          </a:solidFill>
                          <a:effectLst/>
                          <a:latin typeface="+mn-lt"/>
                          <a:ea typeface="+mn-ea"/>
                          <a:cs typeface="+mn-cs"/>
                        </a:rPr>
                        <a:t>CPU ≥ 1 CPU </a:t>
                      </a:r>
                      <a:r>
                        <a:rPr lang="es-MX" sz="1800" kern="1200" dirty="0" err="1" smtClean="0">
                          <a:solidFill>
                            <a:schemeClr val="dk1"/>
                          </a:solidFill>
                          <a:effectLst/>
                          <a:latin typeface="+mn-lt"/>
                          <a:ea typeface="+mn-ea"/>
                          <a:cs typeface="+mn-cs"/>
                        </a:rPr>
                        <a:t>kiến</a:t>
                      </a:r>
                      <a:r>
                        <a:rPr lang="es-MX" sz="1800" kern="1200" dirty="0" smtClean="0">
                          <a:solidFill>
                            <a:schemeClr val="dk1"/>
                          </a:solidFill>
                          <a:effectLst/>
                          <a:latin typeface="+mn-lt"/>
                          <a:ea typeface="+mn-ea"/>
                          <a:cs typeface="+mn-cs"/>
                        </a:rPr>
                        <a:t> </a:t>
                      </a:r>
                      <a:r>
                        <a:rPr lang="es-MX" sz="1800" kern="1200" dirty="0" err="1" smtClean="0">
                          <a:solidFill>
                            <a:schemeClr val="dk1"/>
                          </a:solidFill>
                          <a:effectLst/>
                          <a:latin typeface="+mn-lt"/>
                          <a:ea typeface="+mn-ea"/>
                          <a:cs typeface="+mn-cs"/>
                        </a:rPr>
                        <a:t>trúc</a:t>
                      </a:r>
                      <a:r>
                        <a:rPr lang="es-MX" sz="1800" kern="1200" dirty="0" smtClean="0">
                          <a:solidFill>
                            <a:schemeClr val="dk1"/>
                          </a:solidFill>
                          <a:effectLst/>
                          <a:latin typeface="+mn-lt"/>
                          <a:ea typeface="+mn-ea"/>
                          <a:cs typeface="+mn-cs"/>
                        </a:rPr>
                        <a:t> RISC, </a:t>
                      </a:r>
                      <a:r>
                        <a:rPr lang="es-MX" sz="1800" kern="120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xung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nhịp</a:t>
                      </a:r>
                      <a:r>
                        <a:rPr lang="es-MX" sz="1800" kern="1200" baseline="0" dirty="0" smtClean="0">
                          <a:solidFill>
                            <a:schemeClr val="dk1"/>
                          </a:solidFill>
                          <a:effectLst/>
                          <a:latin typeface="+mn-lt"/>
                          <a:ea typeface="+mn-ea"/>
                          <a:cs typeface="+mn-cs"/>
                        </a:rPr>
                        <a:t> &gt; 3.2 GHz. </a:t>
                      </a:r>
                      <a:r>
                        <a:rPr lang="es-MX" sz="1800" kern="1200" baseline="0" dirty="0" err="1" smtClean="0">
                          <a:solidFill>
                            <a:schemeClr val="dk1"/>
                          </a:solidFill>
                          <a:effectLst/>
                          <a:latin typeface="+mn-lt"/>
                          <a:ea typeface="+mn-ea"/>
                          <a:cs typeface="+mn-cs"/>
                        </a:rPr>
                        <a:t>Tổng</a:t>
                      </a:r>
                      <a:r>
                        <a:rPr lang="es-MX" sz="1800" kern="1200" baseline="0" dirty="0" smtClean="0">
                          <a:solidFill>
                            <a:schemeClr val="dk1"/>
                          </a:solidFill>
                          <a:effectLst/>
                          <a:latin typeface="+mn-lt"/>
                          <a:ea typeface="+mn-ea"/>
                          <a:cs typeface="+mn-cs"/>
                        </a:rPr>
                        <a:t> 16 </a:t>
                      </a:r>
                      <a:r>
                        <a:rPr lang="es-MX" sz="1800" kern="1200" baseline="0" dirty="0" err="1" smtClean="0">
                          <a:solidFill>
                            <a:schemeClr val="dk1"/>
                          </a:solidFill>
                          <a:effectLst/>
                          <a:latin typeface="+mn-lt"/>
                          <a:ea typeface="+mn-ea"/>
                          <a:cs typeface="+mn-cs"/>
                        </a:rPr>
                        <a:t>core</a:t>
                      </a:r>
                      <a:endParaRPr lang="es-MX" sz="1800" kern="1200" baseline="0" dirty="0" smtClean="0">
                        <a:solidFill>
                          <a:schemeClr val="dk1"/>
                        </a:solidFill>
                        <a:effectLst/>
                        <a:latin typeface="+mn-lt"/>
                        <a:ea typeface="+mn-ea"/>
                        <a:cs typeface="+mn-cs"/>
                      </a:endParaRPr>
                    </a:p>
                    <a:p>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 &gt;= 256 GB DDR3 (</a:t>
                      </a:r>
                      <a:r>
                        <a:rPr lang="es-MX" sz="1800" kern="1200" baseline="0" dirty="0" err="1" smtClean="0">
                          <a:solidFill>
                            <a:schemeClr val="dk1"/>
                          </a:solidFill>
                          <a:effectLst/>
                          <a:latin typeface="+mn-lt"/>
                          <a:ea typeface="+mn-ea"/>
                          <a:cs typeface="+mn-cs"/>
                        </a:rPr>
                        <a:t>tối</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thiểu</a:t>
                      </a:r>
                      <a:r>
                        <a:rPr lang="es-MX" sz="1800" kern="1200" baseline="0" dirty="0" smtClean="0">
                          <a:solidFill>
                            <a:schemeClr val="dk1"/>
                          </a:solidFill>
                          <a:effectLst/>
                          <a:latin typeface="+mn-lt"/>
                          <a:ea typeface="+mn-ea"/>
                          <a:cs typeface="+mn-cs"/>
                        </a:rPr>
                        <a:t> 16GB/ 1 </a:t>
                      </a:r>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a:t>
                      </a:r>
                    </a:p>
                    <a:p>
                      <a:r>
                        <a:rPr lang="es-MX" sz="1800" kern="1200" baseline="0" dirty="0" err="1" smtClean="0">
                          <a:solidFill>
                            <a:schemeClr val="dk1"/>
                          </a:solidFill>
                          <a:effectLst/>
                          <a:latin typeface="+mn-lt"/>
                          <a:ea typeface="+mn-ea"/>
                          <a:cs typeface="+mn-cs"/>
                        </a:rPr>
                        <a:t>Dung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lượng</a:t>
                      </a:r>
                      <a:r>
                        <a:rPr lang="es-MX" sz="1800" kern="1200" baseline="0" dirty="0" smtClean="0">
                          <a:solidFill>
                            <a:schemeClr val="dk1"/>
                          </a:solidFill>
                          <a:effectLst/>
                          <a:latin typeface="+mn-lt"/>
                          <a:ea typeface="+mn-ea"/>
                          <a:cs typeface="+mn-cs"/>
                        </a:rPr>
                        <a:t> ổ </a:t>
                      </a:r>
                      <a:r>
                        <a:rPr lang="es-MX" sz="1800" kern="1200" baseline="0" dirty="0" err="1" smtClean="0">
                          <a:solidFill>
                            <a:schemeClr val="dk1"/>
                          </a:solidFill>
                          <a:effectLst/>
                          <a:latin typeface="+mn-lt"/>
                          <a:ea typeface="+mn-ea"/>
                          <a:cs typeface="+mn-cs"/>
                        </a:rPr>
                        <a:t>cứng</a:t>
                      </a:r>
                      <a:r>
                        <a:rPr lang="es-MX" sz="1800" kern="1200" baseline="0" dirty="0" smtClean="0">
                          <a:solidFill>
                            <a:schemeClr val="dk1"/>
                          </a:solidFill>
                          <a:effectLst/>
                          <a:latin typeface="+mn-lt"/>
                          <a:ea typeface="+mn-ea"/>
                          <a:cs typeface="+mn-cs"/>
                        </a:rPr>
                        <a:t> &gt;= 32,4TB (&gt;= 600 GB/ 1 ổ), </a:t>
                      </a:r>
                      <a:r>
                        <a:rPr lang="es-MX" sz="1800" kern="1200" baseline="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&gt;= 10.000 rpm, SAS </a:t>
                      </a:r>
                      <a:r>
                        <a:rPr lang="es-MX" sz="1800" kern="1200" baseline="0" dirty="0" err="1" smtClean="0">
                          <a:solidFill>
                            <a:schemeClr val="dk1"/>
                          </a:solidFill>
                          <a:effectLst/>
                          <a:latin typeface="+mn-lt"/>
                          <a:ea typeface="+mn-ea"/>
                          <a:cs typeface="+mn-cs"/>
                        </a:rPr>
                        <a:t>hard</a:t>
                      </a:r>
                      <a:r>
                        <a:rPr lang="es-MX" sz="1800" kern="1200" baseline="0" dirty="0" smtClean="0">
                          <a:solidFill>
                            <a:schemeClr val="dk1"/>
                          </a:solidFill>
                          <a:effectLst/>
                          <a:latin typeface="+mn-lt"/>
                          <a:ea typeface="+mn-ea"/>
                          <a:cs typeface="+mn-cs"/>
                        </a:rPr>
                        <a:t> drive</a:t>
                      </a:r>
                      <a:endParaRPr lang="en-US" dirty="0"/>
                    </a:p>
                  </a:txBody>
                  <a:tcPr/>
                </a:tc>
              </a:tr>
              <a:tr h="1409120">
                <a:tc>
                  <a:txBody>
                    <a:bodyPr/>
                    <a:lstStyle/>
                    <a:p>
                      <a:r>
                        <a:rPr lang="en-US" dirty="0" smtClean="0"/>
                        <a:t>2</a:t>
                      </a:r>
                      <a:endParaRPr lang="en-US" dirty="0"/>
                    </a:p>
                  </a:txBody>
                  <a:tcPr/>
                </a:tc>
                <a:tc>
                  <a:txBody>
                    <a:bodyPr/>
                    <a:lstStyle/>
                    <a:p>
                      <a:r>
                        <a:rPr lang="en-US" dirty="0" err="1" smtClean="0"/>
                        <a:t>Máy</a:t>
                      </a:r>
                      <a:r>
                        <a:rPr lang="en-US" baseline="0" dirty="0" smtClean="0"/>
                        <a:t> </a:t>
                      </a:r>
                      <a:r>
                        <a:rPr lang="en-US" baseline="0" dirty="0" err="1" smtClean="0"/>
                        <a:t>chủ</a:t>
                      </a:r>
                      <a:r>
                        <a:rPr lang="en-US" baseline="0" dirty="0" smtClean="0"/>
                        <a:t> CSDL</a:t>
                      </a:r>
                      <a:endParaRPr lang="en-US" dirty="0"/>
                    </a:p>
                  </a:txBody>
                  <a:tcPr/>
                </a:tc>
                <a:tc>
                  <a:txBody>
                    <a:bodyPr/>
                    <a:lstStyle/>
                    <a:p>
                      <a:r>
                        <a:rPr lang="en-US" dirty="0" smtClean="0"/>
                        <a:t>2</a:t>
                      </a:r>
                      <a:endParaRPr lang="en-US" dirty="0"/>
                    </a:p>
                  </a:txBody>
                  <a:tcPr/>
                </a:tc>
                <a:tc>
                  <a:txBody>
                    <a:bodyPr/>
                    <a:lstStyle/>
                    <a:p>
                      <a:r>
                        <a:rPr lang="es-MX" sz="1800" kern="1200" dirty="0" smtClean="0">
                          <a:solidFill>
                            <a:schemeClr val="dk1"/>
                          </a:solidFill>
                          <a:effectLst/>
                          <a:latin typeface="+mn-lt"/>
                          <a:ea typeface="+mn-ea"/>
                          <a:cs typeface="+mn-cs"/>
                        </a:rPr>
                        <a:t>CPU ≥ 1 CPU </a:t>
                      </a:r>
                      <a:r>
                        <a:rPr lang="es-MX" sz="1800" kern="1200" dirty="0" err="1" smtClean="0">
                          <a:solidFill>
                            <a:schemeClr val="dk1"/>
                          </a:solidFill>
                          <a:effectLst/>
                          <a:latin typeface="+mn-lt"/>
                          <a:ea typeface="+mn-ea"/>
                          <a:cs typeface="+mn-cs"/>
                        </a:rPr>
                        <a:t>kiến</a:t>
                      </a:r>
                      <a:r>
                        <a:rPr lang="es-MX" sz="1800" kern="1200" dirty="0" smtClean="0">
                          <a:solidFill>
                            <a:schemeClr val="dk1"/>
                          </a:solidFill>
                          <a:effectLst/>
                          <a:latin typeface="+mn-lt"/>
                          <a:ea typeface="+mn-ea"/>
                          <a:cs typeface="+mn-cs"/>
                        </a:rPr>
                        <a:t> </a:t>
                      </a:r>
                      <a:r>
                        <a:rPr lang="es-MX" sz="1800" kern="1200" dirty="0" err="1" smtClean="0">
                          <a:solidFill>
                            <a:schemeClr val="dk1"/>
                          </a:solidFill>
                          <a:effectLst/>
                          <a:latin typeface="+mn-lt"/>
                          <a:ea typeface="+mn-ea"/>
                          <a:cs typeface="+mn-cs"/>
                        </a:rPr>
                        <a:t>trúc</a:t>
                      </a:r>
                      <a:r>
                        <a:rPr lang="es-MX" sz="1800" kern="1200" dirty="0" smtClean="0">
                          <a:solidFill>
                            <a:schemeClr val="dk1"/>
                          </a:solidFill>
                          <a:effectLst/>
                          <a:latin typeface="+mn-lt"/>
                          <a:ea typeface="+mn-ea"/>
                          <a:cs typeface="+mn-cs"/>
                        </a:rPr>
                        <a:t> RISC, </a:t>
                      </a:r>
                      <a:r>
                        <a:rPr lang="es-MX" sz="1800" kern="120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xung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nhịp</a:t>
                      </a:r>
                      <a:r>
                        <a:rPr lang="es-MX" sz="1800" kern="1200" baseline="0" dirty="0" smtClean="0">
                          <a:solidFill>
                            <a:schemeClr val="dk1"/>
                          </a:solidFill>
                          <a:effectLst/>
                          <a:latin typeface="+mn-lt"/>
                          <a:ea typeface="+mn-ea"/>
                          <a:cs typeface="+mn-cs"/>
                        </a:rPr>
                        <a:t> &gt; 4 GHz. &gt;= 16 </a:t>
                      </a:r>
                      <a:r>
                        <a:rPr lang="es-MX" sz="1800" kern="1200" baseline="0" dirty="0" err="1" smtClean="0">
                          <a:solidFill>
                            <a:schemeClr val="dk1"/>
                          </a:solidFill>
                          <a:effectLst/>
                          <a:latin typeface="+mn-lt"/>
                          <a:ea typeface="+mn-ea"/>
                          <a:cs typeface="+mn-cs"/>
                        </a:rPr>
                        <a:t>core</a:t>
                      </a:r>
                      <a:r>
                        <a:rPr lang="es-MX" sz="1800" kern="1200" baseline="0" dirty="0" smtClean="0">
                          <a:solidFill>
                            <a:schemeClr val="dk1"/>
                          </a:solidFill>
                          <a:effectLst/>
                          <a:latin typeface="+mn-lt"/>
                          <a:ea typeface="+mn-ea"/>
                          <a:cs typeface="+mn-cs"/>
                        </a:rPr>
                        <a:t>/1 </a:t>
                      </a:r>
                      <a:r>
                        <a:rPr lang="es-MX" sz="1800" kern="1200" baseline="0" dirty="0" err="1" smtClean="0">
                          <a:solidFill>
                            <a:schemeClr val="dk1"/>
                          </a:solidFill>
                          <a:effectLst/>
                          <a:latin typeface="+mn-lt"/>
                          <a:ea typeface="+mn-ea"/>
                          <a:cs typeface="+mn-cs"/>
                        </a:rPr>
                        <a:t>máy</a:t>
                      </a:r>
                      <a:r>
                        <a:rPr lang="es-MX" sz="1800" kern="1200" baseline="0" dirty="0" smtClean="0">
                          <a:solidFill>
                            <a:schemeClr val="dk1"/>
                          </a:solidFill>
                          <a:effectLst/>
                          <a:latin typeface="+mn-lt"/>
                          <a:ea typeface="+mn-ea"/>
                          <a:cs typeface="+mn-cs"/>
                        </a:rPr>
                        <a:t>.  &gt;= 8 </a:t>
                      </a:r>
                      <a:r>
                        <a:rPr lang="es-MX" sz="1800" kern="1200" baseline="0" dirty="0" err="1" smtClean="0">
                          <a:solidFill>
                            <a:schemeClr val="dk1"/>
                          </a:solidFill>
                          <a:effectLst/>
                          <a:latin typeface="+mn-lt"/>
                          <a:ea typeface="+mn-ea"/>
                          <a:cs typeface="+mn-cs"/>
                        </a:rPr>
                        <a:t>core</a:t>
                      </a:r>
                      <a:r>
                        <a:rPr lang="es-MX" sz="1800" kern="1200" baseline="0" dirty="0" smtClean="0">
                          <a:solidFill>
                            <a:schemeClr val="dk1"/>
                          </a:solidFill>
                          <a:effectLst/>
                          <a:latin typeface="+mn-lt"/>
                          <a:ea typeface="+mn-ea"/>
                          <a:cs typeface="+mn-cs"/>
                        </a:rPr>
                        <a:t>/1 CPU</a:t>
                      </a:r>
                    </a:p>
                    <a:p>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 &gt;= 256 GB DDR3 (</a:t>
                      </a:r>
                      <a:r>
                        <a:rPr lang="es-MX" sz="1800" kern="1200" baseline="0" dirty="0" err="1" smtClean="0">
                          <a:solidFill>
                            <a:schemeClr val="dk1"/>
                          </a:solidFill>
                          <a:effectLst/>
                          <a:latin typeface="+mn-lt"/>
                          <a:ea typeface="+mn-ea"/>
                          <a:cs typeface="+mn-cs"/>
                        </a:rPr>
                        <a:t>tối</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thiểu</a:t>
                      </a:r>
                      <a:r>
                        <a:rPr lang="es-MX" sz="1800" kern="1200" baseline="0" dirty="0" smtClean="0">
                          <a:solidFill>
                            <a:schemeClr val="dk1"/>
                          </a:solidFill>
                          <a:effectLst/>
                          <a:latin typeface="+mn-lt"/>
                          <a:ea typeface="+mn-ea"/>
                          <a:cs typeface="+mn-cs"/>
                        </a:rPr>
                        <a:t> 16GB/ 1 </a:t>
                      </a:r>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a:t>
                      </a:r>
                    </a:p>
                    <a:p>
                      <a:r>
                        <a:rPr lang="es-MX" sz="1800" kern="1200" baseline="0" dirty="0" err="1" smtClean="0">
                          <a:solidFill>
                            <a:schemeClr val="dk1"/>
                          </a:solidFill>
                          <a:effectLst/>
                          <a:latin typeface="+mn-lt"/>
                          <a:ea typeface="+mn-ea"/>
                          <a:cs typeface="+mn-cs"/>
                        </a:rPr>
                        <a:t>Dung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lượng</a:t>
                      </a:r>
                      <a:r>
                        <a:rPr lang="es-MX" sz="1800" kern="1200" baseline="0" dirty="0" smtClean="0">
                          <a:solidFill>
                            <a:schemeClr val="dk1"/>
                          </a:solidFill>
                          <a:effectLst/>
                          <a:latin typeface="+mn-lt"/>
                          <a:ea typeface="+mn-ea"/>
                          <a:cs typeface="+mn-cs"/>
                        </a:rPr>
                        <a:t> ổ </a:t>
                      </a:r>
                      <a:r>
                        <a:rPr lang="es-MX" sz="1800" kern="1200" baseline="0" dirty="0" err="1" smtClean="0">
                          <a:solidFill>
                            <a:schemeClr val="dk1"/>
                          </a:solidFill>
                          <a:effectLst/>
                          <a:latin typeface="+mn-lt"/>
                          <a:ea typeface="+mn-ea"/>
                          <a:cs typeface="+mn-cs"/>
                        </a:rPr>
                        <a:t>cứng</a:t>
                      </a:r>
                      <a:r>
                        <a:rPr lang="es-MX" sz="1800" kern="1200" baseline="0" dirty="0" smtClean="0">
                          <a:solidFill>
                            <a:schemeClr val="dk1"/>
                          </a:solidFill>
                          <a:effectLst/>
                          <a:latin typeface="+mn-lt"/>
                          <a:ea typeface="+mn-ea"/>
                          <a:cs typeface="+mn-cs"/>
                        </a:rPr>
                        <a:t> &gt;= 32,4TB (&gt;= 600 GB/ 1 ổ), </a:t>
                      </a:r>
                      <a:r>
                        <a:rPr lang="es-MX" sz="1800" kern="1200" baseline="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&gt;= 10.000 rpm, SAS </a:t>
                      </a:r>
                      <a:r>
                        <a:rPr lang="es-MX" sz="1800" kern="1200" baseline="0" dirty="0" err="1" smtClean="0">
                          <a:solidFill>
                            <a:schemeClr val="dk1"/>
                          </a:solidFill>
                          <a:effectLst/>
                          <a:latin typeface="+mn-lt"/>
                          <a:ea typeface="+mn-ea"/>
                          <a:cs typeface="+mn-cs"/>
                        </a:rPr>
                        <a:t>hard</a:t>
                      </a:r>
                      <a:r>
                        <a:rPr lang="es-MX" sz="1800" kern="1200" baseline="0" dirty="0" smtClean="0">
                          <a:solidFill>
                            <a:schemeClr val="dk1"/>
                          </a:solidFill>
                          <a:effectLst/>
                          <a:latin typeface="+mn-lt"/>
                          <a:ea typeface="+mn-ea"/>
                          <a:cs typeface="+mn-cs"/>
                        </a:rPr>
                        <a:t> drive</a:t>
                      </a:r>
                      <a:endParaRPr lang="en-US" dirty="0" smtClean="0"/>
                    </a:p>
                  </a:txBody>
                  <a:tcPr/>
                </a:tc>
              </a:tr>
              <a:tr h="369167">
                <a:tc>
                  <a:txBody>
                    <a:bodyPr/>
                    <a:lstStyle/>
                    <a:p>
                      <a:r>
                        <a:rPr lang="en-US" dirty="0" smtClean="0"/>
                        <a:t>3</a:t>
                      </a:r>
                      <a:endParaRPr lang="en-US" dirty="0"/>
                    </a:p>
                  </a:txBody>
                  <a:tcPr/>
                </a:tc>
                <a:tc>
                  <a:txBody>
                    <a:bodyPr/>
                    <a:lstStyle/>
                    <a:p>
                      <a:r>
                        <a:rPr lang="en-US" dirty="0" smtClean="0"/>
                        <a:t>Storage</a:t>
                      </a:r>
                      <a:endParaRPr lang="en-US" dirty="0"/>
                    </a:p>
                  </a:txBody>
                  <a:tcPr/>
                </a:tc>
                <a:tc>
                  <a:txBody>
                    <a:bodyPr/>
                    <a:lstStyle/>
                    <a:p>
                      <a:r>
                        <a:rPr lang="en-US" dirty="0" smtClean="0"/>
                        <a:t>1</a:t>
                      </a:r>
                      <a:endParaRPr lang="en-US" dirty="0"/>
                    </a:p>
                  </a:txBody>
                  <a:tcPr/>
                </a:tc>
                <a:tc>
                  <a:txBody>
                    <a:bodyPr/>
                    <a:lstStyle/>
                    <a:p>
                      <a:r>
                        <a:rPr lang="en-US" dirty="0" smtClean="0"/>
                        <a:t>2x2 CPU2.0 GHz.</a:t>
                      </a:r>
                      <a:r>
                        <a:rPr lang="en-US" baseline="0" dirty="0" smtClean="0"/>
                        <a:t> </a:t>
                      </a:r>
                      <a:r>
                        <a:rPr lang="en-US" baseline="0" dirty="0" err="1" smtClean="0"/>
                        <a:t>Tổng</a:t>
                      </a:r>
                      <a:r>
                        <a:rPr lang="en-US" baseline="0" dirty="0" smtClean="0"/>
                        <a:t> 24 core. 64 GB RAM cache</a:t>
                      </a:r>
                      <a:endParaRPr lang="en-US" dirty="0"/>
                    </a:p>
                  </a:txBody>
                  <a:tcPr/>
                </a:tc>
              </a:tr>
              <a:tr h="631551">
                <a:tc>
                  <a:txBody>
                    <a:bodyPr/>
                    <a:lstStyle/>
                    <a:p>
                      <a:r>
                        <a:rPr lang="en-US" dirty="0" smtClean="0"/>
                        <a:t>4</a:t>
                      </a:r>
                      <a:endParaRPr lang="en-US" dirty="0"/>
                    </a:p>
                  </a:txBody>
                  <a:tcPr/>
                </a:tc>
                <a:tc>
                  <a:txBody>
                    <a:bodyPr/>
                    <a:lstStyle/>
                    <a:p>
                      <a:r>
                        <a:rPr lang="en-US" dirty="0" smtClean="0"/>
                        <a:t>Switch</a:t>
                      </a:r>
                      <a:endParaRPr lang="en-US" dirty="0"/>
                    </a:p>
                  </a:txBody>
                  <a:tcPr/>
                </a:tc>
                <a:tc>
                  <a:txBody>
                    <a:bodyPr/>
                    <a:lstStyle/>
                    <a:p>
                      <a:r>
                        <a:rPr lang="en-US" dirty="0" smtClean="0"/>
                        <a: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x-none" sz="1800" b="0" kern="1200" smtClean="0">
                          <a:solidFill>
                            <a:schemeClr val="dk1"/>
                          </a:solidFill>
                          <a:effectLst/>
                          <a:latin typeface="+mn-lt"/>
                          <a:ea typeface="+mn-ea"/>
                          <a:cs typeface="+mn-cs"/>
                        </a:rPr>
                        <a:t>Packet-Switching Capacities: 128Gbps</a:t>
                      </a:r>
                      <a:r>
                        <a:rPr lang="en-US" sz="1800" b="1" kern="1200" dirty="0" smtClean="0">
                          <a:solidFill>
                            <a:schemeClr val="dk1"/>
                          </a:solidFill>
                          <a:effectLst/>
                          <a:latin typeface="+mn-lt"/>
                          <a:ea typeface="+mn-ea"/>
                          <a:cs typeface="+mn-cs"/>
                        </a:rPr>
                        <a:t>.</a:t>
                      </a:r>
                      <a:r>
                        <a:rPr lang="en-US" sz="1800" b="1" kern="1200" baseline="0" dirty="0" smtClean="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sz="1800" b="0" kern="1200" smtClean="0">
                          <a:solidFill>
                            <a:schemeClr val="dk1"/>
                          </a:solidFill>
                          <a:effectLst/>
                          <a:latin typeface="+mn-lt"/>
                          <a:ea typeface="+mn-ea"/>
                          <a:cs typeface="+mn-cs"/>
                        </a:rPr>
                        <a:t>24 cổng 10/100/1000 Mbps</a:t>
                      </a:r>
                      <a:endParaRPr lang="en-US" sz="1800" b="1" kern="1200" dirty="0" smtClean="0">
                        <a:solidFill>
                          <a:schemeClr val="dk1"/>
                        </a:solidFill>
                        <a:effectLst/>
                        <a:latin typeface="+mn-lt"/>
                        <a:ea typeface="+mn-ea"/>
                        <a:cs typeface="+mn-cs"/>
                      </a:endParaRPr>
                    </a:p>
                  </a:txBody>
                  <a:tcPr/>
                </a:tc>
              </a:tr>
              <a:tr h="616490">
                <a:tc>
                  <a:txBody>
                    <a:bodyPr/>
                    <a:lstStyle/>
                    <a:p>
                      <a:r>
                        <a:rPr lang="en-US" dirty="0" smtClean="0"/>
                        <a:t>5</a:t>
                      </a:r>
                      <a:endParaRPr lang="en-US" dirty="0"/>
                    </a:p>
                  </a:txBody>
                  <a:tcPr/>
                </a:tc>
                <a:tc>
                  <a:txBody>
                    <a:bodyPr/>
                    <a:lstStyle/>
                    <a:p>
                      <a:r>
                        <a:rPr lang="en-US" dirty="0" smtClean="0"/>
                        <a:t>SAN Switch</a:t>
                      </a:r>
                      <a:endParaRPr lang="en-US" dirty="0"/>
                    </a:p>
                  </a:txBody>
                  <a:tcPr/>
                </a:tc>
                <a:tc>
                  <a:txBody>
                    <a:bodyPr/>
                    <a:lstStyle/>
                    <a:p>
                      <a:r>
                        <a:rPr lang="en-US" dirty="0" smtClean="0"/>
                        <a:t>2</a:t>
                      </a:r>
                      <a:endParaRPr lang="en-US" dirty="0"/>
                    </a:p>
                  </a:txBody>
                  <a:tcPr/>
                </a:tc>
                <a:tc>
                  <a:txBody>
                    <a:bodyPr/>
                    <a:lstStyle/>
                    <a:p>
                      <a:r>
                        <a:rPr lang="en-US" dirty="0" err="1" smtClean="0"/>
                        <a:t>Bộ</a:t>
                      </a:r>
                      <a:r>
                        <a:rPr lang="en-US" baseline="0" dirty="0" smtClean="0"/>
                        <a:t> </a:t>
                      </a:r>
                      <a:r>
                        <a:rPr lang="en-US" baseline="0" dirty="0" err="1" smtClean="0"/>
                        <a:t>chuyển</a:t>
                      </a:r>
                      <a:r>
                        <a:rPr lang="en-US" baseline="0" dirty="0" smtClean="0"/>
                        <a:t> </a:t>
                      </a:r>
                      <a:r>
                        <a:rPr lang="en-US" baseline="0" dirty="0" err="1" smtClean="0"/>
                        <a:t>mạch</a:t>
                      </a:r>
                      <a:r>
                        <a:rPr lang="en-US" baseline="0" dirty="0" smtClean="0"/>
                        <a:t> SAN 24 port 16 GB FC </a:t>
                      </a:r>
                      <a:r>
                        <a:rPr lang="en-US" baseline="0" dirty="0" err="1" smtClean="0"/>
                        <a:t>kèm</a:t>
                      </a:r>
                      <a:r>
                        <a:rPr lang="en-US" baseline="0" dirty="0" smtClean="0"/>
                        <a:t> 24 Transceiver shot  wave SFP+ 16GB. 2 </a:t>
                      </a:r>
                      <a:r>
                        <a:rPr lang="en-US" baseline="0" dirty="0" err="1" smtClean="0"/>
                        <a:t>nguồn</a:t>
                      </a:r>
                      <a:r>
                        <a:rPr lang="en-US" baseline="0" dirty="0" smtClean="0"/>
                        <a:t> </a:t>
                      </a:r>
                      <a:r>
                        <a:rPr lang="en-US" baseline="0" dirty="0" err="1" smtClean="0"/>
                        <a:t>dự</a:t>
                      </a:r>
                      <a:r>
                        <a:rPr lang="en-US" baseline="0" dirty="0" smtClean="0"/>
                        <a:t> </a:t>
                      </a:r>
                      <a:r>
                        <a:rPr lang="en-US" baseline="0" dirty="0" err="1" smtClean="0"/>
                        <a:t>phòng</a:t>
                      </a:r>
                      <a:r>
                        <a:rPr lang="en-US" baseline="0" dirty="0" smtClean="0"/>
                        <a:t> AC 220V.</a:t>
                      </a:r>
                      <a:endParaRPr lang="en-US" dirty="0"/>
                    </a:p>
                  </a:txBody>
                  <a:tcPr/>
                </a:tc>
              </a:tr>
            </a:tbl>
          </a:graphicData>
        </a:graphic>
      </p:graphicFrame>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10</a:t>
            </a:fld>
            <a:endParaRPr lang="en-US" altLang="en-US"/>
          </a:p>
        </p:txBody>
      </p:sp>
    </p:spTree>
    <p:extLst>
      <p:ext uri="{BB962C8B-B14F-4D97-AF65-F5344CB8AC3E}">
        <p14:creationId xmlns:p14="http://schemas.microsoft.com/office/powerpoint/2010/main" val="197467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76200"/>
            <a:ext cx="7467600" cy="533400"/>
          </a:xfrm>
        </p:spPr>
        <p:txBody>
          <a:bodyPr/>
          <a:lstStyle/>
          <a:p>
            <a:pPr fontAlgn="base">
              <a:spcAft>
                <a:spcPct val="0"/>
              </a:spcAft>
            </a:pPr>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altLang="en-US" dirty="0" smtClean="0"/>
          </a:p>
        </p:txBody>
      </p:sp>
      <p:sp>
        <p:nvSpPr>
          <p:cNvPr id="15363" name="Content Placeholder 2"/>
          <p:cNvSpPr>
            <a:spLocks noGrp="1"/>
          </p:cNvSpPr>
          <p:nvPr>
            <p:ph idx="1"/>
          </p:nvPr>
        </p:nvSpPr>
        <p:spPr>
          <a:xfrm>
            <a:off x="838200" y="765175"/>
            <a:ext cx="7848600" cy="5616575"/>
          </a:xfrm>
        </p:spPr>
        <p:txBody>
          <a:bodyPr/>
          <a:lstStyle/>
          <a:p>
            <a:pPr lvl="0"/>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theo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nối</a:t>
            </a:r>
            <a:endParaRPr lang="en-US" b="1"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nối</a:t>
            </a:r>
            <a:r>
              <a:rPr lang="en-US" dirty="0" smtClean="0">
                <a:latin typeface="Times New Roman" pitchFamily="18" charset="0"/>
                <a:cs typeface="Times New Roman" pitchFamily="18" charset="0"/>
              </a:rPr>
              <a:t> SMPP</a:t>
            </a: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nối</a:t>
            </a:r>
            <a:r>
              <a:rPr lang="en-US" dirty="0" smtClean="0">
                <a:latin typeface="Times New Roman" pitchFamily="18" charset="0"/>
                <a:cs typeface="Times New Roman" pitchFamily="18" charset="0"/>
              </a:rPr>
              <a:t> API</a:t>
            </a: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WEB</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đơn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theo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lĩnh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vực</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Hỗ</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hàng</a:t>
            </a:r>
            <a:r>
              <a:rPr lang="en-US" b="1" dirty="0" smtClean="0">
                <a:latin typeface="Times New Roman" pitchFamily="18" charset="0"/>
                <a:cs typeface="Times New Roman" pitchFamily="18" charset="0"/>
              </a:rPr>
              <a:t> online </a:t>
            </a:r>
            <a:r>
              <a:rPr lang="en-US" b="1" dirty="0" err="1" smtClean="0">
                <a:latin typeface="Times New Roman" pitchFamily="18" charset="0"/>
                <a:cs typeface="Times New Roman" pitchFamily="18" charset="0"/>
              </a:rPr>
              <a:t>dịch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vụ</a:t>
            </a:r>
            <a:r>
              <a:rPr lang="en-US" b="1" dirty="0" smtClean="0">
                <a:latin typeface="Times New Roman" pitchFamily="18" charset="0"/>
                <a:cs typeface="Times New Roman" pitchFamily="18" charset="0"/>
              </a:rPr>
              <a:t> SMS </a:t>
            </a:r>
            <a:r>
              <a:rPr lang="en-US" b="1" dirty="0" err="1" smtClean="0">
                <a:latin typeface="Times New Roman" pitchFamily="18" charset="0"/>
                <a:cs typeface="Times New Roman" pitchFamily="18" charset="0"/>
              </a:rPr>
              <a:t>Brandname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trước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sau</a:t>
            </a:r>
            <a:endParaRPr lang="en-US" b="1"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online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a:latin typeface="Times New Roman" pitchFamily="18" charset="0"/>
              <a:cs typeface="Times New Roman" pitchFamily="18" charset="0"/>
            </a:endParaRPr>
          </a:p>
          <a:p>
            <a:pPr marL="0" lvl="0" indent="0">
              <a:buNone/>
            </a:pPr>
            <a:endParaRPr lang="en-US" b="1" dirty="0" smtClean="0">
              <a:latin typeface="Times New Roman" pitchFamily="18" charset="0"/>
              <a:cs typeface="Times New Roman" pitchFamily="18" charset="0"/>
            </a:endParaRPr>
          </a:p>
        </p:txBody>
      </p:sp>
      <p:sp>
        <p:nvSpPr>
          <p:cNvPr id="16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638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AB454F-EEB5-4244-9D35-434C08F6A954}" type="slidenum">
              <a:rPr lang="en-US" altLang="en-US">
                <a:solidFill>
                  <a:schemeClr val="bg1"/>
                </a:solidFill>
                <a:latin typeface="Times New Roman" panose="02020603050405020304" pitchFamily="18" charset="0"/>
                <a:cs typeface="Times New Roman" panose="02020603050405020304" pitchFamily="18" charset="0"/>
              </a:rPr>
              <a:pPr eaLnBrk="1" hangingPunct="1"/>
              <a:t>11</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57313" y="76200"/>
            <a:ext cx="7467600" cy="533400"/>
          </a:xfrm>
        </p:spPr>
        <p:txBody>
          <a:bodyPr/>
          <a:lstStyle/>
          <a:p>
            <a:pPr fontAlgn="base">
              <a:spcAft>
                <a:spcPct val="0"/>
              </a:spcAft>
            </a:pPr>
            <a:r>
              <a:rPr lang="en-US" altLang="en-US" err="1"/>
              <a:t>Yêu</a:t>
            </a:r>
            <a:r>
              <a:rPr lang="en-US" altLang="en-US"/>
              <a:t> </a:t>
            </a:r>
            <a:r>
              <a:rPr lang="en-US" altLang="en-US" err="1"/>
              <a:t>cầu</a:t>
            </a:r>
            <a:r>
              <a:rPr lang="en-US" altLang="en-US"/>
              <a:t> </a:t>
            </a:r>
            <a:r>
              <a:rPr lang="en-US" altLang="en-US" err="1"/>
              <a:t>cần</a:t>
            </a:r>
            <a:r>
              <a:rPr lang="en-US" altLang="en-US"/>
              <a:t> </a:t>
            </a:r>
            <a:r>
              <a:rPr lang="en-US" altLang="en-US" err="1"/>
              <a:t>đáp</a:t>
            </a:r>
            <a:r>
              <a:rPr lang="en-US" altLang="en-US"/>
              <a:t> </a:t>
            </a:r>
            <a:r>
              <a:rPr lang="en-US" altLang="en-US" err="1"/>
              <a:t>ứng</a:t>
            </a:r>
            <a:endParaRPr lang="en-US" altLang="en-US" smtClean="0"/>
          </a:p>
        </p:txBody>
      </p:sp>
      <p:sp>
        <p:nvSpPr>
          <p:cNvPr id="17411" name="Content Placeholder 2"/>
          <p:cNvSpPr>
            <a:spLocks noGrp="1"/>
          </p:cNvSpPr>
          <p:nvPr>
            <p:ph idx="1"/>
          </p:nvPr>
        </p:nvSpPr>
        <p:spPr>
          <a:xfrm>
            <a:off x="838200" y="836711"/>
            <a:ext cx="7848600" cy="5545039"/>
          </a:xfrm>
        </p:spPr>
        <p:txBody>
          <a:bodyPr/>
          <a:lstStyle/>
          <a:p>
            <a:pPr lvl="0"/>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bán</a:t>
            </a:r>
            <a:r>
              <a:rPr lang="en-US" b="1" dirty="0" smtClean="0">
                <a:latin typeface="Times New Roman" pitchFamily="18" charset="0"/>
                <a:cs typeface="Times New Roman" pitchFamily="18" charset="0"/>
              </a:rPr>
              <a:t> SMS </a:t>
            </a:r>
            <a:r>
              <a:rPr lang="en-US" b="1" dirty="0" err="1" smtClean="0">
                <a:latin typeface="Times New Roman" pitchFamily="18" charset="0"/>
                <a:cs typeface="Times New Roman" pitchFamily="18" charset="0"/>
              </a:rPr>
              <a:t>Brandname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mạng</a:t>
            </a:r>
            <a:endParaRPr lang="en-US" dirty="0">
              <a:latin typeface="Times New Roman" pitchFamily="18" charset="0"/>
              <a:cs typeface="Times New Roman" pitchFamily="18" charset="0"/>
            </a:endParaRPr>
          </a:p>
          <a:p>
            <a:pPr lvl="1"/>
            <a:r>
              <a:rPr lang="de-DE" dirty="0">
                <a:latin typeface="Times New Roman" pitchFamily="18" charset="0"/>
                <a:cs typeface="Times New Roman" pitchFamily="18" charset="0"/>
              </a:rPr>
              <a:t>Phân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nhắn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ngoại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online</a:t>
            </a:r>
            <a:endParaRPr lang="en-US"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online tin </a:t>
            </a:r>
            <a:r>
              <a:rPr lang="en-US" dirty="0" err="1" smtClean="0">
                <a:latin typeface="Times New Roman" pitchFamily="18" charset="0"/>
                <a:cs typeface="Times New Roman" pitchFamily="18" charset="0"/>
              </a:rPr>
              <a:t>nhắn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MobiFone</a:t>
            </a:r>
            <a:endParaRPr lang="en-US" dirty="0">
              <a:latin typeface="Times New Roman" pitchFamily="18" charset="0"/>
              <a:cs typeface="Times New Roman" pitchFamily="18" charset="0"/>
            </a:endParaRPr>
          </a:p>
          <a:p>
            <a:pPr lvl="0"/>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Brandname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theo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lĩnh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vực</a:t>
            </a:r>
            <a:endParaRPr lang="en-US" dirty="0">
              <a:latin typeface="Times New Roman" pitchFamily="18" charset="0"/>
              <a:cs typeface="Times New Roman" pitchFamily="18" charset="0"/>
            </a:endParaRPr>
          </a:p>
          <a:p>
            <a:pPr lvl="0"/>
            <a:r>
              <a:rPr lang="de-DE" b="1" dirty="0" smtClean="0">
                <a:latin typeface="Times New Roman" pitchFamily="18" charset="0"/>
                <a:cs typeface="Times New Roman" pitchFamily="18" charset="0"/>
              </a:rPr>
              <a:t>Quản lý số lượng tin nhắn theo đơn hàng của đối tác</a:t>
            </a:r>
          </a:p>
          <a:p>
            <a:pPr lvl="0"/>
            <a:r>
              <a:rPr lang="de-DE" b="1" dirty="0" smtClean="0">
                <a:latin typeface="Times New Roman" pitchFamily="18" charset="0"/>
                <a:cs typeface="Times New Roman" pitchFamily="18" charset="0"/>
              </a:rPr>
              <a:t>Quản lý nội dung SMS của đối tác</a:t>
            </a:r>
            <a:endParaRPr lang="en-US"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kênh</a:t>
            </a:r>
            <a:r>
              <a:rPr lang="en-US" dirty="0" smtClean="0">
                <a:latin typeface="Times New Roman" pitchFamily="18" charset="0"/>
                <a:cs typeface="Times New Roman" pitchFamily="18" charset="0"/>
              </a:rPr>
              <a:t> SMPP</a:t>
            </a:r>
            <a:endParaRPr lang="en-US"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kênh</a:t>
            </a:r>
            <a:r>
              <a:rPr lang="en-US" dirty="0" smtClean="0">
                <a:latin typeface="Times New Roman" pitchFamily="18" charset="0"/>
                <a:cs typeface="Times New Roman" pitchFamily="18" charset="0"/>
              </a:rPr>
              <a:t> API</a:t>
            </a:r>
            <a:endParaRPr lang="en-US"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kênh</a:t>
            </a:r>
            <a:r>
              <a:rPr lang="en-US" dirty="0" smtClean="0">
                <a:latin typeface="Times New Roman" pitchFamily="18" charset="0"/>
                <a:cs typeface="Times New Roman" pitchFamily="18" charset="0"/>
              </a:rPr>
              <a:t> WEB</a:t>
            </a:r>
            <a:endParaRPr lang="en-US" dirty="0">
              <a:latin typeface="Times New Roman" pitchFamily="18" charset="0"/>
              <a:cs typeface="Times New Roman" pitchFamily="18" charset="0"/>
            </a:endParaRPr>
          </a:p>
          <a:p>
            <a:pPr marL="457200" lvl="1" indent="0">
              <a:buNone/>
            </a:pPr>
            <a:endParaRPr lang="de-DE" dirty="0" smtClean="0">
              <a:latin typeface="Times New Roman" pitchFamily="18" charset="0"/>
              <a:cs typeface="Times New Roman" pitchFamily="18" charset="0"/>
            </a:endParaRP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74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98F90-7EF2-4F2C-96FF-1E4D0EF0F056}" type="slidenum">
              <a:rPr lang="en-US" altLang="en-US">
                <a:solidFill>
                  <a:schemeClr val="bg1"/>
                </a:solidFill>
                <a:latin typeface="Times New Roman" panose="02020603050405020304" pitchFamily="18" charset="0"/>
                <a:cs typeface="Times New Roman" panose="02020603050405020304" pitchFamily="18" charset="0"/>
              </a:rPr>
              <a:pPr eaLnBrk="1" hangingPunct="1"/>
              <a:t>12</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altLang="en-US" err="1"/>
              <a:t>Yêu</a:t>
            </a:r>
            <a:r>
              <a:rPr lang="en-US" altLang="en-US"/>
              <a:t> </a:t>
            </a:r>
            <a:r>
              <a:rPr lang="en-US" altLang="en-US" err="1"/>
              <a:t>cầu</a:t>
            </a:r>
            <a:r>
              <a:rPr lang="en-US" altLang="en-US"/>
              <a:t> </a:t>
            </a:r>
            <a:r>
              <a:rPr lang="en-US" altLang="en-US" err="1"/>
              <a:t>cần</a:t>
            </a:r>
            <a:r>
              <a:rPr lang="en-US" altLang="en-US"/>
              <a:t> </a:t>
            </a:r>
            <a:r>
              <a:rPr lang="en-US" altLang="en-US" err="1"/>
              <a:t>đáp</a:t>
            </a:r>
            <a:r>
              <a:rPr lang="en-US" altLang="en-US"/>
              <a:t> </a:t>
            </a:r>
            <a:r>
              <a:rPr lang="en-US" altLang="en-US" err="1"/>
              <a:t>ứng</a:t>
            </a:r>
            <a:endParaRPr lang="en-US" altLang="en-US" smtClean="0"/>
          </a:p>
        </p:txBody>
      </p:sp>
      <p:sp>
        <p:nvSpPr>
          <p:cNvPr id="22531" name="Content Placeholder 2"/>
          <p:cNvSpPr>
            <a:spLocks noGrp="1"/>
          </p:cNvSpPr>
          <p:nvPr>
            <p:ph idx="1"/>
          </p:nvPr>
        </p:nvSpPr>
        <p:spPr>
          <a:xfrm>
            <a:off x="838200" y="1052735"/>
            <a:ext cx="7848600" cy="5073427"/>
          </a:xfrm>
        </p:spPr>
        <p:txBody>
          <a:bodyPr/>
          <a:lstStyle/>
          <a:p>
            <a:pPr lvl="0"/>
            <a:r>
              <a:rPr lang="en-US" sz="2200" b="1" dirty="0" err="1" smtClean="0">
                <a:latin typeface="Times New Roman" pitchFamily="18" charset="0"/>
                <a:cs typeface="Times New Roman" pitchFamily="18" charset="0"/>
              </a:rPr>
              <a:t>Xây</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dựng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kênh</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phân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phối</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để</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Công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ty</a:t>
            </a:r>
            <a:r>
              <a:rPr lang="en-US" sz="2200" b="1" dirty="0" smtClean="0">
                <a:latin typeface="Times New Roman" pitchFamily="18" charset="0"/>
                <a:cs typeface="Times New Roman" pitchFamily="18" charset="0"/>
              </a:rPr>
              <a:t> KV </a:t>
            </a:r>
            <a:r>
              <a:rPr lang="en-US" sz="2200" b="1" dirty="0" err="1" smtClean="0">
                <a:latin typeface="Times New Roman" pitchFamily="18" charset="0"/>
                <a:cs typeface="Times New Roman" pitchFamily="18" charset="0"/>
              </a:rPr>
              <a:t>triển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khai</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bán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dịch</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vụ</a:t>
            </a:r>
            <a:endParaRPr lang="en-US" sz="2200" b="1" dirty="0" smtClean="0">
              <a:latin typeface="Times New Roman" pitchFamily="18" charset="0"/>
              <a:cs typeface="Times New Roman" pitchFamily="18" charset="0"/>
            </a:endParaRPr>
          </a:p>
          <a:p>
            <a:pPr lvl="1"/>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kênh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nhiều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endParaRPr lang="en-US" sz="2000" dirty="0" smtClean="0">
              <a:latin typeface="Times New Roman" pitchFamily="18" charset="0"/>
              <a:cs typeface="Times New Roman" pitchFamily="18" charset="0"/>
            </a:endParaRPr>
          </a:p>
          <a:p>
            <a:pPr lvl="1"/>
            <a:r>
              <a:rPr lang="en-US" sz="2000" dirty="0" err="1" smtClean="0">
                <a:latin typeface="Times New Roman" pitchFamily="18" charset="0"/>
                <a:cs typeface="Times New Roman" pitchFamily="18" charset="0"/>
              </a:rPr>
              <a:t>Hỗ</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viên</a:t>
            </a:r>
            <a:r>
              <a:rPr lang="en-US" sz="2000" dirty="0" smtClean="0">
                <a:latin typeface="Times New Roman" pitchFamily="18" charset="0"/>
                <a:cs typeface="Times New Roman" pitchFamily="18" charset="0"/>
              </a:rPr>
              <a:t> AM</a:t>
            </a:r>
          </a:p>
          <a:p>
            <a:pPr lvl="1"/>
            <a:r>
              <a:rPr lang="en-US" sz="2000" dirty="0" err="1" smtClean="0">
                <a:latin typeface="Times New Roman" pitchFamily="18" charset="0"/>
                <a:cs typeface="Times New Roman" pitchFamily="18" charset="0"/>
              </a:rPr>
              <a:t>Hỗ</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dịch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vực</a:t>
            </a:r>
            <a:endParaRPr lang="en-US" sz="2000" dirty="0">
              <a:latin typeface="Times New Roman" pitchFamily="18" charset="0"/>
              <a:cs typeface="Times New Roman" pitchFamily="18" charset="0"/>
            </a:endParaRPr>
          </a:p>
          <a:p>
            <a:pPr lvl="0"/>
            <a:r>
              <a:rPr lang="en-US" sz="2200" b="1" dirty="0" err="1" smtClean="0">
                <a:latin typeface="Times New Roman" pitchFamily="18" charset="0"/>
                <a:cs typeface="Times New Roman" pitchFamily="18" charset="0"/>
              </a:rPr>
              <a:t>Quản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lý</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BlackList</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theo</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Brandname</a:t>
            </a:r>
            <a:endParaRPr lang="en-US" sz="2200" b="1" dirty="0">
              <a:latin typeface="Times New Roman" pitchFamily="18" charset="0"/>
              <a:cs typeface="Times New Roman" pitchFamily="18" charset="0"/>
            </a:endParaRPr>
          </a:p>
          <a:p>
            <a:pPr marL="914400" lvl="2" indent="0" algn="just" eaLnBrk="1" hangingPunct="1">
              <a:buFont typeface="Wingdings" pitchFamily="2" charset="2"/>
              <a:buNone/>
            </a:pPr>
            <a:endParaRPr lang="en-US" altLang="en-US" sz="2200"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13</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lvl="0"/>
            <a:r>
              <a:rPr lang="en-US" sz="2200" b="1" dirty="0" err="1" smtClean="0">
                <a:latin typeface="Times New Roman" pitchFamily="18" charset="0"/>
                <a:cs typeface="Times New Roman" pitchFamily="18" charset="0"/>
              </a:rPr>
              <a:t>Các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chức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năng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báo</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cáo</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thống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kê</a:t>
            </a:r>
            <a:endParaRPr lang="en-US" sz="2200" b="1"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BC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tháng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quý</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năm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BC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Brandname</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nhóm</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CTDVKV, chi </a:t>
            </a:r>
            <a:r>
              <a:rPr lang="en-US" dirty="0" err="1" smtClean="0">
                <a:latin typeface="Times New Roman" pitchFamily="18" charset="0"/>
                <a:cs typeface="Times New Roman" pitchFamily="18" charset="0"/>
              </a:rPr>
              <a:t>nhánh</a:t>
            </a:r>
            <a:r>
              <a:rPr lang="en-US" dirty="0" smtClean="0">
                <a:latin typeface="Times New Roman" pitchFamily="18" charset="0"/>
                <a:cs typeface="Times New Roman" pitchFamily="18" charset="0"/>
              </a:rPr>
              <a:t> CTDVKV</a:t>
            </a: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(QC/CSKH)</a:t>
            </a:r>
          </a:p>
          <a:p>
            <a:pPr lvl="1"/>
            <a:r>
              <a:rPr lang="en-US" dirty="0">
                <a:latin typeface="Times New Roman" pitchFamily="18" charset="0"/>
                <a:cs typeface="Times New Roman" pitchFamily="18" charset="0"/>
              </a:rPr>
              <a:t>BC </a:t>
            </a: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AM</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914400" lvl="2" indent="0" algn="just" eaLnBrk="1" hangingPunct="1">
              <a:buFont typeface="Wingdings" pitchFamily="2" charset="2"/>
              <a:buNone/>
            </a:pPr>
            <a:endParaRPr lang="en-US" altLang="en-US" sz="2200"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14</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31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đối</a:t>
            </a:r>
            <a:r>
              <a:rPr lang="en-US" dirty="0" smtClean="0"/>
              <a:t> </a:t>
            </a:r>
            <a:r>
              <a:rPr lang="en-US" dirty="0" err="1" smtClean="0"/>
              <a:t>soát</a:t>
            </a:r>
            <a:endParaRPr lang="en-US" dirty="0" smtClean="0"/>
          </a:p>
          <a:p>
            <a:pPr lvl="1"/>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tháng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quý</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năm</a:t>
            </a:r>
            <a:endParaRPr lang="en-US"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Brandname</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MVAS &amp;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MVAS/CTKV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/KH </a:t>
            </a:r>
            <a:r>
              <a:rPr lang="en-US" dirty="0" err="1" smtClean="0">
                <a:latin typeface="Times New Roman" pitchFamily="18" charset="0"/>
                <a:cs typeface="Times New Roman" pitchFamily="18" charset="0"/>
              </a:rPr>
              <a:t>lẻ</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MVAS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CTKV</a:t>
            </a:r>
          </a:p>
          <a:p>
            <a:pPr lvl="1"/>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Brandname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a:t>
            </a:r>
            <a:r>
              <a:rPr lang="en-US" dirty="0" smtClean="0">
                <a:latin typeface="Times New Roman" pitchFamily="18" charset="0"/>
                <a:cs typeface="Times New Roman" pitchFamily="18" charset="0"/>
              </a:rPr>
              <a:t>).</a:t>
            </a:r>
            <a:endParaRPr lang="en-US" dirty="0"/>
          </a:p>
          <a:p>
            <a:pPr lvl="1"/>
            <a:endParaRPr lang="en-US" dirty="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15</a:t>
            </a:fld>
            <a:endParaRPr lang="en-US" altLang="en-US"/>
          </a:p>
        </p:txBody>
      </p:sp>
    </p:spTree>
    <p:extLst>
      <p:ext uri="{BB962C8B-B14F-4D97-AF65-F5344CB8AC3E}">
        <p14:creationId xmlns:p14="http://schemas.microsoft.com/office/powerpoint/2010/main" val="205306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3" name="Content Placeholder 2"/>
          <p:cNvSpPr>
            <a:spLocks noGrp="1"/>
          </p:cNvSpPr>
          <p:nvPr>
            <p:ph idx="1"/>
          </p:nvPr>
        </p:nvSpPr>
        <p:spPr/>
        <p:txBody>
          <a:bodyPr/>
          <a:lstStyle/>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năng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endParaRPr lang="en-US" b="1"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nhóm</a:t>
            </a:r>
            <a:r>
              <a:rPr lang="en-US" dirty="0" smtClean="0">
                <a:latin typeface="Times New Roman" pitchFamily="18" charset="0"/>
                <a:cs typeface="Times New Roman" pitchFamily="18" charset="0"/>
              </a:rPr>
              <a:t> NSD</a:t>
            </a:r>
          </a:p>
          <a:p>
            <a:pPr lvl="1"/>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quyền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NSD</a:t>
            </a: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dải</a:t>
            </a:r>
            <a:r>
              <a:rPr lang="en-US" dirty="0" smtClean="0">
                <a:latin typeface="Times New Roman" pitchFamily="18" charset="0"/>
                <a:cs typeface="Times New Roman" pitchFamily="18" charset="0"/>
              </a:rPr>
              <a:t> IP</a:t>
            </a:r>
          </a:p>
          <a:p>
            <a:pPr lvl="1"/>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endParaRPr lang="en-US" dirty="0"/>
          </a:p>
          <a:p>
            <a:pPr lvl="1"/>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16</a:t>
            </a:fld>
            <a:endParaRPr lang="en-US" altLang="en-US"/>
          </a:p>
        </p:txBody>
      </p:sp>
    </p:spTree>
    <p:extLst>
      <p:ext uri="{BB962C8B-B14F-4D97-AF65-F5344CB8AC3E}">
        <p14:creationId xmlns:p14="http://schemas.microsoft.com/office/powerpoint/2010/main" val="385877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3" name="Content Placeholder 2"/>
          <p:cNvSpPr>
            <a:spLocks noGrp="1"/>
          </p:cNvSpPr>
          <p:nvPr>
            <p:ph idx="1"/>
          </p:nvPr>
        </p:nvSpPr>
        <p:spPr/>
        <p:txBody>
          <a:bodyPr/>
          <a:lstStyle/>
          <a:p>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năng</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tiến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thống</a:t>
            </a:r>
            <a:endParaRPr lang="en-US" b="1" dirty="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Mail/SMS Alert</a:t>
            </a:r>
          </a:p>
          <a:p>
            <a:pPr lvl="1"/>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System Alert</a:t>
            </a:r>
          </a:p>
          <a:p>
            <a:pPr lvl="1"/>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Disk Cleaner</a:t>
            </a:r>
          </a:p>
          <a:p>
            <a:pPr lvl="1"/>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Database Cleaner</a:t>
            </a:r>
          </a:p>
          <a:p>
            <a:pPr lvl="1"/>
            <a:r>
              <a:rPr lang="en-US" dirty="0" err="1">
                <a:latin typeface="Times New Roman" pitchFamily="18" charset="0"/>
                <a:cs typeface="Times New Roman" pitchFamily="18" charset="0"/>
              </a:rPr>
              <a:t>Chức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Backup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17</a:t>
            </a:fld>
            <a:endParaRPr lang="en-US" altLang="en-US"/>
          </a:p>
        </p:txBody>
      </p:sp>
    </p:spTree>
    <p:extLst>
      <p:ext uri="{BB962C8B-B14F-4D97-AF65-F5344CB8AC3E}">
        <p14:creationId xmlns:p14="http://schemas.microsoft.com/office/powerpoint/2010/main" val="344577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KẾ HOẠCH TRIỂN KHAI</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2017-01-11</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18</a:t>
            </a:fld>
            <a:endParaRPr lang="en-US" altLang="en-US" dirty="0"/>
          </a:p>
        </p:txBody>
      </p:sp>
    </p:spTree>
    <p:extLst>
      <p:ext uri="{BB962C8B-B14F-4D97-AF65-F5344CB8AC3E}">
        <p14:creationId xmlns:p14="http://schemas.microsoft.com/office/powerpoint/2010/main" val="3459675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cứng</a:t>
            </a:r>
            <a:endParaRPr lang="en-US" altLang="en-US" dirty="0" smtClean="0"/>
          </a:p>
        </p:txBody>
      </p:sp>
      <p:sp>
        <p:nvSpPr>
          <p:cNvPr id="2457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4580"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DB528F-C1F4-4950-8A67-46D2A893BE58}" type="slidenum">
              <a:rPr lang="en-US" altLang="en-US">
                <a:solidFill>
                  <a:schemeClr val="bg1"/>
                </a:solidFill>
                <a:latin typeface="Times New Roman" panose="02020603050405020304" pitchFamily="18" charset="0"/>
                <a:cs typeface="Times New Roman" panose="02020603050405020304" pitchFamily="18" charset="0"/>
              </a:rPr>
              <a:pPr eaLnBrk="1" hangingPunct="1"/>
              <a:t>19</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15501859"/>
              </p:ext>
            </p:extLst>
          </p:nvPr>
        </p:nvGraphicFramePr>
        <p:xfrm>
          <a:off x="395288" y="1177394"/>
          <a:ext cx="8425184" cy="4051806"/>
        </p:xfrm>
        <a:graphic>
          <a:graphicData uri="http://schemas.openxmlformats.org/drawingml/2006/table">
            <a:tbl>
              <a:tblPr/>
              <a:tblGrid>
                <a:gridCol w="1873250"/>
                <a:gridCol w="1727200"/>
                <a:gridCol w="1512887"/>
                <a:gridCol w="3311847"/>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Sản</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phẩm</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4930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cung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câp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29/12/2016</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cung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6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bàn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hóa</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07/01/2017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Hàng</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hóa</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được</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bàn</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giao</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cho</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SunViet</a:t>
                      </a:r>
                      <a:endPar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454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Khảo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sát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01/02/2017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khảo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sát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93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02/12/2017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93713">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10/02/2017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kỹ</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thuật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051316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47800" y="30163"/>
            <a:ext cx="7467600" cy="579437"/>
          </a:xfrm>
        </p:spPr>
        <p:txBody>
          <a:bodyPr/>
          <a:lstStyle/>
          <a:p>
            <a:pPr fontAlgn="base">
              <a:spcAft>
                <a:spcPct val="0"/>
              </a:spcAft>
            </a:pPr>
            <a:r>
              <a:rPr lang="en-US" altLang="en-US" smtClean="0"/>
              <a:t>Tổng quan</a:t>
            </a:r>
          </a:p>
        </p:txBody>
      </p:sp>
      <p:sp>
        <p:nvSpPr>
          <p:cNvPr id="1126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8C6DD5-9BE4-4174-A924-F40362A4C8F2}" type="slidenum">
              <a:rPr lang="en-US" altLang="en-US">
                <a:solidFill>
                  <a:schemeClr val="bg1"/>
                </a:solidFill>
                <a:latin typeface="Times New Roman" panose="02020603050405020304" pitchFamily="18" charset="0"/>
                <a:cs typeface="Times New Roman" panose="02020603050405020304" pitchFamily="18" charset="0"/>
              </a:rPr>
              <a:pPr eaLnBrk="1" hangingPunct="1"/>
              <a:t>2</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10" name="Table Placeholder 8"/>
          <p:cNvGraphicFramePr>
            <a:graphicFrameLocks noGrp="1"/>
          </p:cNvGraphicFramePr>
          <p:nvPr>
            <p:ph type="tbl" sz="quarter" idx="13"/>
            <p:extLst>
              <p:ext uri="{D42A27DB-BD31-4B8C-83A1-F6EECF244321}">
                <p14:modId xmlns:p14="http://schemas.microsoft.com/office/powerpoint/2010/main" val="1126097213"/>
              </p:ext>
            </p:extLst>
          </p:nvPr>
        </p:nvGraphicFramePr>
        <p:xfrm>
          <a:off x="684213" y="764705"/>
          <a:ext cx="8280275" cy="5613717"/>
        </p:xfrm>
        <a:graphic>
          <a:graphicData uri="http://schemas.openxmlformats.org/drawingml/2006/table">
            <a:tbl>
              <a:tblPr firstRow="1" bandRow="1">
                <a:tableStyleId>{5C22544A-7EE6-4342-B048-85BDC9FD1C3A}</a:tableStyleId>
              </a:tblPr>
              <a:tblGrid>
                <a:gridCol w="2785183"/>
                <a:gridCol w="5495092"/>
              </a:tblGrid>
              <a:tr h="549335">
                <a:tc gridSpan="2">
                  <a:txBody>
                    <a:bodyPr/>
                    <a:lstStyle/>
                    <a:p>
                      <a:pPr algn="l"/>
                      <a:r>
                        <a:rPr lang="vi-VN" sz="2400" dirty="0" smtClean="0">
                          <a:latin typeface="+mj-lt"/>
                        </a:rPr>
                        <a:t>Thông</a:t>
                      </a:r>
                      <a:r>
                        <a:rPr lang="vi-VN" sz="2400" baseline="0" dirty="0" smtClean="0">
                          <a:latin typeface="+mj-lt"/>
                        </a:rPr>
                        <a:t> tin </a:t>
                      </a:r>
                      <a:r>
                        <a:rPr lang="vi-VN" sz="2400" b="1" kern="1200" dirty="0" smtClean="0">
                          <a:solidFill>
                            <a:schemeClr val="lt1"/>
                          </a:solidFill>
                          <a:latin typeface="+mj-lt"/>
                          <a:ea typeface="+mn-ea"/>
                          <a:cs typeface="+mn-cs"/>
                        </a:rPr>
                        <a:t>chung</a:t>
                      </a:r>
                      <a:r>
                        <a:rPr lang="en-US" sz="2400" b="1" kern="1200" baseline="0" dirty="0" smtClean="0">
                          <a:solidFill>
                            <a:schemeClr val="lt1"/>
                          </a:solidFill>
                          <a:latin typeface="+mj-lt"/>
                          <a:ea typeface="+mn-ea"/>
                          <a:cs typeface="+mn-cs"/>
                        </a:rPr>
                        <a:t> </a:t>
                      </a:r>
                      <a:r>
                        <a:rPr lang="en-US" sz="2400" b="1" kern="1200" baseline="0" dirty="0" err="1" smtClean="0">
                          <a:solidFill>
                            <a:schemeClr val="lt1"/>
                          </a:solidFill>
                          <a:latin typeface="Times New Roman" pitchFamily="18" charset="0"/>
                          <a:ea typeface="+mn-ea"/>
                          <a:cs typeface="Times New Roman" pitchFamily="18" charset="0"/>
                        </a:rPr>
                        <a:t>về</a:t>
                      </a:r>
                      <a:r>
                        <a:rPr lang="en-US" sz="2400" b="1" kern="1200" baseline="0" dirty="0" smtClean="0">
                          <a:solidFill>
                            <a:schemeClr val="lt1"/>
                          </a:solidFill>
                          <a:latin typeface="Times New Roman" pitchFamily="18" charset="0"/>
                          <a:ea typeface="+mn-ea"/>
                          <a:cs typeface="Times New Roman" pitchFamily="18" charset="0"/>
                        </a:rPr>
                        <a:t> </a:t>
                      </a:r>
                      <a:r>
                        <a:rPr lang="en-US" sz="2400" b="1" kern="1200" baseline="0" dirty="0" err="1" smtClean="0">
                          <a:solidFill>
                            <a:schemeClr val="lt1"/>
                          </a:solidFill>
                          <a:latin typeface="Times New Roman" pitchFamily="18" charset="0"/>
                          <a:ea typeface="+mn-ea"/>
                          <a:cs typeface="Times New Roman" pitchFamily="18" charset="0"/>
                        </a:rPr>
                        <a:t>dự</a:t>
                      </a:r>
                      <a:r>
                        <a:rPr lang="en-US" sz="2400" b="1" kern="1200" baseline="0" dirty="0" smtClean="0">
                          <a:solidFill>
                            <a:schemeClr val="lt1"/>
                          </a:solidFill>
                          <a:latin typeface="Times New Roman" pitchFamily="18" charset="0"/>
                          <a:ea typeface="+mn-ea"/>
                          <a:cs typeface="Times New Roman" pitchFamily="18" charset="0"/>
                        </a:rPr>
                        <a:t> </a:t>
                      </a:r>
                      <a:r>
                        <a:rPr lang="en-US" sz="2400" b="1" kern="1200" baseline="0" dirty="0" err="1" smtClean="0">
                          <a:solidFill>
                            <a:schemeClr val="lt1"/>
                          </a:solidFill>
                          <a:latin typeface="Times New Roman" pitchFamily="18" charset="0"/>
                          <a:ea typeface="+mn-ea"/>
                          <a:cs typeface="Times New Roman" pitchFamily="18" charset="0"/>
                        </a:rPr>
                        <a:t>án</a:t>
                      </a:r>
                      <a:endParaRPr lang="vi-VN" sz="2400" b="1" kern="1200" dirty="0">
                        <a:solidFill>
                          <a:schemeClr val="lt1"/>
                        </a:solidFill>
                        <a:latin typeface="Times New Roman" pitchFamily="18" charset="0"/>
                        <a:ea typeface="+mn-ea"/>
                        <a:cs typeface="Times New Roman" pitchFamily="18" charset="0"/>
                      </a:endParaRPr>
                    </a:p>
                  </a:txBody>
                  <a:tcPr marL="92062" marR="92062" marT="45705" marB="45705" anchor="ctr"/>
                </a:tc>
                <a:tc hMerge="1">
                  <a:txBody>
                    <a:bodyPr/>
                    <a:lstStyle/>
                    <a:p>
                      <a:endParaRPr lang="vi-VN"/>
                    </a:p>
                  </a:txBody>
                  <a:tcPr/>
                </a:tc>
              </a:tr>
              <a:tr h="1371354">
                <a:tc>
                  <a:txBody>
                    <a:bodyPr/>
                    <a:lstStyle/>
                    <a:p>
                      <a:pPr marL="0" algn="l" defTabSz="914400" rtl="0" eaLnBrk="1" latinLnBrk="0" hangingPunct="1">
                        <a:lnSpc>
                          <a:spcPct val="120000"/>
                        </a:lnSpc>
                      </a:pPr>
                      <a:r>
                        <a:rPr lang="en-US" sz="2400" b="0" kern="1200" err="1" smtClean="0">
                          <a:solidFill>
                            <a:schemeClr val="dk1"/>
                          </a:solidFill>
                          <a:latin typeface="Times New Roman" pitchFamily="18" charset="0"/>
                          <a:ea typeface="+mn-ea"/>
                          <a:cs typeface="Times New Roman" pitchFamily="18" charset="0"/>
                        </a:rPr>
                        <a:t>Dự</a:t>
                      </a:r>
                      <a:r>
                        <a:rPr lang="en-US" sz="2400" b="0" kern="1200" baseline="0" smtClean="0">
                          <a:solidFill>
                            <a:schemeClr val="dk1"/>
                          </a:solidFill>
                          <a:latin typeface="Times New Roman" pitchFamily="18" charset="0"/>
                          <a:ea typeface="+mn-ea"/>
                          <a:cs typeface="Times New Roman" pitchFamily="18" charset="0"/>
                        </a:rPr>
                        <a:t> </a:t>
                      </a:r>
                      <a:r>
                        <a:rPr lang="en-US" sz="2400" b="0" kern="1200" baseline="0" err="1" smtClean="0">
                          <a:solidFill>
                            <a:schemeClr val="dk1"/>
                          </a:solidFill>
                          <a:latin typeface="Times New Roman" pitchFamily="18" charset="0"/>
                          <a:ea typeface="+mn-ea"/>
                          <a:cs typeface="Times New Roman" pitchFamily="18" charset="0"/>
                        </a:rPr>
                        <a:t>án</a:t>
                      </a:r>
                      <a:endParaRPr lang="vi-VN" sz="2400" b="0" kern="1200">
                        <a:solidFill>
                          <a:schemeClr val="dk1"/>
                        </a:solidFill>
                        <a:latin typeface="Times New Roman" pitchFamily="18" charset="0"/>
                        <a:ea typeface="+mn-ea"/>
                        <a:cs typeface="Times New Roman" pitchFamily="18" charset="0"/>
                      </a:endParaRPr>
                    </a:p>
                  </a:txBody>
                  <a:tcPr marL="92062" marR="92062" marT="45705" marB="45705" anchor="ctr"/>
                </a:tc>
                <a:tc>
                  <a:txBody>
                    <a:bodyPr/>
                    <a:lstStyle/>
                    <a:p>
                      <a:pPr marL="0" marR="0" lvl="1" indent="0" algn="just" defTabSz="914400" rtl="0" eaLnBrk="1" fontAlgn="auto" latinLnBrk="0" hangingPunct="1">
                        <a:lnSpc>
                          <a:spcPct val="120000"/>
                        </a:lnSpc>
                        <a:spcBef>
                          <a:spcPts val="0"/>
                        </a:spcBef>
                        <a:spcAft>
                          <a:spcPts val="0"/>
                        </a:spcAft>
                        <a:buClrTx/>
                        <a:buSzTx/>
                        <a:buFontTx/>
                        <a:buNone/>
                        <a:tabLst/>
                        <a:defRPr/>
                      </a:pPr>
                      <a:r>
                        <a:rPr lang="nl-NL" sz="2400" b="0" kern="1200" dirty="0" smtClean="0">
                          <a:solidFill>
                            <a:schemeClr val="dk1"/>
                          </a:solidFill>
                          <a:latin typeface="Times New Roman" pitchFamily="18" charset="0"/>
                          <a:ea typeface="+mn-ea"/>
                          <a:cs typeface="Times New Roman" pitchFamily="18" charset="0"/>
                        </a:rPr>
                        <a:t>Trang</a:t>
                      </a:r>
                      <a:r>
                        <a:rPr lang="nl-NL" sz="2400" b="0" kern="1200" baseline="0" dirty="0" smtClean="0">
                          <a:solidFill>
                            <a:schemeClr val="dk1"/>
                          </a:solidFill>
                          <a:latin typeface="Times New Roman" pitchFamily="18" charset="0"/>
                          <a:ea typeface="+mn-ea"/>
                          <a:cs typeface="Times New Roman" pitchFamily="18" charset="0"/>
                        </a:rPr>
                        <a:t> bị hệ thống kinh doanh dịch vụ SMS Brandname tại Trung tâm MVAS và các Công ty KV</a:t>
                      </a:r>
                      <a:endParaRPr lang="vi-VN" sz="2400" b="0" kern="1200" dirty="0">
                        <a:solidFill>
                          <a:schemeClr val="dk1"/>
                        </a:solidFill>
                        <a:latin typeface="Times New Roman" pitchFamily="18" charset="0"/>
                        <a:ea typeface="+mn-ea"/>
                        <a:cs typeface="Times New Roman" pitchFamily="18" charset="0"/>
                      </a:endParaRPr>
                    </a:p>
                  </a:txBody>
                  <a:tcPr marL="92062" marR="92062" marT="45705" marB="45705" anchor="ctr"/>
                </a:tc>
              </a:tr>
              <a:tr h="943910">
                <a:tc>
                  <a:txBody>
                    <a:bodyPr/>
                    <a:lstStyle/>
                    <a:p>
                      <a:pPr>
                        <a:lnSpc>
                          <a:spcPct val="120000"/>
                        </a:lnSpc>
                      </a:pPr>
                      <a:r>
                        <a:rPr lang="en-US" sz="2400" err="1" smtClean="0">
                          <a:latin typeface="Times New Roman" pitchFamily="18" charset="0"/>
                          <a:cs typeface="Times New Roman" pitchFamily="18" charset="0"/>
                        </a:rPr>
                        <a:t>Đối</a:t>
                      </a:r>
                      <a:r>
                        <a:rPr lang="en-US" sz="2400" baseline="0" smtClean="0">
                          <a:latin typeface="Times New Roman" pitchFamily="18" charset="0"/>
                          <a:cs typeface="Times New Roman" pitchFamily="18" charset="0"/>
                        </a:rPr>
                        <a:t> </a:t>
                      </a:r>
                      <a:r>
                        <a:rPr lang="en-US" sz="2400" baseline="0" err="1" smtClean="0">
                          <a:latin typeface="Times New Roman" pitchFamily="18" charset="0"/>
                          <a:cs typeface="Times New Roman" pitchFamily="18" charset="0"/>
                        </a:rPr>
                        <a:t>tác</a:t>
                      </a:r>
                      <a:endParaRPr lang="vi-VN" sz="2400">
                        <a:latin typeface="Times New Roman" pitchFamily="18" charset="0"/>
                        <a:cs typeface="Times New Roman" pitchFamily="18" charset="0"/>
                      </a:endParaRPr>
                    </a:p>
                  </a:txBody>
                  <a:tcPr marL="92062" marR="92062" marT="45705" marB="45705" anchor="ctr"/>
                </a:tc>
                <a:tc>
                  <a:txBody>
                    <a:bodyPr/>
                    <a:lstStyle/>
                    <a:p>
                      <a:pPr marL="0" algn="just" defTabSz="914400" rtl="0" eaLnBrk="1" latinLnBrk="0" hangingPunct="1">
                        <a:lnSpc>
                          <a:spcPct val="120000"/>
                        </a:lnSpc>
                      </a:pPr>
                      <a:r>
                        <a:rPr lang="en-US" sz="2400" b="0" kern="1200" dirty="0" err="1" smtClean="0">
                          <a:solidFill>
                            <a:schemeClr val="dk1"/>
                          </a:solidFill>
                          <a:latin typeface="Times New Roman" pitchFamily="18" charset="0"/>
                          <a:ea typeface="+mn-ea"/>
                          <a:cs typeface="Times New Roman" pitchFamily="18" charset="0"/>
                        </a:rPr>
                        <a:t>Trung</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tâm</a:t>
                      </a:r>
                      <a:r>
                        <a:rPr lang="en-US" sz="2400" b="0" kern="1200" baseline="0" dirty="0" smtClean="0">
                          <a:solidFill>
                            <a:schemeClr val="dk1"/>
                          </a:solidFill>
                          <a:latin typeface="Times New Roman" pitchFamily="18" charset="0"/>
                          <a:ea typeface="+mn-ea"/>
                          <a:cs typeface="Times New Roman" pitchFamily="18" charset="0"/>
                        </a:rPr>
                        <a:t> DV ĐPT &amp; GTGT - </a:t>
                      </a:r>
                      <a:r>
                        <a:rPr lang="en-US" sz="2400" b="0" kern="1200" dirty="0" err="1" smtClean="0">
                          <a:solidFill>
                            <a:schemeClr val="dk1"/>
                          </a:solidFill>
                          <a:latin typeface="Times New Roman" pitchFamily="18" charset="0"/>
                          <a:ea typeface="+mn-ea"/>
                          <a:cs typeface="Times New Roman" pitchFamily="18" charset="0"/>
                        </a:rPr>
                        <a:t>Tổng</a:t>
                      </a:r>
                      <a:r>
                        <a:rPr lang="en-US" sz="2400" b="0" kern="1200" baseline="0" dirty="0" smtClean="0">
                          <a:solidFill>
                            <a:schemeClr val="dk1"/>
                          </a:solidFill>
                          <a:latin typeface="Times New Roman" pitchFamily="18" charset="0"/>
                          <a:ea typeface="+mn-ea"/>
                          <a:cs typeface="Times New Roman" pitchFamily="18" charset="0"/>
                        </a:rPr>
                        <a:t> </a:t>
                      </a:r>
                      <a:r>
                        <a:rPr lang="en-US" sz="2400" b="0" kern="1200" baseline="0" dirty="0" err="1" smtClean="0">
                          <a:solidFill>
                            <a:schemeClr val="dk1"/>
                          </a:solidFill>
                          <a:latin typeface="Times New Roman" pitchFamily="18" charset="0"/>
                          <a:ea typeface="+mn-ea"/>
                          <a:cs typeface="Times New Roman" pitchFamily="18" charset="0"/>
                        </a:rPr>
                        <a:t>công</a:t>
                      </a:r>
                      <a:r>
                        <a:rPr lang="en-US" sz="2400" b="0" kern="1200" baseline="0" dirty="0" smtClean="0">
                          <a:solidFill>
                            <a:schemeClr val="dk1"/>
                          </a:solidFill>
                          <a:latin typeface="Times New Roman" pitchFamily="18" charset="0"/>
                          <a:ea typeface="+mn-ea"/>
                          <a:cs typeface="Times New Roman" pitchFamily="18" charset="0"/>
                        </a:rPr>
                        <a:t> </a:t>
                      </a:r>
                      <a:r>
                        <a:rPr lang="en-US" sz="2400" b="0" kern="1200" baseline="0" dirty="0" err="1" smtClean="0">
                          <a:solidFill>
                            <a:schemeClr val="dk1"/>
                          </a:solidFill>
                          <a:latin typeface="Times New Roman" pitchFamily="18" charset="0"/>
                          <a:ea typeface="+mn-ea"/>
                          <a:cs typeface="Times New Roman" pitchFamily="18" charset="0"/>
                        </a:rPr>
                        <a:t>ty</a:t>
                      </a:r>
                      <a:r>
                        <a:rPr lang="en-US" sz="2400" b="0" kern="1200" baseline="0" dirty="0" smtClean="0">
                          <a:solidFill>
                            <a:schemeClr val="dk1"/>
                          </a:solidFill>
                          <a:latin typeface="Times New Roman" pitchFamily="18" charset="0"/>
                          <a:ea typeface="+mn-ea"/>
                          <a:cs typeface="Times New Roman" pitchFamily="18" charset="0"/>
                        </a:rPr>
                        <a:t> </a:t>
                      </a:r>
                      <a:r>
                        <a:rPr lang="en-US" sz="2400" b="0" kern="1200" baseline="0" dirty="0" err="1" smtClean="0">
                          <a:solidFill>
                            <a:schemeClr val="dk1"/>
                          </a:solidFill>
                          <a:latin typeface="Times New Roman" pitchFamily="18" charset="0"/>
                          <a:ea typeface="+mn-ea"/>
                          <a:cs typeface="Times New Roman" pitchFamily="18" charset="0"/>
                        </a:rPr>
                        <a:t>viễn</a:t>
                      </a:r>
                      <a:r>
                        <a:rPr lang="en-US" sz="2400" b="0" kern="1200" baseline="0" dirty="0" smtClean="0">
                          <a:solidFill>
                            <a:schemeClr val="dk1"/>
                          </a:solidFill>
                          <a:latin typeface="Times New Roman" pitchFamily="18" charset="0"/>
                          <a:ea typeface="+mn-ea"/>
                          <a:cs typeface="Times New Roman" pitchFamily="18" charset="0"/>
                        </a:rPr>
                        <a:t> </a:t>
                      </a:r>
                      <a:r>
                        <a:rPr lang="en-US" sz="2400" b="0" kern="1200" baseline="0" dirty="0" err="1" smtClean="0">
                          <a:solidFill>
                            <a:schemeClr val="dk1"/>
                          </a:solidFill>
                          <a:latin typeface="Times New Roman" pitchFamily="18" charset="0"/>
                          <a:ea typeface="+mn-ea"/>
                          <a:cs typeface="Times New Roman" pitchFamily="18" charset="0"/>
                        </a:rPr>
                        <a:t>thông</a:t>
                      </a:r>
                      <a:r>
                        <a:rPr lang="en-US" sz="2400" b="0" kern="1200" baseline="0" dirty="0" smtClean="0">
                          <a:solidFill>
                            <a:schemeClr val="dk1"/>
                          </a:solidFill>
                          <a:latin typeface="Times New Roman" pitchFamily="18" charset="0"/>
                          <a:ea typeface="+mn-ea"/>
                          <a:cs typeface="Times New Roman" pitchFamily="18" charset="0"/>
                        </a:rPr>
                        <a:t> </a:t>
                      </a:r>
                      <a:r>
                        <a:rPr lang="en-US" sz="2400" b="0" kern="1200" baseline="0" dirty="0" err="1" smtClean="0">
                          <a:solidFill>
                            <a:schemeClr val="dk1"/>
                          </a:solidFill>
                          <a:latin typeface="Times New Roman" pitchFamily="18" charset="0"/>
                          <a:ea typeface="+mn-ea"/>
                          <a:cs typeface="Times New Roman" pitchFamily="18" charset="0"/>
                        </a:rPr>
                        <a:t>MobiFone</a:t>
                      </a:r>
                      <a:endParaRPr lang="vi-VN" sz="2400" b="0" kern="1200" dirty="0">
                        <a:solidFill>
                          <a:schemeClr val="dk1"/>
                        </a:solidFill>
                        <a:latin typeface="Times New Roman" pitchFamily="18" charset="0"/>
                        <a:ea typeface="+mn-ea"/>
                        <a:cs typeface="Times New Roman" pitchFamily="18" charset="0"/>
                      </a:endParaRPr>
                    </a:p>
                  </a:txBody>
                  <a:tcPr marL="92062" marR="92062" marT="45705" marB="45705" anchor="ctr"/>
                </a:tc>
              </a:tr>
              <a:tr h="1840072">
                <a:tc>
                  <a:txBody>
                    <a:bodyPr/>
                    <a:lstStyle/>
                    <a:p>
                      <a:pPr>
                        <a:lnSpc>
                          <a:spcPct val="120000"/>
                        </a:lnSpc>
                      </a:pPr>
                      <a:r>
                        <a:rPr lang="en-US" sz="2400" dirty="0" err="1" smtClean="0">
                          <a:latin typeface="Times New Roman" pitchFamily="18" charset="0"/>
                          <a:cs typeface="Times New Roman" pitchFamily="18" charset="0"/>
                        </a:rPr>
                        <a:t>Đơn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vị</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cung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cấp</a:t>
                      </a:r>
                      <a:endParaRPr lang="vi-VN" sz="2400" dirty="0">
                        <a:latin typeface="Times New Roman" pitchFamily="18" charset="0"/>
                        <a:cs typeface="Times New Roman" pitchFamily="18" charset="0"/>
                      </a:endParaRPr>
                    </a:p>
                  </a:txBody>
                  <a:tcPr marL="92062" marR="92062" marT="45705" marB="45705" anchor="ctr"/>
                </a:tc>
                <a:tc>
                  <a:txBody>
                    <a:bodyPr/>
                    <a:lstStyle/>
                    <a:p>
                      <a:pPr marL="0" algn="just" defTabSz="914400" rtl="0" eaLnBrk="1" latinLnBrk="0" hangingPunct="1">
                        <a:lnSpc>
                          <a:spcPct val="120000"/>
                        </a:lnSpc>
                      </a:pPr>
                      <a:r>
                        <a:rPr lang="pt-BR" sz="2400" b="0" kern="1200" dirty="0" smtClean="0">
                          <a:solidFill>
                            <a:schemeClr val="dk1"/>
                          </a:solidFill>
                          <a:latin typeface="Times New Roman" pitchFamily="18" charset="0"/>
                          <a:ea typeface="+mn-ea"/>
                          <a:cs typeface="Times New Roman" pitchFamily="18" charset="0"/>
                        </a:rPr>
                        <a:t>Liên</a:t>
                      </a:r>
                      <a:r>
                        <a:rPr lang="pt-BR" sz="2400" b="0" kern="1200" baseline="0" dirty="0" smtClean="0">
                          <a:solidFill>
                            <a:schemeClr val="dk1"/>
                          </a:solidFill>
                          <a:latin typeface="Times New Roman" pitchFamily="18" charset="0"/>
                          <a:ea typeface="+mn-ea"/>
                          <a:cs typeface="Times New Roman" pitchFamily="18" charset="0"/>
                        </a:rPr>
                        <a:t> danh </a:t>
                      </a:r>
                      <a:r>
                        <a:rPr lang="pt-BR" sz="2400" b="0" kern="1200" dirty="0" smtClean="0">
                          <a:solidFill>
                            <a:schemeClr val="dk1"/>
                          </a:solidFill>
                          <a:latin typeface="Times New Roman" pitchFamily="18" charset="0"/>
                          <a:ea typeface="+mn-ea"/>
                          <a:cs typeface="Times New Roman" pitchFamily="18" charset="0"/>
                        </a:rPr>
                        <a:t>Công ty CP Công nghệ Tài chính Viễn thông FTL </a:t>
                      </a:r>
                      <a:r>
                        <a:rPr lang="en-US" sz="2400" b="0" kern="1200" dirty="0" err="1" smtClean="0">
                          <a:solidFill>
                            <a:schemeClr val="dk1"/>
                          </a:solidFill>
                          <a:latin typeface="Times New Roman" pitchFamily="18" charset="0"/>
                          <a:ea typeface="+mn-ea"/>
                          <a:cs typeface="Times New Roman" pitchFamily="18" charset="0"/>
                        </a:rPr>
                        <a:t>và</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Công</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ty</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Cổ</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Phần</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Phát</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Triển</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Công</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Nghệ</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Viễn</a:t>
                      </a:r>
                      <a:r>
                        <a:rPr lang="en-US" sz="2400" b="0" kern="1200" dirty="0" smtClean="0">
                          <a:solidFill>
                            <a:schemeClr val="dk1"/>
                          </a:solidFill>
                          <a:latin typeface="Times New Roman" pitchFamily="18" charset="0"/>
                          <a:ea typeface="+mn-ea"/>
                          <a:cs typeface="Times New Roman" pitchFamily="18" charset="0"/>
                        </a:rPr>
                        <a:t> </a:t>
                      </a:r>
                      <a:r>
                        <a:rPr lang="en-US" sz="2400" b="0" kern="1200" dirty="0" err="1" smtClean="0">
                          <a:solidFill>
                            <a:schemeClr val="dk1"/>
                          </a:solidFill>
                          <a:latin typeface="Times New Roman" pitchFamily="18" charset="0"/>
                          <a:ea typeface="+mn-ea"/>
                          <a:cs typeface="Times New Roman" pitchFamily="18" charset="0"/>
                        </a:rPr>
                        <a:t>Thông</a:t>
                      </a:r>
                      <a:r>
                        <a:rPr lang="en-US" sz="2400" b="0" kern="1200" dirty="0" smtClean="0">
                          <a:solidFill>
                            <a:schemeClr val="dk1"/>
                          </a:solidFill>
                          <a:latin typeface="Times New Roman" pitchFamily="18" charset="0"/>
                          <a:ea typeface="+mn-ea"/>
                          <a:cs typeface="Times New Roman" pitchFamily="18" charset="0"/>
                        </a:rPr>
                        <a:t> Tin </a:t>
                      </a:r>
                      <a:r>
                        <a:rPr lang="en-US" sz="2400" b="0" kern="1200" dirty="0" err="1" smtClean="0">
                          <a:solidFill>
                            <a:schemeClr val="dk1"/>
                          </a:solidFill>
                          <a:latin typeface="Times New Roman" pitchFamily="18" charset="0"/>
                          <a:ea typeface="+mn-ea"/>
                          <a:cs typeface="Times New Roman" pitchFamily="18" charset="0"/>
                        </a:rPr>
                        <a:t>Học</a:t>
                      </a:r>
                      <a:r>
                        <a:rPr lang="en-US" sz="2400" b="0" kern="1200" dirty="0" smtClean="0">
                          <a:solidFill>
                            <a:schemeClr val="dk1"/>
                          </a:solidFill>
                          <a:latin typeface="Times New Roman" pitchFamily="18" charset="0"/>
                          <a:ea typeface="+mn-ea"/>
                          <a:cs typeface="Times New Roman" pitchFamily="18" charset="0"/>
                        </a:rPr>
                        <a:t> Sun </a:t>
                      </a:r>
                      <a:r>
                        <a:rPr lang="en-US" sz="2400" b="0" kern="1200" dirty="0" err="1" smtClean="0">
                          <a:solidFill>
                            <a:schemeClr val="dk1"/>
                          </a:solidFill>
                          <a:latin typeface="Times New Roman" pitchFamily="18" charset="0"/>
                          <a:ea typeface="+mn-ea"/>
                          <a:cs typeface="Times New Roman" pitchFamily="18" charset="0"/>
                        </a:rPr>
                        <a:t>Việt</a:t>
                      </a:r>
                      <a:endParaRPr lang="vi-VN" sz="2400" b="0" kern="1200" dirty="0">
                        <a:solidFill>
                          <a:schemeClr val="dk1"/>
                        </a:solidFill>
                        <a:latin typeface="Times New Roman" pitchFamily="18" charset="0"/>
                        <a:ea typeface="+mn-ea"/>
                        <a:cs typeface="Times New Roman" pitchFamily="18" charset="0"/>
                      </a:endParaRPr>
                    </a:p>
                  </a:txBody>
                  <a:tcPr marL="92062" marR="92062" marT="45705" marB="45705" anchor="ctr"/>
                </a:tc>
              </a:tr>
              <a:tr h="839944">
                <a:tc>
                  <a:txBody>
                    <a:bodyPr/>
                    <a:lstStyle/>
                    <a:p>
                      <a:pPr>
                        <a:lnSpc>
                          <a:spcPct val="120000"/>
                        </a:lnSpc>
                      </a:pPr>
                      <a:r>
                        <a:rPr lang="en-US" sz="2400" smtClean="0">
                          <a:latin typeface="Times New Roman" pitchFamily="18" charset="0"/>
                          <a:cs typeface="Times New Roman" pitchFamily="18" charset="0"/>
                        </a:rPr>
                        <a:t>Quy </a:t>
                      </a:r>
                      <a:r>
                        <a:rPr lang="en-US" sz="2400" err="1" smtClean="0">
                          <a:latin typeface="Times New Roman" pitchFamily="18" charset="0"/>
                          <a:cs typeface="Times New Roman" pitchFamily="18" charset="0"/>
                        </a:rPr>
                        <a:t>mô</a:t>
                      </a:r>
                      <a:r>
                        <a:rPr lang="en-US" sz="2400" baseline="0" smtClean="0">
                          <a:latin typeface="Times New Roman" pitchFamily="18" charset="0"/>
                          <a:cs typeface="Times New Roman" pitchFamily="18" charset="0"/>
                        </a:rPr>
                        <a:t> </a:t>
                      </a:r>
                      <a:r>
                        <a:rPr lang="en-US" sz="2400" baseline="0" err="1" smtClean="0">
                          <a:latin typeface="Times New Roman" pitchFamily="18" charset="0"/>
                          <a:cs typeface="Times New Roman" pitchFamily="18" charset="0"/>
                        </a:rPr>
                        <a:t>dự</a:t>
                      </a:r>
                      <a:r>
                        <a:rPr lang="en-US" sz="2400" baseline="0" smtClean="0">
                          <a:latin typeface="Times New Roman" pitchFamily="18" charset="0"/>
                          <a:cs typeface="Times New Roman" pitchFamily="18" charset="0"/>
                        </a:rPr>
                        <a:t> </a:t>
                      </a:r>
                      <a:r>
                        <a:rPr lang="en-US" sz="2400" baseline="0" err="1" smtClean="0">
                          <a:latin typeface="Times New Roman" pitchFamily="18" charset="0"/>
                          <a:cs typeface="Times New Roman" pitchFamily="18" charset="0"/>
                        </a:rPr>
                        <a:t>án</a:t>
                      </a:r>
                      <a:endParaRPr lang="vi-VN" sz="2400">
                        <a:latin typeface="Times New Roman" pitchFamily="18" charset="0"/>
                        <a:cs typeface="Times New Roman" pitchFamily="18" charset="0"/>
                      </a:endParaRPr>
                    </a:p>
                  </a:txBody>
                  <a:tcPr marL="92062" marR="92062" marT="45705" marB="45705" anchor="ct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400" b="0" kern="1200" baseline="0" dirty="0" smtClean="0">
                          <a:solidFill>
                            <a:srgbClr val="FF0000"/>
                          </a:solidFill>
                          <a:latin typeface="Times New Roman" pitchFamily="18" charset="0"/>
                          <a:ea typeface="+mn-ea"/>
                          <a:cs typeface="Times New Roman" pitchFamily="18" charset="0"/>
                        </a:rPr>
                        <a:t>22 MM</a:t>
                      </a:r>
                      <a:endParaRPr lang="vi-VN" sz="2400" b="0" kern="1200" dirty="0">
                        <a:solidFill>
                          <a:srgbClr val="FF0000"/>
                        </a:solidFill>
                        <a:latin typeface="Times New Roman" pitchFamily="18" charset="0"/>
                        <a:ea typeface="+mn-ea"/>
                        <a:cs typeface="Times New Roman" pitchFamily="18" charset="0"/>
                      </a:endParaRPr>
                    </a:p>
                  </a:txBody>
                  <a:tcPr marL="92062" marR="92062" marT="45705" marB="45705"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mềm</a:t>
            </a:r>
            <a:endParaRPr lang="en-US" altLang="en-US" dirty="0" smtClean="0"/>
          </a:p>
        </p:txBody>
      </p:sp>
      <p:sp>
        <p:nvSpPr>
          <p:cNvPr id="2457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4580"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DB528F-C1F4-4950-8A67-46D2A893BE58}" type="slidenum">
              <a:rPr lang="en-US" altLang="en-US">
                <a:solidFill>
                  <a:schemeClr val="bg1"/>
                </a:solidFill>
                <a:latin typeface="Times New Roman" panose="02020603050405020304" pitchFamily="18" charset="0"/>
                <a:cs typeface="Times New Roman" panose="02020603050405020304" pitchFamily="18" charset="0"/>
              </a:rPr>
              <a:pPr eaLnBrk="1" hangingPunct="1"/>
              <a:t>20</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3340573832"/>
              </p:ext>
            </p:extLst>
          </p:nvPr>
        </p:nvGraphicFramePr>
        <p:xfrm>
          <a:off x="395288" y="692150"/>
          <a:ext cx="8424862" cy="5475941"/>
        </p:xfrm>
        <a:graphic>
          <a:graphicData uri="http://schemas.openxmlformats.org/drawingml/2006/table">
            <a:tbl>
              <a:tblPr/>
              <a:tblGrid>
                <a:gridCol w="1873250"/>
                <a:gridCol w="1727200"/>
                <a:gridCol w="1512887"/>
                <a:gridCol w="3311525"/>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Sản</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phẩm</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4930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Khởi động</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29/12/2016</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Quyết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họp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6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Khảo sát</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19/01/2017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Biên bản khảo sát</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463675">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yêu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cầu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giải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pháp</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YCNSD</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tổng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CSDL</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chuẩn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trình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93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Xây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20/01/2017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system test</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mềm</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đào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513288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mềm</a:t>
            </a:r>
            <a:endParaRPr lang="en-US" altLang="en-US" dirty="0" smtClean="0"/>
          </a:p>
        </p:txBody>
      </p:sp>
      <p:sp>
        <p:nvSpPr>
          <p:cNvPr id="2560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5604"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55F87C-9D93-4438-85F9-D9D37F70B230}" type="slidenum">
              <a:rPr lang="en-US" altLang="en-US">
                <a:solidFill>
                  <a:schemeClr val="bg1"/>
                </a:solidFill>
                <a:latin typeface="Times New Roman" panose="02020603050405020304" pitchFamily="18" charset="0"/>
                <a:cs typeface="Times New Roman" panose="02020603050405020304" pitchFamily="18" charset="0"/>
              </a:rPr>
              <a:pPr eaLnBrk="1" hangingPunct="1"/>
              <a:t>21</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106656115"/>
              </p:ext>
            </p:extLst>
          </p:nvPr>
        </p:nvGraphicFramePr>
        <p:xfrm>
          <a:off x="539750" y="1028700"/>
          <a:ext cx="8208963" cy="4776564"/>
        </p:xfrm>
        <a:graphic>
          <a:graphicData uri="http://schemas.openxmlformats.org/drawingml/2006/table">
            <a:tbl>
              <a:tblPr/>
              <a:tblGrid>
                <a:gridCol w="2303463"/>
                <a:gridCol w="1441450"/>
                <a:gridCol w="1511300"/>
                <a:gridCol w="2952750"/>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Sản phẩm</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699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Triển khai</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25/03/2017</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12/04/2017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mềm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MVAS</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vận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đào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vận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41476">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Kết thúc</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18/04/2017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họp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100217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a:xfrm>
            <a:off x="1357313" y="63500"/>
            <a:ext cx="7467600" cy="579438"/>
          </a:xfrm>
        </p:spPr>
        <p:txBody>
          <a:bodyPr/>
          <a:lstStyle/>
          <a:p>
            <a:pPr fontAlgn="base">
              <a:spcAft>
                <a:spcPct val="0"/>
              </a:spcAft>
            </a:pPr>
            <a:r>
              <a:rPr lang="en-US" altLang="en-US" smtClean="0"/>
              <a:t>Các mốc kiểm soát</a:t>
            </a:r>
          </a:p>
        </p:txBody>
      </p:sp>
      <p:sp>
        <p:nvSpPr>
          <p:cNvPr id="2662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6628"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F75B50-CC50-447D-8AB1-42B3239F9C34}" type="slidenum">
              <a:rPr lang="en-US" altLang="en-US">
                <a:solidFill>
                  <a:schemeClr val="bg1"/>
                </a:solidFill>
                <a:latin typeface="Times New Roman" panose="02020603050405020304" pitchFamily="18" charset="0"/>
                <a:cs typeface="Times New Roman" panose="02020603050405020304" pitchFamily="18" charset="0"/>
              </a:rPr>
              <a:pPr eaLnBrk="1" hangingPunct="1"/>
              <a:t>22</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525081275"/>
              </p:ext>
            </p:extLst>
          </p:nvPr>
        </p:nvGraphicFramePr>
        <p:xfrm>
          <a:off x="611188" y="1125538"/>
          <a:ext cx="8064500" cy="4603750"/>
        </p:xfrm>
        <a:graphic>
          <a:graphicData uri="http://schemas.openxmlformats.org/drawingml/2006/table">
            <a:tbl>
              <a:tblPr/>
              <a:tblGrid>
                <a:gridCol w="896937"/>
                <a:gridCol w="4551363"/>
                <a:gridCol w="2616200"/>
              </a:tblGrid>
              <a:tr h="5397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STT</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Mốc kiểm soát</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080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bàn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25/01/2017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0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05/02/2017</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270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yêu</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cầu</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giải</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pháp</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31/01/2017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397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xây</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12/04/2017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Kết thúc dự án</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18/04/2017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972091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57313" y="76200"/>
            <a:ext cx="7467600" cy="533400"/>
          </a:xfrm>
        </p:spPr>
        <p:txBody>
          <a:bodyPr/>
          <a:lstStyle/>
          <a:p>
            <a:pPr fontAlgn="base">
              <a:spcAft>
                <a:spcPct val="0"/>
              </a:spcAft>
            </a:pPr>
            <a:r>
              <a:rPr lang="en-US" altLang="en-US" smtClean="0"/>
              <a:t>Sơ đồ tổ chức dự án</a:t>
            </a:r>
          </a:p>
        </p:txBody>
      </p:sp>
      <p:sp>
        <p:nvSpPr>
          <p:cNvPr id="3" name="Content Placeholder 2"/>
          <p:cNvSpPr>
            <a:spLocks noGrp="1"/>
          </p:cNvSpPr>
          <p:nvPr>
            <p:ph idx="1"/>
          </p:nvPr>
        </p:nvSpPr>
        <p:spPr/>
        <p:txBody>
          <a:bodyPr/>
          <a:lstStyle/>
          <a:p>
            <a:pPr>
              <a:defRPr/>
            </a:pPr>
            <a:r>
              <a:rPr lang="vi-VN">
                <a:latin typeface="+mj-lt"/>
              </a:rPr>
              <a:t>Sơ đồ tổ chức </a:t>
            </a:r>
            <a:r>
              <a:rPr lang="en-US" err="1" smtClean="0">
                <a:latin typeface="Times New Roman" pitchFamily="18" charset="0"/>
                <a:cs typeface="Times New Roman" pitchFamily="18" charset="0"/>
              </a:rPr>
              <a:t>công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ty</a:t>
            </a:r>
            <a:r>
              <a:rPr lang="en-US" smtClean="0">
                <a:latin typeface="Times New Roman" pitchFamily="18" charset="0"/>
                <a:cs typeface="Times New Roman" pitchFamily="18" charset="0"/>
              </a:rPr>
              <a:t> FTL</a:t>
            </a:r>
            <a:r>
              <a:rPr lang="en-US" smtClean="0">
                <a:latin typeface="+mj-lt"/>
              </a:rPr>
              <a:t>:</a:t>
            </a:r>
          </a:p>
          <a:p>
            <a:pPr marL="0" indent="0">
              <a:buNone/>
              <a:defRPr/>
            </a:pPr>
            <a:endParaRPr lang="en-US" smtClean="0">
              <a:latin typeface="+mj-lt"/>
            </a:endParaRPr>
          </a:p>
          <a:p>
            <a:pPr marL="0" indent="0">
              <a:buNone/>
              <a:defRPr/>
            </a:pPr>
            <a:endParaRPr lang="en-US">
              <a:latin typeface="+mj-lt"/>
            </a:endParaRP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765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35AD8F-50AD-4108-AA40-8931244D27F9}" type="slidenum">
              <a:rPr lang="en-US" altLang="en-US">
                <a:solidFill>
                  <a:schemeClr val="bg1"/>
                </a:solidFill>
                <a:latin typeface="Times New Roman" panose="02020603050405020304" pitchFamily="18" charset="0"/>
                <a:cs typeface="Times New Roman" panose="02020603050405020304" pitchFamily="18" charset="0"/>
              </a:rPr>
              <a:pPr eaLnBrk="1" hangingPunct="1"/>
              <a:t>23</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7" name="SmartArt Placeholder 73"/>
          <p:cNvGraphicFramePr>
            <a:graphicFrameLocks/>
          </p:cNvGraphicFramePr>
          <p:nvPr>
            <p:extLst>
              <p:ext uri="{D42A27DB-BD31-4B8C-83A1-F6EECF244321}">
                <p14:modId xmlns:p14="http://schemas.microsoft.com/office/powerpoint/2010/main" val="1281651700"/>
              </p:ext>
            </p:extLst>
          </p:nvPr>
        </p:nvGraphicFramePr>
        <p:xfrm>
          <a:off x="179512" y="1533796"/>
          <a:ext cx="8712968" cy="4127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57313" y="76200"/>
            <a:ext cx="7467600" cy="533400"/>
          </a:xfrm>
        </p:spPr>
        <p:txBody>
          <a:bodyPr/>
          <a:lstStyle/>
          <a:p>
            <a:pPr fontAlgn="base">
              <a:spcAft>
                <a:spcPct val="0"/>
              </a:spcAft>
            </a:pPr>
            <a:r>
              <a:rPr lang="en-US" altLang="en-US" smtClean="0"/>
              <a:t>Sơ đồ tổ chức dự án</a:t>
            </a:r>
          </a:p>
        </p:txBody>
      </p:sp>
      <p:sp>
        <p:nvSpPr>
          <p:cNvPr id="3" name="Content Placeholder 2"/>
          <p:cNvSpPr>
            <a:spLocks noGrp="1"/>
          </p:cNvSpPr>
          <p:nvPr>
            <p:ph idx="1"/>
          </p:nvPr>
        </p:nvSpPr>
        <p:spPr/>
        <p:txBody>
          <a:bodyPr/>
          <a:lstStyle/>
          <a:p>
            <a:pPr>
              <a:defRPr/>
            </a:pPr>
            <a:r>
              <a:rPr lang="vi-VN">
                <a:latin typeface="+mj-lt"/>
              </a:rPr>
              <a:t>Sơ đồ tổ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phía</a:t>
            </a:r>
            <a:r>
              <a:rPr lang="en-US" smtClean="0">
                <a:latin typeface="Times New Roman" pitchFamily="18" charset="0"/>
                <a:cs typeface="Times New Roman" pitchFamily="18" charset="0"/>
              </a:rPr>
              <a:t> MVAS:</a:t>
            </a:r>
          </a:p>
          <a:p>
            <a:pPr marL="0" indent="0">
              <a:buNone/>
              <a:defRPr/>
            </a:pPr>
            <a:endParaRPr lang="en-US" smtClean="0">
              <a:latin typeface="+mj-lt"/>
            </a:endParaRP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765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35AD8F-50AD-4108-AA40-8931244D27F9}" type="slidenum">
              <a:rPr lang="en-US" altLang="en-US">
                <a:solidFill>
                  <a:schemeClr val="bg1"/>
                </a:solidFill>
                <a:latin typeface="Times New Roman" panose="02020603050405020304" pitchFamily="18" charset="0"/>
                <a:cs typeface="Times New Roman" panose="02020603050405020304" pitchFamily="18" charset="0"/>
              </a:rPr>
              <a:pPr eaLnBrk="1" hangingPunct="1"/>
              <a:t>24</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SmartArt Placeholder 73"/>
          <p:cNvGraphicFramePr>
            <a:graphicFrameLocks/>
          </p:cNvGraphicFramePr>
          <p:nvPr>
            <p:extLst>
              <p:ext uri="{D42A27DB-BD31-4B8C-83A1-F6EECF244321}">
                <p14:modId xmlns:p14="http://schemas.microsoft.com/office/powerpoint/2010/main" val="3818160190"/>
              </p:ext>
            </p:extLst>
          </p:nvPr>
        </p:nvGraphicFramePr>
        <p:xfrm>
          <a:off x="1136576" y="1556793"/>
          <a:ext cx="7251848" cy="4101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70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47800" y="30163"/>
            <a:ext cx="7467600" cy="579437"/>
          </a:xfrm>
        </p:spPr>
        <p:txBody>
          <a:bodyPr/>
          <a:lstStyle/>
          <a:p>
            <a:pPr fontAlgn="base">
              <a:spcAft>
                <a:spcPct val="0"/>
              </a:spcAft>
            </a:pPr>
            <a:r>
              <a:rPr lang="en-US" altLang="en-US" smtClean="0"/>
              <a:t>Danh sách cán bộ triển khai</a:t>
            </a:r>
          </a:p>
        </p:txBody>
      </p:sp>
      <p:sp>
        <p:nvSpPr>
          <p:cNvPr id="28675" name="Footer Placeholder 5"/>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8676"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DB7290-0F97-4F1E-AF1A-343CF6DB3AE4}" type="slidenum">
              <a:rPr lang="en-US" altLang="en-US">
                <a:solidFill>
                  <a:schemeClr val="bg1"/>
                </a:solidFill>
                <a:latin typeface="Times New Roman" panose="02020603050405020304" pitchFamily="18" charset="0"/>
                <a:cs typeface="Times New Roman" panose="02020603050405020304" pitchFamily="18" charset="0"/>
              </a:rPr>
              <a:pPr eaLnBrk="1" hangingPunct="1"/>
              <a:t>25</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11" name="Table Placeholder 10"/>
          <p:cNvGraphicFramePr>
            <a:graphicFrameLocks noGrp="1"/>
          </p:cNvGraphicFramePr>
          <p:nvPr>
            <p:ph type="tbl" sz="quarter" idx="13"/>
            <p:extLst>
              <p:ext uri="{D42A27DB-BD31-4B8C-83A1-F6EECF244321}">
                <p14:modId xmlns:p14="http://schemas.microsoft.com/office/powerpoint/2010/main" val="2392731962"/>
              </p:ext>
            </p:extLst>
          </p:nvPr>
        </p:nvGraphicFramePr>
        <p:xfrm>
          <a:off x="395288" y="908719"/>
          <a:ext cx="8424862" cy="3600174"/>
        </p:xfrm>
        <a:graphic>
          <a:graphicData uri="http://schemas.openxmlformats.org/drawingml/2006/table">
            <a:tbl>
              <a:tblPr/>
              <a:tblGrid>
                <a:gridCol w="720725"/>
                <a:gridCol w="2519362"/>
                <a:gridCol w="2305050"/>
                <a:gridCol w="2879725"/>
              </a:tblGrid>
              <a:tr h="864209">
                <a:tc gridSpan="4">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Danh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sách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cán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bộ</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triển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khai</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phía</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MobiFone</a:t>
                      </a:r>
                      <a:endPar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07547">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TT</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Tên</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người</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phối</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hợp</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Trách</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nhiệm</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Tel/Fax/Email</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64209">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1</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Việt</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Hùng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Quản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hung.nguyen@mobifone.vn</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64209">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2</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Đoàn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Thu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Trang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Cán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bộ</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i="0" kern="1200" dirty="0" smtClean="0">
                          <a:solidFill>
                            <a:schemeClr val="tx1"/>
                          </a:solidFill>
                          <a:effectLst/>
                          <a:latin typeface="+mn-lt"/>
                          <a:ea typeface="+mn-ea"/>
                          <a:cs typeface="+mn-cs"/>
                        </a:rPr>
                        <a:t>trang.doan@mobifone.vn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47800" y="30163"/>
            <a:ext cx="7467600" cy="579437"/>
          </a:xfrm>
        </p:spPr>
        <p:txBody>
          <a:bodyPr/>
          <a:lstStyle/>
          <a:p>
            <a:pPr fontAlgn="base">
              <a:spcAft>
                <a:spcPct val="0"/>
              </a:spcAft>
            </a:pPr>
            <a:r>
              <a:rPr lang="en-US" altLang="en-US" smtClean="0"/>
              <a:t>Danh sách cán bộ triển khai</a:t>
            </a:r>
          </a:p>
        </p:txBody>
      </p:sp>
      <p:sp>
        <p:nvSpPr>
          <p:cNvPr id="28675" name="Footer Placeholder 5"/>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err="1" smtClean="0">
                <a:solidFill>
                  <a:schemeClr val="bg1"/>
                </a:solidFill>
                <a:latin typeface="Times New Roman" panose="02020603050405020304" pitchFamily="18" charset="0"/>
                <a:cs typeface="Times New Roman" panose="02020603050405020304" pitchFamily="18" charset="0"/>
              </a:rPr>
              <a:t>Công</a:t>
            </a:r>
            <a:r>
              <a:rPr lang="en-US" altLang="en-US" dirty="0" smtClean="0">
                <a:solidFill>
                  <a:schemeClr val="bg1"/>
                </a:solidFill>
                <a:latin typeface="Times New Roman" panose="02020603050405020304" pitchFamily="18" charset="0"/>
                <a:cs typeface="Times New Roman" panose="02020603050405020304" pitchFamily="18" charset="0"/>
              </a:rPr>
              <a:t> Ty CP </a:t>
            </a:r>
            <a:r>
              <a:rPr lang="en-US" altLang="en-US" dirty="0" err="1" smtClean="0">
                <a:solidFill>
                  <a:schemeClr val="bg1"/>
                </a:solidFill>
                <a:latin typeface="Times New Roman" panose="02020603050405020304" pitchFamily="18" charset="0"/>
                <a:cs typeface="Times New Roman" panose="02020603050405020304" pitchFamily="18" charset="0"/>
              </a:rPr>
              <a:t>Công</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nghệ</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Tài</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chính</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Viễn</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thông</a:t>
            </a:r>
            <a:r>
              <a:rPr lang="en-US" altLang="en-US" dirty="0" smtClean="0">
                <a:solidFill>
                  <a:schemeClr val="bg1"/>
                </a:solidFill>
                <a:latin typeface="Times New Roman" panose="02020603050405020304" pitchFamily="18" charset="0"/>
                <a:cs typeface="Times New Roman" panose="02020603050405020304" pitchFamily="18" charset="0"/>
              </a:rPr>
              <a:t> FTL</a:t>
            </a:r>
          </a:p>
        </p:txBody>
      </p:sp>
      <p:sp>
        <p:nvSpPr>
          <p:cNvPr id="28676"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DB7290-0F97-4F1E-AF1A-343CF6DB3AE4}" type="slidenum">
              <a:rPr lang="en-US" altLang="en-US">
                <a:solidFill>
                  <a:schemeClr val="bg1"/>
                </a:solidFill>
                <a:latin typeface="Times New Roman" panose="02020603050405020304" pitchFamily="18" charset="0"/>
                <a:cs typeface="Times New Roman" panose="02020603050405020304" pitchFamily="18" charset="0"/>
              </a:rPr>
              <a:pPr eaLnBrk="1" hangingPunct="1"/>
              <a:t>26</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11" name="Table Placeholder 10"/>
          <p:cNvGraphicFramePr>
            <a:graphicFrameLocks noGrp="1"/>
          </p:cNvGraphicFramePr>
          <p:nvPr>
            <p:ph type="tbl" sz="quarter" idx="13"/>
            <p:extLst>
              <p:ext uri="{D42A27DB-BD31-4B8C-83A1-F6EECF244321}">
                <p14:modId xmlns:p14="http://schemas.microsoft.com/office/powerpoint/2010/main" val="3807951743"/>
              </p:ext>
            </p:extLst>
          </p:nvPr>
        </p:nvGraphicFramePr>
        <p:xfrm>
          <a:off x="395288" y="908720"/>
          <a:ext cx="8424862" cy="4248472"/>
        </p:xfrm>
        <a:graphic>
          <a:graphicData uri="http://schemas.openxmlformats.org/drawingml/2006/table">
            <a:tbl>
              <a:tblPr/>
              <a:tblGrid>
                <a:gridCol w="720725"/>
                <a:gridCol w="2519362"/>
                <a:gridCol w="2305050"/>
                <a:gridCol w="2879725"/>
              </a:tblGrid>
              <a:tr h="432048">
                <a:tc gridSpan="4">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Danh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sách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cán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bộ</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triển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khai</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phía</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nhà</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thầu</a:t>
                      </a:r>
                      <a:endPar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62585">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TT</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Tên người phối hợp</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Trách</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nhiệm</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Tel/Fax/Email</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17535">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1</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Thái</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Hoàng</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Hiệp</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Giám</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đốc</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2"/>
                        </a:rPr>
                        <a:t>hiepth@ftl.vn</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056">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2</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Trịnh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Phương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Tester</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3"/>
                        </a:rPr>
                        <a:t>phuongtt@ftl.vn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2048">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3</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Văn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Trường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3"/>
                        </a:rPr>
                        <a:t>truongnv1@ftl.vn</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056">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4</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Đào</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Anh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Sơn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4"/>
                        </a:rPr>
                        <a:t>sonda@ftl.vn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5</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Phạm</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Công</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Huỳnh</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hlinkClick r:id="rId5"/>
                        </a:rPr>
                        <a:t>huynhpc@ftl.vn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6</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Văn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Long</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sng"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longnv@ftl.vn</a:t>
                      </a:r>
                      <a:endParaRPr kumimoji="0" lang="en-US" sz="1800" b="0" i="0" u="sng"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7</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Hòa</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QA</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hlinkClick r:id=""/>
                        </a:rPr>
                        <a:t>hoant@ftl.vn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720935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27</a:t>
            </a:fld>
            <a:endParaRPr lang="en-US" altLang="en-US"/>
          </a:p>
        </p:txBody>
      </p:sp>
      <p:graphicFrame>
        <p:nvGraphicFramePr>
          <p:cNvPr id="6" name="Table Placeholder 11"/>
          <p:cNvGraphicFramePr>
            <a:graphicFrameLocks/>
          </p:cNvGraphicFramePr>
          <p:nvPr>
            <p:extLst>
              <p:ext uri="{D42A27DB-BD31-4B8C-83A1-F6EECF244321}">
                <p14:modId xmlns:p14="http://schemas.microsoft.com/office/powerpoint/2010/main" val="498199151"/>
              </p:ext>
            </p:extLst>
          </p:nvPr>
        </p:nvGraphicFramePr>
        <p:xfrm>
          <a:off x="539750" y="1052513"/>
          <a:ext cx="8065194" cy="3499517"/>
        </p:xfrm>
        <a:graphic>
          <a:graphicData uri="http://schemas.openxmlformats.org/drawingml/2006/table">
            <a:tbl>
              <a:tblPr firstRow="1" bandRow="1">
                <a:tableStyleId>{5C22544A-7EE6-4342-B048-85BDC9FD1C3A}</a:tableStyleId>
              </a:tblPr>
              <a:tblGrid>
                <a:gridCol w="1079922"/>
                <a:gridCol w="5040560"/>
                <a:gridCol w="1008112"/>
                <a:gridCol w="936600"/>
              </a:tblGrid>
              <a:tr h="360077">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FTL </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60077">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1</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Khảo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sát</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60077">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toán</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2679892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28</a:t>
            </a:fld>
            <a:endParaRPr lang="en-US" altLang="en-US"/>
          </a:p>
        </p:txBody>
      </p:sp>
      <p:graphicFrame>
        <p:nvGraphicFramePr>
          <p:cNvPr id="7" name="Table Placeholder 11"/>
          <p:cNvGraphicFramePr>
            <a:graphicFrameLocks/>
          </p:cNvGraphicFramePr>
          <p:nvPr>
            <p:extLst>
              <p:ext uri="{D42A27DB-BD31-4B8C-83A1-F6EECF244321}">
                <p14:modId xmlns:p14="http://schemas.microsoft.com/office/powerpoint/2010/main" val="98906436"/>
              </p:ext>
            </p:extLst>
          </p:nvPr>
        </p:nvGraphicFramePr>
        <p:xfrm>
          <a:off x="539750" y="1052513"/>
          <a:ext cx="8065194" cy="4148708"/>
        </p:xfrm>
        <a:graphic>
          <a:graphicData uri="http://schemas.openxmlformats.org/drawingml/2006/table">
            <a:tbl>
              <a:tblPr firstRow="1" bandRow="1">
                <a:tableStyleId>{5C22544A-7EE6-4342-B048-85BDC9FD1C3A}</a:tableStyleId>
              </a:tblPr>
              <a:tblGrid>
                <a:gridCol w="1079922"/>
                <a:gridCol w="5040560"/>
                <a:gridCol w="1008112"/>
                <a:gridCol w="936600"/>
              </a:tblGrid>
              <a:tr h="381380">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err="1" smtClean="0">
                          <a:effectLst/>
                          <a:latin typeface="Times New Roman" panose="02020603050405020304" pitchFamily="18" charset="0"/>
                          <a:cs typeface="Times New Roman" panose="02020603050405020304" pitchFamily="18" charset="0"/>
                        </a:rPr>
                        <a:t>SunViet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220252">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2</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Bàn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giao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phần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cứng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Làm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thủ</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tục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storage, </a:t>
                      </a:r>
                      <a:r>
                        <a:rPr lang="en-US" sz="2000" dirty="0" err="1" smtClean="0">
                          <a:effectLst/>
                          <a:latin typeface="Times New Roman" panose="02020603050405020304" pitchFamily="18" charset="0"/>
                          <a:cs typeface="Times New Roman" panose="02020603050405020304" pitchFamily="18" charset="0"/>
                        </a:rPr>
                        <a:t>Sanswtich</a:t>
                      </a:r>
                      <a:r>
                        <a:rPr lang="en-US" sz="2000" dirty="0" smtClean="0">
                          <a:effectLst/>
                          <a:latin typeface="Times New Roman" panose="02020603050405020304" pitchFamily="18" charset="0"/>
                          <a:cs typeface="Times New Roman" panose="02020603050405020304" pitchFamily="18" charset="0"/>
                        </a:rPr>
                        <a:t>,</a:t>
                      </a:r>
                      <a:r>
                        <a:rPr lang="en-US" sz="2000" baseline="0" dirty="0" smtClean="0">
                          <a:effectLst/>
                          <a:latin typeface="Times New Roman" panose="02020603050405020304" pitchFamily="18" charset="0"/>
                          <a:cs typeface="Times New Roman" panose="02020603050405020304" pitchFamily="18" charset="0"/>
                        </a:rPr>
                        <a:t> Networks switch</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Lắp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cứng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r h="2097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Cài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ứng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Kiểm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đấu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vật</a:t>
                      </a:r>
                      <a:r>
                        <a:rPr lang="en-US" sz="2000" dirty="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lý</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theo</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đúng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yêu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cầu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653332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29</a:t>
            </a:fld>
            <a:endParaRPr lang="en-US" altLang="en-US"/>
          </a:p>
        </p:txBody>
      </p:sp>
      <p:graphicFrame>
        <p:nvGraphicFramePr>
          <p:cNvPr id="7" name="Table Placeholder 11"/>
          <p:cNvGraphicFramePr>
            <a:graphicFrameLocks/>
          </p:cNvGraphicFramePr>
          <p:nvPr>
            <p:extLst>
              <p:ext uri="{D42A27DB-BD31-4B8C-83A1-F6EECF244321}">
                <p14:modId xmlns:p14="http://schemas.microsoft.com/office/powerpoint/2010/main" val="2724872619"/>
              </p:ext>
            </p:extLst>
          </p:nvPr>
        </p:nvGraphicFramePr>
        <p:xfrm>
          <a:off x="539750" y="1052513"/>
          <a:ext cx="8065194" cy="4148708"/>
        </p:xfrm>
        <a:graphic>
          <a:graphicData uri="http://schemas.openxmlformats.org/drawingml/2006/table">
            <a:tbl>
              <a:tblPr firstRow="1" bandRow="1">
                <a:tableStyleId>{5C22544A-7EE6-4342-B048-85BDC9FD1C3A}</a:tableStyleId>
              </a:tblPr>
              <a:tblGrid>
                <a:gridCol w="1079922"/>
                <a:gridCol w="5040560"/>
                <a:gridCol w="1008112"/>
                <a:gridCol w="936600"/>
              </a:tblGrid>
              <a:tr h="381380">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smtClean="0">
                          <a:effectLst/>
                          <a:latin typeface="Times New Roman" panose="02020603050405020304" pitchFamily="18" charset="0"/>
                          <a:cs typeface="Times New Roman" panose="02020603050405020304" pitchFamily="18" charset="0"/>
                        </a:rPr>
                        <a:t>FTL</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220252">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2</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Bàn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giao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phần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cứng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Làm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thủ</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tục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storage, </a:t>
                      </a:r>
                      <a:r>
                        <a:rPr lang="en-US" sz="2000" dirty="0" err="1" smtClean="0">
                          <a:effectLst/>
                          <a:latin typeface="Times New Roman" panose="02020603050405020304" pitchFamily="18" charset="0"/>
                          <a:cs typeface="Times New Roman" panose="02020603050405020304" pitchFamily="18" charset="0"/>
                        </a:rPr>
                        <a:t>Sanswtich</a:t>
                      </a:r>
                      <a:r>
                        <a:rPr lang="en-US" sz="2000" dirty="0" smtClean="0">
                          <a:effectLst/>
                          <a:latin typeface="Times New Roman" panose="02020603050405020304" pitchFamily="18" charset="0"/>
                          <a:cs typeface="Times New Roman" panose="02020603050405020304" pitchFamily="18" charset="0"/>
                        </a:rPr>
                        <a:t>,</a:t>
                      </a:r>
                      <a:r>
                        <a:rPr lang="en-US" sz="2000" baseline="0" dirty="0" smtClean="0">
                          <a:effectLst/>
                          <a:latin typeface="Times New Roman" panose="02020603050405020304" pitchFamily="18" charset="0"/>
                          <a:cs typeface="Times New Roman" panose="02020603050405020304" pitchFamily="18" charset="0"/>
                        </a:rPr>
                        <a:t> Networks switch</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Lắp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cứng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r h="2097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Cài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ứng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Kiểm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đấu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vật</a:t>
                      </a:r>
                      <a:r>
                        <a:rPr lang="en-US" sz="2000" dirty="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lý</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theo</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đúng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yêu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cầu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1916857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57313" y="76200"/>
            <a:ext cx="7467600" cy="533400"/>
          </a:xfrm>
        </p:spPr>
        <p:txBody>
          <a:bodyPr/>
          <a:lstStyle/>
          <a:p>
            <a:pPr fontAlgn="base">
              <a:spcAft>
                <a:spcPct val="0"/>
              </a:spcAft>
            </a:pPr>
            <a:r>
              <a:rPr lang="en-US" altLang="en-US" smtClean="0"/>
              <a:t>Nội dung</a:t>
            </a:r>
          </a:p>
        </p:txBody>
      </p:sp>
      <p:sp>
        <p:nvSpPr>
          <p:cNvPr id="12291" name="Content Placeholder 2"/>
          <p:cNvSpPr>
            <a:spLocks noGrp="1"/>
          </p:cNvSpPr>
          <p:nvPr>
            <p:ph idx="1"/>
          </p:nvPr>
        </p:nvSpPr>
        <p:spPr>
          <a:xfrm>
            <a:off x="838200" y="1008063"/>
            <a:ext cx="7848600" cy="5135562"/>
          </a:xfrm>
        </p:spPr>
        <p:txBody>
          <a:bodyPr/>
          <a:lstStyle/>
          <a:p>
            <a:pPr eaLnBrk="1" hangingPunct="1">
              <a:lnSpc>
                <a:spcPct val="150000"/>
              </a:lnSpc>
            </a:pPr>
            <a:r>
              <a:rPr lang="en-US" altLang="en-US" smtClean="0">
                <a:latin typeface="Times New Roman" panose="02020603050405020304" pitchFamily="18" charset="0"/>
                <a:cs typeface="Times New Roman" panose="02020603050405020304" pitchFamily="18" charset="0"/>
              </a:rPr>
              <a:t>Tổng quan dự án</a:t>
            </a:r>
          </a:p>
          <a:p>
            <a:pPr eaLnBrk="1" hangingPunct="1">
              <a:lnSpc>
                <a:spcPct val="150000"/>
              </a:lnSpc>
            </a:pPr>
            <a:r>
              <a:rPr lang="en-US" altLang="en-US" smtClean="0">
                <a:latin typeface="Times New Roman" panose="02020603050405020304" pitchFamily="18" charset="0"/>
                <a:cs typeface="Times New Roman" panose="02020603050405020304" pitchFamily="18" charset="0"/>
              </a:rPr>
              <a:t>Nhiệm vụ cần thực hiện của dự án</a:t>
            </a:r>
          </a:p>
          <a:p>
            <a:pPr eaLnBrk="1" hangingPunct="1">
              <a:lnSpc>
                <a:spcPct val="150000"/>
              </a:lnSpc>
            </a:pPr>
            <a:r>
              <a:rPr lang="en-US" altLang="en-US" smtClean="0">
                <a:latin typeface="Times New Roman" panose="02020603050405020304" pitchFamily="18" charset="0"/>
                <a:cs typeface="Times New Roman" panose="02020603050405020304" pitchFamily="18" charset="0"/>
              </a:rPr>
              <a:t>Kế hoạch triển khai dự án</a:t>
            </a:r>
          </a:p>
          <a:p>
            <a:pPr eaLnBrk="1" hangingPunct="1">
              <a:lnSpc>
                <a:spcPct val="150000"/>
              </a:lnSpc>
            </a:pPr>
            <a:r>
              <a:rPr lang="en-US" altLang="en-US" smtClean="0">
                <a:latin typeface="Times New Roman" panose="02020603050405020304" pitchFamily="18" charset="0"/>
                <a:cs typeface="Times New Roman" panose="02020603050405020304" pitchFamily="18" charset="0"/>
              </a:rPr>
              <a:t>Tổ chức và cán bộ triển khai dự án</a:t>
            </a:r>
          </a:p>
          <a:p>
            <a:pPr eaLnBrk="1" hangingPunct="1">
              <a:lnSpc>
                <a:spcPct val="80000"/>
              </a:lnSpc>
              <a:buClr>
                <a:schemeClr val="hlink"/>
              </a:buClr>
              <a:buFont typeface="Wingdings" pitchFamily="2" charset="2"/>
              <a:buNone/>
            </a:pPr>
            <a:r>
              <a:rPr lang="en-US" altLang="en-US" b="1" smtClean="0"/>
              <a:t>		</a:t>
            </a:r>
          </a:p>
        </p:txBody>
      </p:sp>
      <p:sp>
        <p:nvSpPr>
          <p:cNvPr id="12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6F4886-436D-469E-A6A1-F520D2A4BBCA}" type="slidenum">
              <a:rPr lang="en-US" altLang="en-US">
                <a:solidFill>
                  <a:schemeClr val="bg1"/>
                </a:solidFill>
                <a:latin typeface="Times New Roman" panose="02020603050405020304" pitchFamily="18" charset="0"/>
                <a:cs typeface="Times New Roman" panose="02020603050405020304" pitchFamily="18" charset="0"/>
              </a:rPr>
              <a:pPr eaLnBrk="1" hangingPunct="1"/>
              <a:t>3</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30</a:t>
            </a:fld>
            <a:endParaRPr lang="en-US" altLang="en-US"/>
          </a:p>
        </p:txBody>
      </p:sp>
      <p:graphicFrame>
        <p:nvGraphicFramePr>
          <p:cNvPr id="8" name="Table Placeholder 11"/>
          <p:cNvGraphicFramePr>
            <a:graphicFrameLocks/>
          </p:cNvGraphicFramePr>
          <p:nvPr>
            <p:extLst>
              <p:ext uri="{D42A27DB-BD31-4B8C-83A1-F6EECF244321}">
                <p14:modId xmlns:p14="http://schemas.microsoft.com/office/powerpoint/2010/main" val="3997187008"/>
              </p:ext>
            </p:extLst>
          </p:nvPr>
        </p:nvGraphicFramePr>
        <p:xfrm>
          <a:off x="539750" y="1052513"/>
          <a:ext cx="8065194" cy="4137687"/>
        </p:xfrm>
        <a:graphic>
          <a:graphicData uri="http://schemas.openxmlformats.org/drawingml/2006/table">
            <a:tbl>
              <a:tblPr firstRow="1" bandRow="1">
                <a:tableStyleId>{5C22544A-7EE6-4342-B048-85BDC9FD1C3A}</a:tableStyleId>
              </a:tblPr>
              <a:tblGrid>
                <a:gridCol w="1079922"/>
                <a:gridCol w="5040560"/>
                <a:gridCol w="1008112"/>
                <a:gridCol w="936600"/>
              </a:tblGrid>
              <a:tr h="370359">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smtClean="0">
                          <a:effectLst/>
                          <a:latin typeface="Times New Roman" panose="02020603050405020304" pitchFamily="18" charset="0"/>
                          <a:cs typeface="Times New Roman" panose="02020603050405020304" pitchFamily="18" charset="0"/>
                        </a:rPr>
                        <a:t>FTL</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70359">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3</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Phân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tích</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yêu</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cầu</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bảng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chi </a:t>
                      </a:r>
                      <a:r>
                        <a:rPr lang="en-US" sz="2000" dirty="0" err="1">
                          <a:effectLst/>
                          <a:latin typeface="Times New Roman" panose="02020603050405020304" pitchFamily="18" charset="0"/>
                          <a:cs typeface="Times New Roman" panose="02020603050405020304" pitchFamily="18" charset="0"/>
                        </a:rPr>
                        <a:t>tiết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nhất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với</a:t>
                      </a:r>
                      <a:r>
                        <a:rPr lang="en-US" sz="2000" dirty="0">
                          <a:effectLst/>
                          <a:latin typeface="Times New Roman" panose="02020603050405020304" pitchFamily="18" charset="0"/>
                          <a:cs typeface="Times New Roman" panose="02020603050405020304" pitchFamily="18" charset="0"/>
                        </a:rPr>
                        <a:t> MVAS</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tích</a:t>
                      </a:r>
                      <a:r>
                        <a:rPr lang="en-US" sz="2000" dirty="0">
                          <a:effectLst/>
                          <a:latin typeface="Times New Roman" panose="02020603050405020304" pitchFamily="18" charset="0"/>
                          <a:cs typeface="Times New Roman" panose="02020603050405020304" pitchFamily="18" charset="0"/>
                        </a:rPr>
                        <a:t> YCNSD</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chỉnh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PTYCNSD</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PTYCNSD</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4275077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31</a:t>
            </a:fld>
            <a:endParaRPr lang="en-US" altLang="en-US"/>
          </a:p>
        </p:txBody>
      </p:sp>
      <p:graphicFrame>
        <p:nvGraphicFramePr>
          <p:cNvPr id="6" name="Table Placeholder 6"/>
          <p:cNvGraphicFramePr>
            <a:graphicFrameLocks noGrp="1"/>
          </p:cNvGraphicFramePr>
          <p:nvPr>
            <p:ph type="tbl" sz="quarter" idx="13"/>
            <p:extLst>
              <p:ext uri="{D42A27DB-BD31-4B8C-83A1-F6EECF244321}">
                <p14:modId xmlns:p14="http://schemas.microsoft.com/office/powerpoint/2010/main" val="3266374625"/>
              </p:ext>
            </p:extLst>
          </p:nvPr>
        </p:nvGraphicFramePr>
        <p:xfrm>
          <a:off x="914400" y="1066800"/>
          <a:ext cx="8065432" cy="4090416"/>
        </p:xfrm>
        <a:graphic>
          <a:graphicData uri="http://schemas.openxmlformats.org/drawingml/2006/table">
            <a:tbl>
              <a:tblPr firstRow="1" bandRow="1">
                <a:tableStyleId>{5C22544A-7EE6-4342-B048-85BDC9FD1C3A}</a:tableStyleId>
              </a:tblPr>
              <a:tblGrid>
                <a:gridCol w="1079922"/>
                <a:gridCol w="5040560"/>
                <a:gridCol w="1008112"/>
                <a:gridCol w="936838"/>
              </a:tblGrid>
              <a:tr h="72231">
                <a:tc>
                  <a:txBody>
                    <a:bodyPr/>
                    <a:lstStyle/>
                    <a:p>
                      <a:pPr algn="ct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smtClean="0">
                          <a:solidFill>
                            <a:srgbClr val="FF0000"/>
                          </a:solidFill>
                          <a:effectLst/>
                          <a:latin typeface="Times New Roman" panose="02020603050405020304" pitchFamily="18" charset="0"/>
                          <a:cs typeface="Times New Roman" panose="02020603050405020304" pitchFamily="18" charset="0"/>
                        </a:rPr>
                        <a:t>FTL</a:t>
                      </a:r>
                      <a:endParaRPr lang="en-US" sz="2000">
                        <a:solidFill>
                          <a:srgbClr val="FF0000"/>
                        </a:solidFill>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70359">
                <a:tc>
                  <a:txBody>
                    <a:bodyPr/>
                    <a:lstStyle/>
                    <a:p>
                      <a:pPr algn="ctr"/>
                      <a:r>
                        <a:rPr lang="en-US" sz="2000" b="1">
                          <a:effectLst/>
                          <a:latin typeface="Times New Roman" panose="02020603050405020304" pitchFamily="18" charset="0"/>
                          <a:cs typeface="Times New Roman" panose="02020603050405020304" pitchFamily="18" charset="0"/>
                        </a:rPr>
                        <a:t>4</a:t>
                      </a:r>
                    </a:p>
                  </a:txBody>
                  <a:tcPr marL="45720" marR="45720" marT="9144" marB="9144" anchor="ctr"/>
                </a:tc>
                <a:tc>
                  <a:txBody>
                    <a:bodyPr/>
                    <a:lstStyle/>
                    <a:p>
                      <a:pPr algn="l"/>
                      <a:r>
                        <a:rPr lang="en-US" sz="2000" b="1" dirty="0" err="1">
                          <a:effectLst/>
                          <a:latin typeface="Times New Roman" panose="02020603050405020304" pitchFamily="18" charset="0"/>
                          <a:cs typeface="Times New Roman" panose="02020603050405020304" pitchFamily="18" charset="0"/>
                        </a:rPr>
                        <a:t>Thiết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kế</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hệ</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thống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Phân tích thiết kế mô hình hệ thống</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Phân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tích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tổng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thể</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chi </a:t>
                      </a:r>
                      <a:r>
                        <a:rPr lang="en-US" sz="2000" dirty="0" err="1">
                          <a:effectLst/>
                          <a:latin typeface="Times New Roman" panose="02020603050405020304" pitchFamily="18" charset="0"/>
                          <a:cs typeface="Times New Roman" panose="02020603050405020304" pitchFamily="18" charset="0"/>
                        </a:rPr>
                        <a:t>tiết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chức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năng</a:t>
                      </a:r>
                      <a:r>
                        <a:rPr lang="en-US" sz="2000" dirty="0">
                          <a:effectLst/>
                          <a:latin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tổng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thể</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vi-VN" sz="2000" dirty="0">
                          <a:effectLst/>
                          <a:latin typeface="Times New Roman" panose="02020603050405020304" pitchFamily="18" charset="0"/>
                          <a:cs typeface="Times New Roman" panose="02020603050405020304" pitchFamily="18" charset="0"/>
                        </a:rPr>
                        <a:t>Thiết kế cơ sở dữ liệu - Lập tài liệu thiết kế CSDL</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chỉnh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1143493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32</a:t>
            </a:fld>
            <a:endParaRPr lang="en-US" altLang="en-US"/>
          </a:p>
        </p:txBody>
      </p:sp>
      <p:graphicFrame>
        <p:nvGraphicFramePr>
          <p:cNvPr id="6" name="Table Placeholder 6"/>
          <p:cNvGraphicFramePr>
            <a:graphicFrameLocks noGrp="1"/>
          </p:cNvGraphicFramePr>
          <p:nvPr>
            <p:ph type="tbl" sz="quarter" idx="13"/>
            <p:extLst>
              <p:ext uri="{D42A27DB-BD31-4B8C-83A1-F6EECF244321}">
                <p14:modId xmlns:p14="http://schemas.microsoft.com/office/powerpoint/2010/main" val="3804288847"/>
              </p:ext>
            </p:extLst>
          </p:nvPr>
        </p:nvGraphicFramePr>
        <p:xfrm>
          <a:off x="914400" y="1066800"/>
          <a:ext cx="8065432" cy="2834640"/>
        </p:xfrm>
        <a:graphic>
          <a:graphicData uri="http://schemas.openxmlformats.org/drawingml/2006/table">
            <a:tbl>
              <a:tblPr firstRow="1" bandRow="1">
                <a:tableStyleId>{5C22544A-7EE6-4342-B048-85BDC9FD1C3A}</a:tableStyleId>
              </a:tblPr>
              <a:tblGrid>
                <a:gridCol w="1079922"/>
                <a:gridCol w="5040560"/>
                <a:gridCol w="1008112"/>
                <a:gridCol w="936838"/>
              </a:tblGrid>
              <a:tr h="131773">
                <a:tc>
                  <a:txBody>
                    <a:bodyPr/>
                    <a:lstStyle/>
                    <a:p>
                      <a:pPr algn="ct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smtClean="0">
                          <a:effectLst/>
                          <a:latin typeface="Times New Roman" panose="02020603050405020304" pitchFamily="18" charset="0"/>
                          <a:cs typeface="Times New Roman" panose="02020603050405020304" pitchFamily="18" charset="0"/>
                        </a:rPr>
                        <a:t>FTL</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29432">
                <a:tc>
                  <a:txBody>
                    <a:bodyPr/>
                    <a:lstStyle/>
                    <a:p>
                      <a:pPr algn="ctr"/>
                      <a:r>
                        <a:rPr lang="en-US" sz="2000" b="1" dirty="0">
                          <a:effectLst/>
                          <a:latin typeface="Times New Roman" panose="02020603050405020304" pitchFamily="18" charset="0"/>
                          <a:cs typeface="Times New Roman" panose="02020603050405020304" pitchFamily="18" charset="0"/>
                        </a:rPr>
                        <a:t>5</a:t>
                      </a:r>
                    </a:p>
                  </a:txBody>
                  <a:tcPr marL="45720" marR="45720" marT="9144" marB="9144" anchor="ctr"/>
                </a:tc>
                <a:tc>
                  <a:txBody>
                    <a:bodyPr/>
                    <a:lstStyle/>
                    <a:p>
                      <a:pPr algn="l"/>
                      <a:r>
                        <a:rPr lang="en-US" sz="2000" b="1">
                          <a:effectLst/>
                          <a:latin typeface="Times New Roman" panose="02020603050405020304" pitchFamily="18" charset="0"/>
                          <a:cs typeface="Times New Roman" panose="02020603050405020304" pitchFamily="18" charset="0"/>
                        </a:rPr>
                        <a:t>Lập trình xây dựng và Test hệ thống</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29432">
                <a:tc>
                  <a:txBody>
                    <a:bodyPr/>
                    <a:lstStyle/>
                    <a:p>
                      <a:pPr algn="ctr"/>
                      <a:r>
                        <a:rPr lang="en-US" sz="2000" b="1">
                          <a:effectLst/>
                          <a:latin typeface="Times New Roman" panose="02020603050405020304" pitchFamily="18" charset="0"/>
                          <a:cs typeface="Times New Roman" panose="02020603050405020304" pitchFamily="18" charset="0"/>
                        </a:rPr>
                        <a:t>6</a:t>
                      </a:r>
                    </a:p>
                  </a:txBody>
                  <a:tcPr marL="45720" marR="45720" marT="9144" marB="9144" anchor="ctr"/>
                </a:tc>
                <a:tc>
                  <a:txBody>
                    <a:bodyPr/>
                    <a:lstStyle/>
                    <a:p>
                      <a:pPr algn="l"/>
                      <a:r>
                        <a:rPr lang="en-US" sz="2000" b="1" dirty="0" err="1">
                          <a:effectLst/>
                          <a:latin typeface="Times New Roman" panose="02020603050405020304" pitchFamily="18" charset="0"/>
                          <a:cs typeface="Times New Roman" panose="02020603050405020304" pitchFamily="18" charset="0"/>
                        </a:rPr>
                        <a:t>Triển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khai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thử</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nghiệm</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29432">
                <a:tc>
                  <a:txBody>
                    <a:bodyPr/>
                    <a:lstStyle/>
                    <a:p>
                      <a:pPr algn="ct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Cài đặt hệ thống tại Trung tâm MVAS</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30602">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Triển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khai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bl>
          </a:graphicData>
        </a:graphic>
      </p:graphicFrame>
    </p:spTree>
    <p:extLst>
      <p:ext uri="{BB962C8B-B14F-4D97-AF65-F5344CB8AC3E}">
        <p14:creationId xmlns:p14="http://schemas.microsoft.com/office/powerpoint/2010/main" val="1318534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Vai</a:t>
            </a:r>
            <a:r>
              <a:rPr lang="en-US" sz="3600" dirty="0"/>
              <a:t> </a:t>
            </a:r>
            <a:r>
              <a:rPr lang="en-US" sz="3600" dirty="0" err="1"/>
              <a:t>trò</a:t>
            </a:r>
            <a:r>
              <a:rPr lang="en-US" sz="3600" dirty="0"/>
              <a:t> </a:t>
            </a:r>
            <a:r>
              <a:rPr lang="en-US" sz="3600" dirty="0" err="1"/>
              <a:t>và</a:t>
            </a:r>
            <a:r>
              <a:rPr lang="en-US" sz="3600" dirty="0"/>
              <a:t> </a:t>
            </a:r>
            <a:r>
              <a:rPr lang="en-US" sz="3600" dirty="0" err="1"/>
              <a:t>trách</a:t>
            </a:r>
            <a:r>
              <a:rPr lang="en-US" sz="3600" dirty="0"/>
              <a:t> </a:t>
            </a:r>
            <a:r>
              <a:rPr lang="en-US" sz="3600" dirty="0" err="1"/>
              <a:t>nhiệm</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lnSpc>
                <a:spcPct val="90000"/>
              </a:lnSpc>
            </a:pPr>
            <a:r>
              <a:rPr lang="en-US" b="1" dirty="0" err="1">
                <a:latin typeface="Times New Roman" pitchFamily="18" charset="0"/>
                <a:cs typeface="Times New Roman" pitchFamily="18" charset="0"/>
              </a:rPr>
              <a:t>Giám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đốc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endParaRPr lang="en-US" b="1"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Thay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lãnh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lối</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Duy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eaLnBrk="1" hangingPunct="1">
              <a:lnSpc>
                <a:spcPct val="90000"/>
              </a:lnSpc>
            </a:pPr>
            <a:r>
              <a:rPr lang="en-US" b="1" dirty="0" err="1">
                <a:latin typeface="Times New Roman" pitchFamily="18" charset="0"/>
                <a:cs typeface="Times New Roman" pitchFamily="18" charset="0"/>
              </a:rPr>
              <a:t>Quản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endParaRPr lang="en-US" b="1"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chuẩn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nộp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soát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endParaRPr lang="en-US" altLang="en-US" sz="2200"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33</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275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Các</a:t>
            </a:r>
            <a:r>
              <a:rPr lang="en-US" sz="3600" dirty="0"/>
              <a:t> </a:t>
            </a:r>
            <a:r>
              <a:rPr lang="en-US" sz="3600" dirty="0" err="1"/>
              <a:t>rủi</a:t>
            </a:r>
            <a:r>
              <a:rPr lang="en-US" sz="3600" dirty="0"/>
              <a:t> </a:t>
            </a:r>
            <a:r>
              <a:rPr lang="en-US" sz="3600" dirty="0" err="1"/>
              <a:t>ro</a:t>
            </a:r>
            <a:r>
              <a:rPr lang="en-US" sz="3600" dirty="0"/>
              <a:t> </a:t>
            </a:r>
            <a:r>
              <a:rPr lang="en-US" sz="3600" dirty="0" err="1"/>
              <a:t>của</a:t>
            </a:r>
            <a:r>
              <a:rPr lang="en-US" sz="3600" dirty="0"/>
              <a:t> </a:t>
            </a:r>
            <a:r>
              <a:rPr lang="en-US" sz="3600" dirty="0" err="1"/>
              <a:t>dự</a:t>
            </a:r>
            <a:r>
              <a:rPr lang="en-US" sz="3600" dirty="0"/>
              <a:t> </a:t>
            </a:r>
            <a:r>
              <a:rPr lang="en-US" sz="3600" dirty="0" err="1"/>
              <a:t>án</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sự</a:t>
            </a:r>
            <a:r>
              <a:rPr lang="en-US" dirty="0">
                <a:latin typeface="Times New Roman" pitchFamily="18" charset="0"/>
                <a:cs typeface="Times New Roman" pitchFamily="18" charset="0"/>
              </a:rPr>
              <a:t>:</a:t>
            </a:r>
          </a:p>
          <a:p>
            <a:pPr lvl="1" algn="just" eaLnBrk="1" hangingPunct="1"/>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eaLnBrk="1" hangingPunct="1"/>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wak</a:t>
            </a:r>
            <a:endParaRPr lang="en-US" dirty="0" smtClean="0">
              <a:latin typeface="Times New Roman" pitchFamily="18" charset="0"/>
              <a:cs typeface="Times New Roman" pitchFamily="18" charset="0"/>
            </a:endParaRPr>
          </a:p>
          <a:p>
            <a:pPr lvl="1" algn="just" eaLnBrk="1" hangingPunct="1"/>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eaLnBrk="1" hangingPunct="1"/>
            <a:r>
              <a:rPr lang="en-US" b="1" dirty="0" err="1" smtClean="0">
                <a:latin typeface="Times New Roman" pitchFamily="18" charset="0"/>
                <a:cs typeface="Times New Roman" pitchFamily="18" charset="0"/>
              </a:rPr>
              <a:t>Yêu</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cầu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r>
              <a:rPr lang="en-US" dirty="0">
                <a:latin typeface="Times New Roman" pitchFamily="18" charset="0"/>
                <a:cs typeface="Times New Roman" pitchFamily="18" charset="0"/>
              </a:rPr>
              <a:t>:</a:t>
            </a:r>
          </a:p>
          <a:p>
            <a:pPr lvl="1" algn="just" eaLnBrk="1" hangingPunct="1"/>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tạp</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34</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289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Các</a:t>
            </a:r>
            <a:r>
              <a:rPr lang="en-US" sz="3600" dirty="0"/>
              <a:t> </a:t>
            </a:r>
            <a:r>
              <a:rPr lang="en-US" sz="3600" dirty="0" err="1"/>
              <a:t>yếu</a:t>
            </a:r>
            <a:r>
              <a:rPr lang="en-US" sz="3600" dirty="0"/>
              <a:t> </a:t>
            </a:r>
            <a:r>
              <a:rPr lang="en-US" sz="3600" dirty="0" err="1"/>
              <a:t>tố</a:t>
            </a:r>
            <a:r>
              <a:rPr lang="en-US" sz="3600" dirty="0"/>
              <a:t> </a:t>
            </a:r>
            <a:r>
              <a:rPr lang="en-US" sz="3600" dirty="0" err="1"/>
              <a:t>đảm</a:t>
            </a:r>
            <a:r>
              <a:rPr lang="en-US" sz="3600" dirty="0"/>
              <a:t> </a:t>
            </a:r>
            <a:r>
              <a:rPr lang="en-US" sz="3600" dirty="0" err="1"/>
              <a:t>bảo</a:t>
            </a:r>
            <a:r>
              <a:rPr lang="en-US" sz="3600" dirty="0"/>
              <a:t> </a:t>
            </a:r>
            <a:r>
              <a:rPr lang="en-US" sz="3600" dirty="0" err="1"/>
              <a:t>thành</a:t>
            </a:r>
            <a:r>
              <a:rPr lang="en-US" sz="3600" dirty="0"/>
              <a:t> </a:t>
            </a:r>
            <a:r>
              <a:rPr lang="en-US" sz="3600" dirty="0" err="1"/>
              <a:t>công</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khăn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Nguồn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Tuân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35</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447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Phương</a:t>
            </a:r>
            <a:r>
              <a:rPr lang="en-US" sz="3600" dirty="0"/>
              <a:t> </a:t>
            </a:r>
            <a:r>
              <a:rPr lang="en-US" sz="3600" dirty="0" err="1"/>
              <a:t>thức</a:t>
            </a:r>
            <a:r>
              <a:rPr lang="en-US" sz="3600" dirty="0"/>
              <a:t> </a:t>
            </a:r>
            <a:r>
              <a:rPr lang="en-US" sz="3600" dirty="0" err="1"/>
              <a:t>trao</a:t>
            </a:r>
            <a:r>
              <a:rPr lang="en-US" sz="3600" dirty="0"/>
              <a:t> </a:t>
            </a:r>
            <a:r>
              <a:rPr lang="en-US" sz="3600" dirty="0" err="1"/>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algn="just"/>
            <a:r>
              <a:rPr lang="en-US" dirty="0">
                <a:latin typeface="Times New Roman" pitchFamily="18" charset="0"/>
                <a:cs typeface="Times New Roman" pitchFamily="18" charset="0"/>
              </a:rPr>
              <a:t>FTL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http</a:t>
            </a:r>
            <a:r>
              <a:rPr lang="en-US" dirty="0">
                <a:latin typeface="Times New Roman" pitchFamily="18" charset="0"/>
                <a:cs typeface="Times New Roman" pitchFamily="18" charset="0"/>
                <a:hlinkClick r:id="rId2"/>
              </a:rPr>
              <a:t>://pm.ftl.vn/</a:t>
            </a:r>
            <a:endParaRPr lang="en-US" dirty="0">
              <a:latin typeface="Times New Roman" pitchFamily="18" charset="0"/>
              <a:cs typeface="Times New Roman" pitchFamily="18" charset="0"/>
            </a:endParaRPr>
          </a:p>
          <a:p>
            <a:pPr algn="just"/>
            <a:r>
              <a:rPr lang="vi-VN" dirty="0">
                <a:latin typeface="Times New Roman" pitchFamily="18" charset="0"/>
                <a:cs typeface="Times New Roman" pitchFamily="18" charset="0"/>
              </a:rPr>
              <a:t>Các thành viên cập nhật công việc liên tục lên </a:t>
            </a:r>
            <a:r>
              <a:rPr lang="en-US" dirty="0">
                <a:latin typeface="Times New Roman" pitchFamily="18" charset="0"/>
                <a:cs typeface="Times New Roman" pitchFamily="18" charset="0"/>
                <a:hlinkClick r:id="rId2"/>
              </a:rPr>
              <a:t>http://pm.ftl.vn/</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 Cuối tuần các thành viên tổng hợp báo cáo gửi QTDA. QTDA sẽ lập báo cáo dự án gửi cho các bên liên quan.</a:t>
            </a:r>
          </a:p>
          <a:p>
            <a:pPr algn="just"/>
            <a:r>
              <a:rPr lang="vi-VN" dirty="0">
                <a:latin typeface="Times New Roman" pitchFamily="18" charset="0"/>
                <a:cs typeface="Times New Roman" pitchFamily="18" charset="0"/>
              </a:rPr>
              <a:t>Định kỳ hàng tháng khi thấy cần thiết cả 2 bên đều có thể đề xuất lịch họp phù hợp</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algn="just"/>
            <a:r>
              <a:rPr lang="vi-VN" dirty="0">
                <a:latin typeface="Times New Roman" pitchFamily="18" charset="0"/>
                <a:cs typeface="Times New Roman" pitchFamily="18" charset="0"/>
              </a:rPr>
              <a:t>Các trao đổi liên quan đến các vấn đề như thay đổi lịch trình dự án, thay đổi yêu cầu, trả lời các khiếu nại của phải được xác nhận bằng văn bản từ cấp có thẩm quyền, ngoài ra các trao đổi khác có thể chấp nhận qua email hoặc fax</a:t>
            </a:r>
            <a:r>
              <a:rPr lang="en-US"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36</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65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Phương</a:t>
            </a:r>
            <a:r>
              <a:rPr lang="en-US" sz="3600" dirty="0"/>
              <a:t> </a:t>
            </a:r>
            <a:r>
              <a:rPr lang="en-US" sz="3600" dirty="0" err="1"/>
              <a:t>thức</a:t>
            </a:r>
            <a:r>
              <a:rPr lang="en-US" sz="3600" dirty="0"/>
              <a:t> </a:t>
            </a:r>
            <a:r>
              <a:rPr lang="en-US" sz="3600" dirty="0" err="1"/>
              <a:t>trao</a:t>
            </a:r>
            <a:r>
              <a:rPr lang="en-US" sz="3600" dirty="0"/>
              <a:t> </a:t>
            </a:r>
            <a:r>
              <a:rPr lang="en-US" sz="3600" dirty="0" err="1"/>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dirty="0" err="1" smtClean="0">
                <a:latin typeface="Times New Roman" pitchFamily="18" charset="0"/>
                <a:cs typeface="Times New Roman" pitchFamily="18" charset="0"/>
              </a:rPr>
              <a:t>Trao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a:t>
            </a:r>
          </a:p>
          <a:p>
            <a:pPr marL="0" indent="0" eaLnBrk="1" hangingPunct="1">
              <a:buNone/>
            </a:pP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37</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6" name="Group 143"/>
          <p:cNvGraphicFramePr>
            <a:graphicFrameLocks/>
          </p:cNvGraphicFramePr>
          <p:nvPr>
            <p:extLst>
              <p:ext uri="{D42A27DB-BD31-4B8C-83A1-F6EECF244321}">
                <p14:modId xmlns:p14="http://schemas.microsoft.com/office/powerpoint/2010/main" val="691713246"/>
              </p:ext>
            </p:extLst>
          </p:nvPr>
        </p:nvGraphicFramePr>
        <p:xfrm>
          <a:off x="457200" y="1828800"/>
          <a:ext cx="8229600" cy="4206240"/>
        </p:xfrm>
        <a:graphic>
          <a:graphicData uri="http://schemas.openxmlformats.org/drawingml/2006/table">
            <a:tbl>
              <a:tblPr/>
              <a:tblGrid>
                <a:gridCol w="762000"/>
                <a:gridCol w="1589088"/>
                <a:gridCol w="1176337"/>
                <a:gridCol w="1174750"/>
                <a:gridCol w="1176338"/>
                <a:gridCol w="1208087"/>
                <a:gridCol w="1143000"/>
              </a:tblGrid>
              <a:tr h="1809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việc</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Tên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người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phối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hợp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Vị trí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Chức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năng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nhiệm</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vụ</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Hình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thức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trao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r>
              <a:tr h="180975">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FTL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MVAS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phạm</a:t>
                      </a:r>
                      <a:r>
                        <a:rPr kumimoji="0" lang="en-US" sz="1600" b="1" i="0" u="none" strike="noStrike" cap="none" normalizeH="0" baseline="0" dirty="0" smtClean="0">
                          <a:ln>
                            <a:noFill/>
                          </a:ln>
                          <a:solidFill>
                            <a:schemeClr val="tx1"/>
                          </a:solidFill>
                          <a:effectLst/>
                          <a:latin typeface="Times New Roman" pitchFamily="18" charset="0"/>
                        </a:rPr>
                        <a:t> vi </a:t>
                      </a:r>
                      <a:r>
                        <a:rPr kumimoji="0" lang="en-US" sz="1600" b="1" i="0" u="none" strike="noStrike" cap="none" normalizeH="0" baseline="0" dirty="0" err="1" smtClean="0">
                          <a:ln>
                            <a:noFill/>
                          </a:ln>
                          <a:solidFill>
                            <a:schemeClr val="tx1"/>
                          </a:solidFill>
                          <a:effectLst/>
                          <a:latin typeface="Times New Roman" pitchFamily="18" charset="0"/>
                        </a:rPr>
                        <a:t>dự</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án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Thái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Hoàng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Hiệp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Nguyễn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Tuấn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Huy</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GĐDA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Phê</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duyệt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Văn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bản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yêu</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cầu</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Thái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Hoàng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Hiệp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Nguyễn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Hùng</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QTDA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Phê duyệt thay đổi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Văn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bản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Trao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thông</a:t>
                      </a:r>
                      <a:r>
                        <a:rPr kumimoji="0" lang="en-US" sz="1600" b="1" i="0" u="none" strike="noStrike" cap="none" normalizeH="0" baseline="0" dirty="0" smtClean="0">
                          <a:ln>
                            <a:noFill/>
                          </a:ln>
                          <a:solidFill>
                            <a:schemeClr val="tx1"/>
                          </a:solidFill>
                          <a:effectLst/>
                          <a:latin typeface="Times New Roman" pitchFamily="18" charset="0"/>
                        </a:rPr>
                        <a:t> tin </a:t>
                      </a:r>
                      <a:r>
                        <a:rPr kumimoji="0" lang="en-US" sz="1600" b="1" i="0" u="none" strike="noStrike" cap="none" normalizeH="0" baseline="0" dirty="0" err="1" smtClean="0">
                          <a:ln>
                            <a:noFill/>
                          </a:ln>
                          <a:solidFill>
                            <a:schemeClr val="tx1"/>
                          </a:solidFill>
                          <a:effectLst/>
                          <a:latin typeface="Times New Roman" pitchFamily="18" charset="0"/>
                        </a:rPr>
                        <a:t>công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thường</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Thành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phần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đội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dự</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án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Thành phần đội dự án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Thành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viên</a:t>
                      </a:r>
                      <a:r>
                        <a:rPr kumimoji="0" lang="en-US" sz="1600" b="1" i="0" u="none" strike="noStrike" cap="none" normalizeH="0" baseline="0" dirty="0" smtClean="0">
                          <a:ln>
                            <a:noFill/>
                          </a:ln>
                          <a:solidFill>
                            <a:schemeClr val="tx1"/>
                          </a:solidFill>
                          <a:effectLst/>
                          <a:latin typeface="Times New Roman" pitchFamily="18" charset="0"/>
                        </a:rPr>
                        <a:t> 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Email, </a:t>
                      </a:r>
                      <a:r>
                        <a:rPr kumimoji="0" lang="en-US" sz="1600" b="1" i="0" u="none" strike="noStrike" cap="none" normalizeH="0" baseline="0" dirty="0" err="1" smtClean="0">
                          <a:ln>
                            <a:noFill/>
                          </a:ln>
                          <a:solidFill>
                            <a:schemeClr val="tx1"/>
                          </a:solidFill>
                          <a:effectLst/>
                          <a:latin typeface="Times New Roman" pitchFamily="18" charset="0"/>
                        </a:rPr>
                        <a:t>điện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thoại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93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Giải quyết mâu thuẫn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Cấp</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cao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hơn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phát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sinh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mâu</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thuẫn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67283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Quy</a:t>
            </a:r>
            <a:r>
              <a:rPr lang="en-US" sz="3600" dirty="0"/>
              <a:t> </a:t>
            </a:r>
            <a:r>
              <a:rPr lang="en-US" sz="3600" dirty="0" err="1"/>
              <a:t>trình</a:t>
            </a:r>
            <a:r>
              <a:rPr lang="en-US" sz="3600" dirty="0"/>
              <a:t> </a:t>
            </a:r>
            <a:r>
              <a:rPr lang="en-US" sz="3600" dirty="0" err="1"/>
              <a:t>xử</a:t>
            </a:r>
            <a:r>
              <a:rPr lang="en-US" sz="3600" dirty="0"/>
              <a:t> </a:t>
            </a:r>
            <a:r>
              <a:rPr lang="en-US" sz="3600" dirty="0" err="1"/>
              <a:t>lý</a:t>
            </a:r>
            <a:r>
              <a:rPr lang="en-US" sz="3600" dirty="0"/>
              <a:t> </a:t>
            </a:r>
            <a:r>
              <a:rPr lang="en-US" sz="3600" dirty="0" err="1" smtClean="0"/>
              <a:t>yêu</a:t>
            </a:r>
            <a:r>
              <a:rPr lang="en-US" sz="3600" dirty="0" smtClean="0"/>
              <a:t> </a:t>
            </a:r>
            <a:r>
              <a:rPr lang="en-US" sz="3600" dirty="0" err="1" smtClean="0"/>
              <a:t>cầu</a:t>
            </a:r>
            <a:r>
              <a:rPr lang="en-US" sz="3600" dirty="0" smtClean="0"/>
              <a:t> </a:t>
            </a:r>
            <a:r>
              <a:rPr lang="en-US" sz="3600" dirty="0" err="1" smtClean="0"/>
              <a:t>thay</a:t>
            </a:r>
            <a:r>
              <a:rPr lang="en-US" sz="3600" dirty="0" smtClean="0"/>
              <a:t> </a:t>
            </a:r>
            <a:r>
              <a:rPr lang="en-US" sz="3600" dirty="0" err="1" smtClean="0"/>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lnSpc>
                <a:spcPct val="80000"/>
              </a:lnSpc>
            </a:pP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phê</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p>
          <a:p>
            <a:pPr eaLnBrk="1" hangingPunct="1">
              <a:lnSpc>
                <a:spcPct val="80000"/>
              </a:lnSpc>
            </a:pPr>
            <a:r>
              <a:rPr lang="en-US" dirty="0" err="1">
                <a:latin typeface="Times New Roman" pitchFamily="18" charset="0"/>
                <a:cs typeface="Times New Roman" pitchFamily="18" charset="0"/>
              </a:rPr>
              <a:t>Mọi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MVAS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FTL.</a:t>
            </a:r>
          </a:p>
          <a:p>
            <a:pPr eaLnBrk="1" hangingPunct="1">
              <a:lnSpc>
                <a:spcPct val="80000"/>
              </a:lnSpc>
            </a:pP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FTL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vòng</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a:t>
            </a:r>
          </a:p>
          <a:p>
            <a:pPr eaLnBrk="1" hangingPunct="1">
              <a:lnSpc>
                <a:spcPct val="80000"/>
              </a:lnSpc>
            </a:pP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bổ</a:t>
            </a:r>
            <a:r>
              <a:rPr lang="en-US" dirty="0">
                <a:latin typeface="Times New Roman" pitchFamily="18" charset="0"/>
                <a:cs typeface="Times New Roman" pitchFamily="18" charset="0"/>
              </a:rPr>
              <a:t> sung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eaLnBrk="1" hangingPunct="1">
              <a:lnSpc>
                <a:spcPct val="80000"/>
              </a:lnSpc>
            </a:pP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FTL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MVAS. </a:t>
            </a:r>
          </a:p>
          <a:p>
            <a:pPr eaLnBrk="1" hangingPunct="1">
              <a:lnSpc>
                <a:spcPct val="80000"/>
              </a:lnSpc>
            </a:pP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QTDA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a:t>
            </a:r>
          </a:p>
          <a:p>
            <a:pPr eaLnBrk="1" hangingPunct="1"/>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38</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8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TRAO ĐỔI VÀ THẢO </a:t>
            </a:r>
            <a:r>
              <a:rPr lang="en-US" dirty="0" smtClean="0"/>
              <a:t>LUẬN</a:t>
            </a:r>
            <a:endParaRPr lang="en-US" dirty="0"/>
          </a:p>
        </p:txBody>
      </p:sp>
      <p:sp>
        <p:nvSpPr>
          <p:cNvPr id="4" name="Date Placeholder 3"/>
          <p:cNvSpPr>
            <a:spLocks noGrp="1"/>
          </p:cNvSpPr>
          <p:nvPr>
            <p:ph type="dt" sz="half" idx="10"/>
          </p:nvPr>
        </p:nvSpPr>
        <p:spPr/>
        <p:txBody>
          <a:bodyPr/>
          <a:lstStyle/>
          <a:p>
            <a:fld id="{BB0D2E06-AA31-4CFB-8C5D-1F7AACF790C8}" type="datetime1">
              <a:rPr lang="en-US" smtClean="0"/>
              <a:t>2017-01-11</a:t>
            </a:fld>
            <a:endParaRPr lang="en-US" dirty="0"/>
          </a:p>
        </p:txBody>
      </p:sp>
      <p:sp>
        <p:nvSpPr>
          <p:cNvPr id="5" name="Footer Placeholder 4"/>
          <p:cNvSpPr>
            <a:spLocks noGrp="1"/>
          </p:cNvSpPr>
          <p:nvPr>
            <p:ph type="ftr" sz="quarter" idx="11"/>
          </p:nvPr>
        </p:nvSpPr>
        <p:spPr>
          <a:xfrm>
            <a:off x="4716016" y="6480175"/>
            <a:ext cx="4351784"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39</a:t>
            </a:fld>
            <a:endParaRPr lang="en-US" altLang="en-US" dirty="0"/>
          </a:p>
        </p:txBody>
      </p:sp>
    </p:spTree>
    <p:extLst>
      <p:ext uri="{BB962C8B-B14F-4D97-AF65-F5344CB8AC3E}">
        <p14:creationId xmlns:p14="http://schemas.microsoft.com/office/powerpoint/2010/main" val="1755111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itchFamily="18" charset="0"/>
                <a:cs typeface="Times New Roman" pitchFamily="18" charset="0"/>
              </a:rPr>
              <a:t>TỔNG QUAN</a:t>
            </a:r>
            <a:r>
              <a:rPr lang="vi-VN" dirty="0">
                <a:latin typeface="Times New Roman" pitchFamily="18" charset="0"/>
                <a:cs typeface="Times New Roman" pitchFamily="18" charset="0"/>
              </a:rPr>
              <a:t> DỰ </a:t>
            </a:r>
            <a:r>
              <a:rPr lang="vi-VN" dirty="0" smtClean="0">
                <a:latin typeface="Times New Roman" pitchFamily="18" charset="0"/>
                <a:cs typeface="Times New Roman" pitchFamily="18" charset="0"/>
              </a:rPr>
              <a:t>ÁN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2017-01-11</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4</a:t>
            </a:fld>
            <a:endParaRPr lang="en-US" altLang="en-US" dirty="0"/>
          </a:p>
        </p:txBody>
      </p:sp>
    </p:spTree>
    <p:extLst>
      <p:ext uri="{BB962C8B-B14F-4D97-AF65-F5344CB8AC3E}">
        <p14:creationId xmlns:p14="http://schemas.microsoft.com/office/powerpoint/2010/main" val="3560070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9E5389E7-7617-457D-B914-5C58B87A6EFF}" type="datetime1">
              <a:rPr lang="en-US" altLang="en-US" smtClean="0">
                <a:solidFill>
                  <a:schemeClr val="bg1"/>
                </a:solidFill>
                <a:latin typeface="Times New Roman" panose="02020603050405020304" pitchFamily="18" charset="0"/>
                <a:cs typeface="Times New Roman" panose="02020603050405020304" pitchFamily="18" charset="0"/>
              </a:rPr>
              <a:pPr eaLnBrk="1" fontAlgn="base" hangingPunct="1">
                <a:spcBef>
                  <a:spcPct val="0"/>
                </a:spcBef>
                <a:spcAft>
                  <a:spcPct val="0"/>
                </a:spcAft>
              </a:pPr>
              <a:t>2017-01-11</a:t>
            </a:fld>
            <a:endParaRPr lang="en-US" altLang="en-US" smtClean="0">
              <a:solidFill>
                <a:schemeClr val="bg1"/>
              </a:solidFill>
              <a:latin typeface="Times New Roman" panose="02020603050405020304" pitchFamily="18" charset="0"/>
              <a:cs typeface="Times New Roman" panose="02020603050405020304" pitchFamily="18" charset="0"/>
            </a:endParaRPr>
          </a:p>
        </p:txBody>
      </p:sp>
      <p:sp>
        <p:nvSpPr>
          <p:cNvPr id="2969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918E11-41BC-47E5-81E5-DFB33C6B6BE9}" type="slidenum">
              <a:rPr lang="en-US" altLang="en-US">
                <a:solidFill>
                  <a:schemeClr val="bg1"/>
                </a:solidFill>
                <a:latin typeface="Times New Roman" panose="02020603050405020304" pitchFamily="18" charset="0"/>
                <a:cs typeface="Times New Roman" panose="02020603050405020304" pitchFamily="18" charset="0"/>
              </a:rPr>
              <a:pPr eaLnBrk="1" hangingPunct="1"/>
              <a:t>40</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8" name="WordArt 6"/>
          <p:cNvSpPr>
            <a:spLocks noGrp="1" noChangeArrowheads="1" noChangeShapeType="1" noTextEdit="1"/>
          </p:cNvSpPr>
          <p:nvPr/>
        </p:nvSpPr>
        <p:spPr bwMode="gray">
          <a:xfrm>
            <a:off x="762000" y="2816225"/>
            <a:ext cx="7772400" cy="917575"/>
          </a:xfrm>
          <a:prstGeom prst="rect">
            <a:avLst/>
          </a:prstGeom>
        </p:spPr>
        <p:txBody>
          <a:bodyPr wrap="none" fromWordArt="1"/>
          <a:lstStyle/>
          <a:p>
            <a:pPr algn="ctr">
              <a:defRPr/>
            </a:pPr>
            <a:r>
              <a:rPr lang="vi-VN" sz="4000" b="1" kern="10" dirty="0">
                <a:ln w="28575">
                  <a:solidFill>
                    <a:srgbClr val="FFFFFF"/>
                  </a:solidFill>
                  <a:round/>
                  <a:headEnd/>
                  <a:tailEnd/>
                </a:ln>
                <a:gradFill rotWithShape="1">
                  <a:gsLst>
                    <a:gs pos="0">
                      <a:schemeClr val="tx2"/>
                    </a:gs>
                    <a:gs pos="100000">
                      <a:schemeClr val="accent1"/>
                    </a:gs>
                  </a:gsLst>
                  <a:lin ang="0" scaled="1"/>
                </a:gradFill>
                <a:latin typeface="Arial"/>
                <a:cs typeface="Arial"/>
              </a:rPr>
              <a:t>Trân trọng cảm ơn !</a:t>
            </a:r>
            <a:endParaRPr lang="en-US" sz="4000" b="1" kern="10" dirty="0">
              <a:ln w="28575">
                <a:solidFill>
                  <a:srgbClr val="FFFFFF"/>
                </a:solidFill>
                <a:round/>
                <a:headEnd/>
                <a:tailEnd/>
              </a:ln>
              <a:gradFill rotWithShape="1">
                <a:gsLst>
                  <a:gs pos="0">
                    <a:schemeClr val="tx2"/>
                  </a:gs>
                  <a:gs pos="100000">
                    <a:schemeClr val="accent1"/>
                  </a:gs>
                </a:gsLst>
                <a:lin ang="0" scaled="1"/>
              </a:gradFill>
              <a:latin typeface="Arial"/>
              <a:cs typeface="Arial"/>
            </a:endParaRPr>
          </a:p>
        </p:txBody>
      </p:sp>
      <p:sp>
        <p:nvSpPr>
          <p:cNvPr id="2970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57313" y="76200"/>
            <a:ext cx="7467600" cy="533400"/>
          </a:xfrm>
        </p:spPr>
        <p:txBody>
          <a:bodyPr/>
          <a:lstStyle/>
          <a:p>
            <a:pPr fontAlgn="base">
              <a:spcAft>
                <a:spcPct val="0"/>
              </a:spcAft>
            </a:pPr>
            <a:r>
              <a:rPr lang="en-US" altLang="en-US" err="1" smtClean="0"/>
              <a:t>Tổng</a:t>
            </a:r>
            <a:r>
              <a:rPr lang="en-US" altLang="en-US" smtClean="0"/>
              <a:t> </a:t>
            </a:r>
            <a:r>
              <a:rPr lang="en-US" altLang="en-US" err="1" smtClean="0"/>
              <a:t>quan</a:t>
            </a:r>
            <a:r>
              <a:rPr lang="en-US" altLang="en-US" smtClean="0"/>
              <a:t> </a:t>
            </a:r>
            <a:r>
              <a:rPr lang="en-US" altLang="en-US" err="1" smtClean="0"/>
              <a:t>dự</a:t>
            </a:r>
            <a:r>
              <a:rPr lang="en-US" altLang="en-US" smtClean="0"/>
              <a:t> </a:t>
            </a:r>
            <a:r>
              <a:rPr lang="en-US" altLang="en-US" err="1" smtClean="0"/>
              <a:t>án</a:t>
            </a:r>
            <a:endParaRPr lang="en-US" altLang="en-US" smtClean="0"/>
          </a:p>
        </p:txBody>
      </p:sp>
      <p:sp>
        <p:nvSpPr>
          <p:cNvPr id="8" name="Content Placeholder 7"/>
          <p:cNvSpPr>
            <a:spLocks noGrp="1"/>
          </p:cNvSpPr>
          <p:nvPr>
            <p:ph idx="1"/>
          </p:nvPr>
        </p:nvSpPr>
        <p:spPr>
          <a:xfrm>
            <a:off x="827584" y="1052736"/>
            <a:ext cx="7848600" cy="5135563"/>
          </a:xfrm>
        </p:spPr>
        <p:txBody>
          <a:bodyPr rtlCol="0">
            <a:normAutofit/>
          </a:bodyPr>
          <a:lstStyle/>
          <a:p>
            <a:pPr eaLnBrk="1" fontAlgn="auto" hangingPunct="1">
              <a:spcAft>
                <a:spcPts val="0"/>
              </a:spcAft>
              <a:defRPr/>
            </a:pPr>
            <a:r>
              <a:rPr lang="en-US" b="1" dirty="0" err="1" smtClean="0">
                <a:latin typeface="Times New Roman" pitchFamily="18" charset="0"/>
                <a:cs typeface="Times New Roman" pitchFamily="18" charset="0"/>
              </a:rPr>
              <a:t>Mục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tiêu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dự</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án</a:t>
            </a:r>
            <a:endParaRPr lang="en-US" b="1" dirty="0" smtClean="0">
              <a:latin typeface="Times New Roman" pitchFamily="18" charset="0"/>
              <a:cs typeface="Times New Roman" pitchFamily="18" charset="0"/>
            </a:endParaRPr>
          </a:p>
          <a:p>
            <a:pPr lvl="1" algn="just">
              <a:defRPr/>
            </a:pP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doanh</a:t>
            </a:r>
            <a:r>
              <a:rPr lang="en-US" sz="2400" dirty="0" smtClean="0">
                <a:latin typeface="Times New Roman" pitchFamily="18" charset="0"/>
                <a:cs typeface="Times New Roman" pitchFamily="18" charset="0"/>
              </a:rPr>
              <a:t> DV SMS </a:t>
            </a:r>
            <a:r>
              <a:rPr lang="en-US" sz="2400" dirty="0" err="1" smtClean="0">
                <a:latin typeface="Times New Roman" pitchFamily="18" charset="0"/>
                <a:cs typeface="Times New Roman" pitchFamily="18" charset="0"/>
              </a:rPr>
              <a:t>Brandname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MAS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CTKV</a:t>
            </a:r>
          </a:p>
          <a:p>
            <a:pPr lvl="1" algn="just">
              <a:defRPr/>
            </a:pP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DV, </a:t>
            </a:r>
            <a:r>
              <a:rPr lang="en-US" sz="2400" dirty="0" err="1" smtClean="0">
                <a:latin typeface="Times New Roman" pitchFamily="18" charset="0"/>
                <a:cs typeface="Times New Roman" pitchFamily="18" charset="0"/>
              </a:rPr>
              <a:t>lĩnh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endParaRPr lang="en-US" sz="2400" dirty="0" smtClean="0">
              <a:latin typeface="Times New Roman" pitchFamily="18" charset="0"/>
              <a:cs typeface="Times New Roman" pitchFamily="18" charset="0"/>
            </a:endParaRPr>
          </a:p>
          <a:p>
            <a:pPr lvl="1" algn="just">
              <a:defRPr/>
            </a:pP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Xây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kênh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endParaRPr lang="en-US" sz="2400" dirty="0">
              <a:latin typeface="Times New Roman" pitchFamily="18" charset="0"/>
              <a:cs typeface="Times New Roman" pitchFamily="18" charset="0"/>
            </a:endParaRPr>
          </a:p>
          <a:p>
            <a:pPr lvl="1" algn="just">
              <a:defRPr/>
            </a:pPr>
            <a:r>
              <a:rPr lang="en-US" sz="2400" dirty="0" err="1">
                <a:latin typeface="Times New Roman" pitchFamily="18" charset="0"/>
                <a:cs typeface="Times New Roman" pitchFamily="18" charset="0"/>
              </a:rPr>
              <a:t>Tối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tin: 1000 </a:t>
            </a:r>
            <a:r>
              <a:rPr lang="en-US" sz="2400" dirty="0" smtClean="0">
                <a:latin typeface="Times New Roman" pitchFamily="18" charset="0"/>
                <a:cs typeface="Times New Roman" pitchFamily="18" charset="0"/>
              </a:rPr>
              <a:t>TPS</a:t>
            </a:r>
          </a:p>
          <a:p>
            <a:pPr lvl="1" algn="just">
              <a:defRPr/>
            </a:pP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a:t>
            </a:r>
            <a:r>
              <a:rPr lang="en-US" sz="2400" dirty="0" smtClean="0">
                <a:latin typeface="Times New Roman" pitchFamily="18" charset="0"/>
                <a:cs typeface="Times New Roman" pitchFamily="18" charset="0"/>
              </a:rPr>
              <a:t> dung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readtime</a:t>
            </a:r>
            <a:endParaRPr lang="vi-VN" sz="2400" dirty="0" smtClean="0">
              <a:latin typeface="Times New Roman" pitchFamily="18" charset="0"/>
              <a:cs typeface="Times New Roman" pitchFamily="18" charset="0"/>
            </a:endParaRPr>
          </a:p>
          <a:p>
            <a:pPr lvl="1" eaLnBrk="1" fontAlgn="auto" hangingPunct="1">
              <a:spcAft>
                <a:spcPts val="0"/>
              </a:spcAft>
              <a:buFont typeface="Wingdings" pitchFamily="2" charset="2"/>
              <a:buNone/>
              <a:defRPr/>
            </a:pPr>
            <a:endParaRPr lang="en-US" dirty="0" smtClean="0"/>
          </a:p>
        </p:txBody>
      </p:sp>
      <p:sp>
        <p:nvSpPr>
          <p:cNvPr id="13316"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33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374786-F42A-4977-98CC-D6F886C845D2}" type="slidenum">
              <a:rPr lang="en-US" altLang="en-US">
                <a:solidFill>
                  <a:schemeClr val="bg1"/>
                </a:solidFill>
                <a:latin typeface="Times New Roman" panose="02020603050405020304" pitchFamily="18" charset="0"/>
                <a:cs typeface="Times New Roman" panose="02020603050405020304" pitchFamily="18" charset="0"/>
              </a:rPr>
              <a:pPr eaLnBrk="1" hangingPunct="1"/>
              <a:t>5</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57313" y="76200"/>
            <a:ext cx="7467600" cy="533400"/>
          </a:xfrm>
        </p:spPr>
        <p:txBody>
          <a:bodyPr/>
          <a:lstStyle/>
          <a:p>
            <a:pPr fontAlgn="base">
              <a:spcAft>
                <a:spcPct val="0"/>
              </a:spcAft>
            </a:pPr>
            <a:r>
              <a:rPr lang="en-US" altLang="en-US" err="1"/>
              <a:t>Tổng</a:t>
            </a:r>
            <a:r>
              <a:rPr lang="en-US" altLang="en-US"/>
              <a:t> </a:t>
            </a:r>
            <a:r>
              <a:rPr lang="en-US" altLang="en-US" err="1"/>
              <a:t>quan</a:t>
            </a:r>
            <a:r>
              <a:rPr lang="en-US" altLang="en-US"/>
              <a:t> </a:t>
            </a:r>
            <a:r>
              <a:rPr lang="en-US" altLang="en-US" err="1"/>
              <a:t>dự</a:t>
            </a:r>
            <a:r>
              <a:rPr lang="en-US" altLang="en-US"/>
              <a:t> </a:t>
            </a:r>
            <a:r>
              <a:rPr lang="en-US" altLang="en-US" err="1"/>
              <a:t>án</a:t>
            </a:r>
            <a:endParaRPr lang="en-US" altLang="en-US" smtClean="0"/>
          </a:p>
        </p:txBody>
      </p:sp>
      <p:sp>
        <p:nvSpPr>
          <p:cNvPr id="16387" name="Content Placeholder 2"/>
          <p:cNvSpPr>
            <a:spLocks noGrp="1"/>
          </p:cNvSpPr>
          <p:nvPr>
            <p:ph idx="1"/>
          </p:nvPr>
        </p:nvSpPr>
        <p:spPr>
          <a:xfrm>
            <a:off x="838200" y="836613"/>
            <a:ext cx="7848600" cy="5289550"/>
          </a:xfrm>
        </p:spPr>
        <p:txBody>
          <a:bodyPr/>
          <a:lstStyle/>
          <a:p>
            <a:pPr algn="just" eaLnBrk="1" hangingPunct="1">
              <a:defRPr/>
            </a:pPr>
            <a:r>
              <a:rPr lang="en-US" b="1" dirty="0" err="1" smtClean="0">
                <a:latin typeface="Times New Roman" pitchFamily="18" charset="0"/>
                <a:cs typeface="Times New Roman" pitchFamily="18" charset="0"/>
              </a:rPr>
              <a:t>Phạm</a:t>
            </a:r>
            <a:r>
              <a:rPr lang="en-US" b="1" dirty="0" smtClean="0">
                <a:latin typeface="Times New Roman" pitchFamily="18" charset="0"/>
                <a:cs typeface="Times New Roman" pitchFamily="18" charset="0"/>
              </a:rPr>
              <a:t> vi </a:t>
            </a:r>
            <a:r>
              <a:rPr lang="en-US" b="1" dirty="0" err="1" smtClean="0">
                <a:latin typeface="Times New Roman" pitchFamily="18" charset="0"/>
                <a:cs typeface="Times New Roman" pitchFamily="18" charset="0"/>
              </a:rPr>
              <a:t>dự</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án</a:t>
            </a:r>
            <a:endParaRPr lang="en-US" b="1" dirty="0" smtClean="0">
              <a:latin typeface="Times New Roman" pitchFamily="18" charset="0"/>
              <a:cs typeface="Times New Roman" pitchFamily="18" charset="0"/>
            </a:endParaRPr>
          </a:p>
          <a:p>
            <a:pPr lvl="1">
              <a:defRPr/>
            </a:pPr>
            <a:r>
              <a:rPr lang="es-MX" dirty="0" err="1" smtClean="0">
                <a:latin typeface="Times New Roman" pitchFamily="18" charset="0"/>
                <a:cs typeface="Times New Roman" pitchFamily="18" charset="0"/>
              </a:rPr>
              <a:t>Cung</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cấp</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phần</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cứng</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phầm</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mềm</a:t>
            </a:r>
            <a:endParaRPr lang="es-MX" dirty="0" smtClean="0">
              <a:latin typeface="Times New Roman" pitchFamily="18" charset="0"/>
              <a:cs typeface="Times New Roman" pitchFamily="18" charset="0"/>
            </a:endParaRPr>
          </a:p>
          <a:p>
            <a:pPr lvl="1">
              <a:defRPr/>
            </a:pPr>
            <a:r>
              <a:rPr lang="es-MX" dirty="0" err="1" smtClean="0">
                <a:latin typeface="Times New Roman" pitchFamily="18" charset="0"/>
                <a:cs typeface="Times New Roman" pitchFamily="18" charset="0"/>
              </a:rPr>
              <a:t>Triển</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khai</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cài</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đặt</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hệ</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thống</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phần</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cứng</a:t>
            </a:r>
            <a:endParaRPr lang="es-MX" dirty="0" smtClean="0">
              <a:latin typeface="Times New Roman" pitchFamily="18" charset="0"/>
              <a:cs typeface="Times New Roman" pitchFamily="18" charset="0"/>
            </a:endParaRPr>
          </a:p>
          <a:p>
            <a:pPr lvl="1">
              <a:defRPr/>
            </a:pPr>
            <a:r>
              <a:rPr lang="es-MX" dirty="0" err="1" smtClean="0">
                <a:latin typeface="Times New Roman" pitchFamily="18" charset="0"/>
                <a:cs typeface="Times New Roman" pitchFamily="18" charset="0"/>
              </a:rPr>
              <a:t>Phân</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tích</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thiết</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kế</a:t>
            </a:r>
            <a:r>
              <a:rPr lang="es-MX" dirty="0" smtClean="0">
                <a:latin typeface="Times New Roman" pitchFamily="18" charset="0"/>
                <a:cs typeface="Times New Roman" pitchFamily="18" charset="0"/>
              </a:rPr>
              <a:t> &amp; </a:t>
            </a:r>
            <a:r>
              <a:rPr lang="es-MX" dirty="0" err="1" smtClean="0">
                <a:latin typeface="Times New Roman" pitchFamily="18" charset="0"/>
                <a:cs typeface="Times New Roman" pitchFamily="18" charset="0"/>
              </a:rPr>
              <a:t>xây</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dựng</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hệ</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thống</a:t>
            </a:r>
            <a:r>
              <a:rPr lang="es-MX"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defRPr/>
            </a:pPr>
            <a:r>
              <a:rPr lang="es-MX" dirty="0" err="1">
                <a:latin typeface="Times New Roman" pitchFamily="18" charset="0"/>
                <a:cs typeface="Times New Roman" pitchFamily="18" charset="0"/>
              </a:rPr>
              <a:t>Triển</a:t>
            </a:r>
            <a:r>
              <a:rPr lang="es-MX" dirty="0">
                <a:latin typeface="Times New Roman" pitchFamily="18" charset="0"/>
                <a:cs typeface="Times New Roman" pitchFamily="18" charset="0"/>
              </a:rPr>
              <a:t> </a:t>
            </a:r>
            <a:r>
              <a:rPr lang="es-MX" dirty="0" err="1">
                <a:latin typeface="Times New Roman" pitchFamily="18" charset="0"/>
                <a:cs typeface="Times New Roman" pitchFamily="18" charset="0"/>
              </a:rPr>
              <a:t>khai</a:t>
            </a:r>
            <a:r>
              <a:rPr lang="es-MX" dirty="0">
                <a:latin typeface="Times New Roman" pitchFamily="18" charset="0"/>
                <a:cs typeface="Times New Roman" pitchFamily="18" charset="0"/>
              </a:rPr>
              <a:t> </a:t>
            </a:r>
            <a:r>
              <a:rPr lang="es-MX" dirty="0" smtClean="0">
                <a:latin typeface="Times New Roman" pitchFamily="18" charset="0"/>
                <a:cs typeface="Times New Roman" pitchFamily="18" charset="0"/>
              </a:rPr>
              <a:t>&amp; </a:t>
            </a:r>
            <a:r>
              <a:rPr lang="es-MX" dirty="0" err="1" smtClean="0">
                <a:latin typeface="Times New Roman" pitchFamily="18" charset="0"/>
                <a:cs typeface="Times New Roman" pitchFamily="18" charset="0"/>
              </a:rPr>
              <a:t>đào</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tạo</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tập</a:t>
            </a:r>
            <a:r>
              <a:rPr lang="es-MX" dirty="0" smtClean="0">
                <a:latin typeface="Times New Roman" pitchFamily="18" charset="0"/>
                <a:cs typeface="Times New Roman" pitchFamily="18" charset="0"/>
              </a:rPr>
              <a:t> </a:t>
            </a:r>
            <a:r>
              <a:rPr lang="es-MX" dirty="0" err="1">
                <a:latin typeface="Times New Roman" pitchFamily="18" charset="0"/>
                <a:cs typeface="Times New Roman" pitchFamily="18" charset="0"/>
              </a:rPr>
              <a:t>trung</a:t>
            </a:r>
            <a:r>
              <a:rPr lang="es-MX" dirty="0">
                <a:latin typeface="Times New Roman" pitchFamily="18" charset="0"/>
                <a:cs typeface="Times New Roman" pitchFamily="18" charset="0"/>
              </a:rPr>
              <a:t> </a:t>
            </a:r>
            <a:r>
              <a:rPr lang="es-MX" dirty="0" err="1">
                <a:latin typeface="Times New Roman" pitchFamily="18" charset="0"/>
                <a:cs typeface="Times New Roman" pitchFamily="18" charset="0"/>
              </a:rPr>
              <a:t>tại</a:t>
            </a:r>
            <a:r>
              <a:rPr lang="es-MX" dirty="0">
                <a:latin typeface="Times New Roman" pitchFamily="18" charset="0"/>
                <a:cs typeface="Times New Roman" pitchFamily="18" charset="0"/>
              </a:rPr>
              <a:t> </a:t>
            </a:r>
            <a:r>
              <a:rPr lang="es-MX" dirty="0" err="1">
                <a:latin typeface="Times New Roman" pitchFamily="18" charset="0"/>
                <a:cs typeface="Times New Roman" pitchFamily="18" charset="0"/>
              </a:rPr>
              <a:t>Trung</a:t>
            </a:r>
            <a:r>
              <a:rPr lang="es-MX" dirty="0">
                <a:latin typeface="Times New Roman" pitchFamily="18" charset="0"/>
                <a:cs typeface="Times New Roman" pitchFamily="18" charset="0"/>
              </a:rPr>
              <a:t> </a:t>
            </a:r>
            <a:r>
              <a:rPr lang="es-MX" dirty="0" err="1">
                <a:latin typeface="Times New Roman" pitchFamily="18" charset="0"/>
                <a:cs typeface="Times New Roman" pitchFamily="18" charset="0"/>
              </a:rPr>
              <a:t>tâm</a:t>
            </a:r>
            <a:r>
              <a:rPr lang="es-MX" dirty="0">
                <a:latin typeface="Times New Roman" pitchFamily="18" charset="0"/>
                <a:cs typeface="Times New Roman" pitchFamily="18" charset="0"/>
              </a:rPr>
              <a:t> DV ĐPT &amp; </a:t>
            </a:r>
            <a:r>
              <a:rPr lang="es-MX" dirty="0" smtClean="0">
                <a:latin typeface="Times New Roman" pitchFamily="18" charset="0"/>
                <a:cs typeface="Times New Roman" pitchFamily="18" charset="0"/>
              </a:rPr>
              <a:t>GTGT: 02 </a:t>
            </a:r>
            <a:r>
              <a:rPr lang="es-MX" dirty="0" err="1" smtClean="0">
                <a:latin typeface="Times New Roman" pitchFamily="18" charset="0"/>
                <a:cs typeface="Times New Roman" pitchFamily="18" charset="0"/>
              </a:rPr>
              <a:t>khóa</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đào</a:t>
            </a:r>
            <a:r>
              <a:rPr lang="es-MX" dirty="0" smtClean="0">
                <a:latin typeface="Times New Roman" pitchFamily="18" charset="0"/>
                <a:cs typeface="Times New Roman" pitchFamily="18" charset="0"/>
              </a:rPr>
              <a:t> </a:t>
            </a:r>
            <a:r>
              <a:rPr lang="es-MX" dirty="0" err="1" smtClean="0">
                <a:latin typeface="Times New Roman" pitchFamily="18" charset="0"/>
                <a:cs typeface="Times New Roman" pitchFamily="18" charset="0"/>
              </a:rPr>
              <a:t>tạo</a:t>
            </a:r>
            <a:endParaRPr lang="es-MX" dirty="0" smtClean="0">
              <a:latin typeface="Times New Roman" pitchFamily="18" charset="0"/>
              <a:cs typeface="Times New Roman" pitchFamily="18" charset="0"/>
            </a:endParaRPr>
          </a:p>
          <a:p>
            <a:pPr lvl="1">
              <a:defRPr/>
            </a:pPr>
            <a:r>
              <a:rPr lang="en-US" dirty="0" err="1">
                <a:latin typeface="Times New Roman" pitchFamily="18" charset="0"/>
                <a:cs typeface="Times New Roman" pitchFamily="18" charset="0"/>
              </a:rPr>
              <a:t>Bảo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12 </a:t>
            </a:r>
            <a:r>
              <a:rPr lang="en-US" dirty="0" err="1">
                <a:latin typeface="Times New Roman" pitchFamily="18" charset="0"/>
                <a:cs typeface="Times New Roman" pitchFamily="18" charset="0"/>
              </a:rPr>
              <a:t>tháng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36 </a:t>
            </a:r>
            <a:r>
              <a:rPr lang="en-US" dirty="0" err="1" smtClean="0">
                <a:latin typeface="Times New Roman" pitchFamily="18" charset="0"/>
                <a:cs typeface="Times New Roman" pitchFamily="18" charset="0"/>
              </a:rPr>
              <a:t>tháng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cứng</a:t>
            </a:r>
            <a:endParaRPr lang="en-US"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lvl="1" eaLnBrk="1" hangingPunct="1">
              <a:defRPr/>
            </a:pPr>
            <a:endParaRPr lang="en-US" dirty="0" smtClean="0">
              <a:latin typeface="Times New Roman" pitchFamily="18" charset="0"/>
              <a:cs typeface="Times New Roman" pitchFamily="18" charset="0"/>
            </a:endParaRPr>
          </a:p>
        </p:txBody>
      </p:sp>
      <p:sp>
        <p:nvSpPr>
          <p:cNvPr id="235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35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AC3301-678F-4844-8449-CE20CD34EF15}" type="slidenum">
              <a:rPr lang="en-US" altLang="en-US">
                <a:solidFill>
                  <a:schemeClr val="bg1"/>
                </a:solidFill>
                <a:latin typeface="Times New Roman" panose="02020603050405020304" pitchFamily="18" charset="0"/>
                <a:cs typeface="Times New Roman" panose="02020603050405020304" pitchFamily="18" charset="0"/>
              </a:rPr>
              <a:pPr eaLnBrk="1" hangingPunct="1"/>
              <a:t>6</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kết</a:t>
            </a:r>
            <a:r>
              <a:rPr lang="en-US" altLang="en-US" dirty="0" smtClean="0"/>
              <a:t> </a:t>
            </a:r>
            <a:r>
              <a:rPr lang="en-US" altLang="en-US" dirty="0" err="1" smtClean="0"/>
              <a:t>nối</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smtClean="0"/>
          </a:p>
        </p:txBody>
      </p:sp>
      <p:sp>
        <p:nvSpPr>
          <p:cNvPr id="143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43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C3F235-62F0-4AA5-8E2A-834DDEC30C62}" type="slidenum">
              <a:rPr lang="en-US" altLang="en-US">
                <a:solidFill>
                  <a:schemeClr val="bg1"/>
                </a:solidFill>
                <a:latin typeface="Times New Roman" panose="02020603050405020304" pitchFamily="18" charset="0"/>
                <a:cs typeface="Times New Roman" panose="02020603050405020304" pitchFamily="18" charset="0"/>
              </a:rPr>
              <a:pPr eaLnBrk="1" hangingPunct="1"/>
              <a:t>7</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47700" y="1023938"/>
            <a:ext cx="7848600" cy="5135563"/>
          </a:xfrm>
        </p:spPr>
        <p:txBody>
          <a:bodyPr/>
          <a:lstStyle/>
          <a:p>
            <a:pPr marL="0" indent="0">
              <a:buNone/>
            </a:pPr>
            <a:endParaRPr lang="en-US" dirty="0" smtClean="0"/>
          </a:p>
          <a:p>
            <a:pPr marL="0" indent="0">
              <a:buNone/>
            </a:pP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023938"/>
            <a:ext cx="345757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smtClean="0"/>
          </a:p>
        </p:txBody>
      </p:sp>
      <p:sp>
        <p:nvSpPr>
          <p:cNvPr id="143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43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C3F235-62F0-4AA5-8E2A-834DDEC30C62}" type="slidenum">
              <a:rPr lang="en-US" altLang="en-US">
                <a:solidFill>
                  <a:schemeClr val="bg1"/>
                </a:solidFill>
                <a:latin typeface="Times New Roman" panose="02020603050405020304" pitchFamily="18" charset="0"/>
                <a:cs typeface="Times New Roman" panose="02020603050405020304" pitchFamily="18" charset="0"/>
              </a:rPr>
              <a:pPr eaLnBrk="1" hangingPunct="1"/>
              <a:t>8</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990600"/>
            <a:ext cx="7848600" cy="5318720"/>
          </a:xfrm>
        </p:spPr>
        <p:txBody>
          <a:bodyPr/>
          <a:lstStyle/>
          <a:p>
            <a:pPr marL="0" indent="0">
              <a:buNone/>
            </a:pPr>
            <a:r>
              <a:rPr lang="en-US" dirty="0" smtClean="0"/>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24" y="980728"/>
            <a:ext cx="7782569"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813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NHIỆM VỤ CẦN THỰC HIỆN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2017-01-11</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9</a:t>
            </a:fld>
            <a:endParaRPr lang="en-US" altLang="en-US" dirty="0"/>
          </a:p>
        </p:txBody>
      </p:sp>
    </p:spTree>
    <p:extLst>
      <p:ext uri="{BB962C8B-B14F-4D97-AF65-F5344CB8AC3E}">
        <p14:creationId xmlns:p14="http://schemas.microsoft.com/office/powerpoint/2010/main" val="878992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6993</TotalTime>
  <Words>2888</Words>
  <Application>Microsoft Office PowerPoint</Application>
  <PresentationFormat>On-screen Show (4:3)</PresentationFormat>
  <Paragraphs>636</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Trang bị hệ thống kinh doanh dịch vụ SMS Brandname tại Trung tâm MVAS và các Công ty KV</vt:lpstr>
      <vt:lpstr>Tổng quan</vt:lpstr>
      <vt:lpstr>Nội dung</vt:lpstr>
      <vt:lpstr>TỔNG QUAN DỰ ÁN</vt:lpstr>
      <vt:lpstr>Tổng quan dự án</vt:lpstr>
      <vt:lpstr>Tổng quan dự án</vt:lpstr>
      <vt:lpstr>Mô hình kết nối hệ thống</vt:lpstr>
      <vt:lpstr>Mô hình triển khai hệ thống</vt:lpstr>
      <vt:lpstr>NHIỆM VỤ CẦN THỰC HIỆN</vt:lpstr>
      <vt:lpstr>Phần cứng hệ thống</vt:lpstr>
      <vt:lpstr>Yêu cầu cần đáp ứng</vt:lpstr>
      <vt:lpstr>Yêu cầu cần đáp ứng</vt:lpstr>
      <vt:lpstr>Yêu cầu cần đáp ứng</vt:lpstr>
      <vt:lpstr>Yêu cầu cần đáp ứng</vt:lpstr>
      <vt:lpstr>Yêu cầu cần đáp ứng</vt:lpstr>
      <vt:lpstr>Yêu cầu cần đáp ứng</vt:lpstr>
      <vt:lpstr>Yêu cầu cần đáp ứng</vt:lpstr>
      <vt:lpstr>KẾ HOẠCH TRIỂN KHAI</vt:lpstr>
      <vt:lpstr>Kế hoạch triển khai phần cứng</vt:lpstr>
      <vt:lpstr>Kế hoạch triển khai phần mềm</vt:lpstr>
      <vt:lpstr>Kế hoạch triển khai phần mềm</vt:lpstr>
      <vt:lpstr>Các mốc kiểm soát</vt:lpstr>
      <vt:lpstr>Sơ đồ tổ chức dự án</vt:lpstr>
      <vt:lpstr>Sơ đồ tổ chức dự án</vt:lpstr>
      <vt:lpstr>Danh sách cán bộ triển khai</vt:lpstr>
      <vt:lpstr>Danh sách cán bộ triển khai</vt:lpstr>
      <vt:lpstr>Phối hợp thực hiện</vt:lpstr>
      <vt:lpstr>Phối hợp thực hiện</vt:lpstr>
      <vt:lpstr>Phối hợp thực hiện</vt:lpstr>
      <vt:lpstr>Phối hợp thực hiện</vt:lpstr>
      <vt:lpstr>Phối hợp thực hiện</vt:lpstr>
      <vt:lpstr>Phối hợp thực hiện</vt:lpstr>
      <vt:lpstr>Vai trò và trách nhiệm</vt:lpstr>
      <vt:lpstr>Các rủi ro của dự án</vt:lpstr>
      <vt:lpstr>Các yếu tố đảm bảo thành công</vt:lpstr>
      <vt:lpstr>Phương thức trao đổi</vt:lpstr>
      <vt:lpstr>Phương thức trao đổi</vt:lpstr>
      <vt:lpstr>Quy trình xử lý yêu cầu thay đổi</vt:lpstr>
      <vt:lpstr>TRAO ĐỔI VÀ THẢO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thult</dc:creator>
  <cp:lastModifiedBy>afmin</cp:lastModifiedBy>
  <cp:revision>711</cp:revision>
  <dcterms:created xsi:type="dcterms:W3CDTF">2006-08-16T00:00:00Z</dcterms:created>
  <dcterms:modified xsi:type="dcterms:W3CDTF">2017-01-11T10:43:43Z</dcterms:modified>
</cp:coreProperties>
</file>