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handoutMasterIdLst>
    <p:handoutMasterId r:id="rId43"/>
  </p:handoutMasterIdLst>
  <p:sldIdLst>
    <p:sldId id="256" r:id="rId2"/>
    <p:sldId id="320" r:id="rId3"/>
    <p:sldId id="292" r:id="rId4"/>
    <p:sldId id="384" r:id="rId5"/>
    <p:sldId id="321" r:id="rId6"/>
    <p:sldId id="377" r:id="rId7"/>
    <p:sldId id="371" r:id="rId8"/>
    <p:sldId id="380" r:id="rId9"/>
    <p:sldId id="385" r:id="rId10"/>
    <p:sldId id="419" r:id="rId11"/>
    <p:sldId id="359" r:id="rId12"/>
    <p:sldId id="423" r:id="rId13"/>
    <p:sldId id="372" r:id="rId14"/>
    <p:sldId id="425" r:id="rId15"/>
    <p:sldId id="426" r:id="rId16"/>
    <p:sldId id="427" r:id="rId17"/>
    <p:sldId id="383" r:id="rId18"/>
    <p:sldId id="388" r:id="rId19"/>
    <p:sldId id="389" r:id="rId20"/>
    <p:sldId id="386" r:id="rId21"/>
    <p:sldId id="387" r:id="rId22"/>
    <p:sldId id="390" r:id="rId23"/>
    <p:sldId id="368" r:id="rId24"/>
    <p:sldId id="378" r:id="rId25"/>
    <p:sldId id="336" r:id="rId26"/>
    <p:sldId id="379" r:id="rId27"/>
    <p:sldId id="398" r:id="rId28"/>
    <p:sldId id="403" r:id="rId29"/>
    <p:sldId id="409" r:id="rId30"/>
    <p:sldId id="410" r:id="rId31"/>
    <p:sldId id="411" r:id="rId32"/>
    <p:sldId id="412" r:id="rId33"/>
    <p:sldId id="413" r:id="rId34"/>
    <p:sldId id="414" r:id="rId35"/>
    <p:sldId id="415" r:id="rId36"/>
    <p:sldId id="416" r:id="rId37"/>
    <p:sldId id="417" r:id="rId38"/>
    <p:sldId id="418" r:id="rId39"/>
    <p:sldId id="397" r:id="rId40"/>
    <p:sldId id="370" r:id="rId41"/>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CC"/>
    <a:srgbClr val="F86B14"/>
    <a:srgbClr val="FF3399"/>
    <a:srgbClr val="F1A097"/>
    <a:srgbClr val="E9EDF4"/>
    <a:srgbClr val="E75A4B"/>
    <a:srgbClr val="E68244"/>
    <a:srgbClr val="859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559" autoAdjust="0"/>
    <p:restoredTop sz="77249" autoAdjust="0"/>
  </p:normalViewPr>
  <p:slideViewPr>
    <p:cSldViewPr>
      <p:cViewPr varScale="1">
        <p:scale>
          <a:sx n="63" d="100"/>
          <a:sy n="63" d="100"/>
        </p:scale>
        <p:origin x="-96" y="-7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844" y="-8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A028EE-5410-41EC-912E-305C74F0188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F1E1387-1134-4AF5-9187-61F8C153CD3F}">
      <dgm:prSet phldrT="[Text]">
        <dgm:style>
          <a:lnRef idx="0">
            <a:schemeClr val="accent3"/>
          </a:lnRef>
          <a:fillRef idx="3">
            <a:schemeClr val="accent3"/>
          </a:fillRef>
          <a:effectRef idx="3">
            <a:schemeClr val="accent3"/>
          </a:effectRef>
          <a:fontRef idx="minor">
            <a:schemeClr val="lt1"/>
          </a:fontRef>
        </dgm:style>
      </dgm:prSet>
      <dgm:spPr/>
      <dgm:t>
        <a:bodyPr/>
        <a:lstStyle/>
        <a:p>
          <a:r>
            <a:rPr lang="en-US" b="1" dirty="0" err="1" smtClean="0"/>
            <a:t>Đối</a:t>
          </a:r>
          <a:r>
            <a:rPr lang="en-US" b="1" dirty="0" smtClean="0"/>
            <a:t> </a:t>
          </a:r>
          <a:r>
            <a:rPr lang="en-US" b="1" dirty="0" err="1" smtClean="0">
              <a:latin typeface="Times New Roman" pitchFamily="18" charset="0"/>
              <a:cs typeface="Times New Roman" pitchFamily="18" charset="0"/>
            </a:rPr>
            <a:t>tác</a:t>
          </a:r>
          <a:endParaRPr lang="en-US" b="1" dirty="0">
            <a:latin typeface="Times New Roman" pitchFamily="18" charset="0"/>
            <a:cs typeface="Times New Roman" pitchFamily="18" charset="0"/>
          </a:endParaRPr>
        </a:p>
      </dgm:t>
    </dgm:pt>
    <dgm:pt modelId="{59BAB22A-E9E5-4BAB-A093-2E51EA694208}" type="parTrans" cxnId="{23B5CDFE-B680-4954-B009-FC30520EB3B9}">
      <dgm:prSet/>
      <dgm:spPr/>
      <dgm:t>
        <a:bodyPr/>
        <a:lstStyle/>
        <a:p>
          <a:endParaRPr lang="en-US"/>
        </a:p>
      </dgm:t>
    </dgm:pt>
    <dgm:pt modelId="{65F7D7B0-1FA9-49A3-8AE0-2DDAEAC2DAB4}" type="sibTrans" cxnId="{23B5CDFE-B680-4954-B009-FC30520EB3B9}">
      <dgm:prSet/>
      <dgm:spPr/>
      <dgm:t>
        <a:bodyPr/>
        <a:lstStyle/>
        <a:p>
          <a:endParaRPr lang="en-US"/>
        </a:p>
      </dgm:t>
    </dgm:pt>
    <dgm:pt modelId="{5E20BDF2-60CC-46F7-80BF-70D3837DDF11}">
      <dgm:prSet phldrT="[Text]">
        <dgm:style>
          <a:lnRef idx="1">
            <a:schemeClr val="accent3"/>
          </a:lnRef>
          <a:fillRef idx="2">
            <a:schemeClr val="accent3"/>
          </a:fillRef>
          <a:effectRef idx="1">
            <a:schemeClr val="accent3"/>
          </a:effectRef>
          <a:fontRef idx="minor">
            <a:schemeClr val="dk1"/>
          </a:fontRef>
        </dgm:style>
      </dgm:prSet>
      <dgm:spPr/>
      <dgm:t>
        <a:bodyPr/>
        <a:lstStyle/>
        <a:p>
          <a:r>
            <a:rPr lang="en-US" b="1" dirty="0" err="1" smtClean="0">
              <a:solidFill>
                <a:srgbClr val="0070C0"/>
              </a:solidFill>
              <a:latin typeface="Times New Roman" pitchFamily="18" charset="0"/>
              <a:cs typeface="Times New Roman" pitchFamily="18" charset="0"/>
            </a:rPr>
            <a:t>Trung</a:t>
          </a:r>
          <a:r>
            <a:rPr lang="en-US" b="1" dirty="0" smtClean="0">
              <a:solidFill>
                <a:srgbClr val="0070C0"/>
              </a:solidFill>
              <a:latin typeface="Times New Roman" pitchFamily="18" charset="0"/>
              <a:cs typeface="Times New Roman" pitchFamily="18" charset="0"/>
            </a:rPr>
            <a:t> </a:t>
          </a:r>
          <a:r>
            <a:rPr lang="en-US" b="1" dirty="0" err="1" smtClean="0">
              <a:solidFill>
                <a:srgbClr val="0070C0"/>
              </a:solidFill>
              <a:latin typeface="Times New Roman" pitchFamily="18" charset="0"/>
              <a:cs typeface="Times New Roman" pitchFamily="18" charset="0"/>
            </a:rPr>
            <a:t>tâm</a:t>
          </a:r>
          <a:r>
            <a:rPr lang="en-US" b="1" dirty="0" smtClean="0">
              <a:solidFill>
                <a:srgbClr val="0070C0"/>
              </a:solidFill>
              <a:latin typeface="Times New Roman" pitchFamily="18" charset="0"/>
              <a:cs typeface="Times New Roman" pitchFamily="18" charset="0"/>
            </a:rPr>
            <a:t> DV ĐPT &amp; GTGT </a:t>
          </a:r>
          <a:r>
            <a:rPr lang="en-US" b="1" dirty="0" err="1" smtClean="0">
              <a:solidFill>
                <a:srgbClr val="0070C0"/>
              </a:solidFill>
              <a:latin typeface="Times New Roman" pitchFamily="18" charset="0"/>
              <a:cs typeface="Times New Roman" pitchFamily="18" charset="0"/>
            </a:rPr>
            <a:t>MobiFone</a:t>
          </a:r>
          <a:endParaRPr lang="en-US" dirty="0">
            <a:solidFill>
              <a:srgbClr val="0070C0"/>
            </a:solidFill>
          </a:endParaRPr>
        </a:p>
      </dgm:t>
    </dgm:pt>
    <dgm:pt modelId="{847BDBE6-83EE-4F7F-832D-F40A51F7E517}" type="parTrans" cxnId="{AEB4ED1C-A1B0-45DE-AC84-0886A3A8BA8A}">
      <dgm:prSet/>
      <dgm:spPr/>
      <dgm:t>
        <a:bodyPr/>
        <a:lstStyle/>
        <a:p>
          <a:endParaRPr lang="en-US"/>
        </a:p>
      </dgm:t>
    </dgm:pt>
    <dgm:pt modelId="{A5A29C7A-D8B4-4183-AA2D-66E973CCF9AA}" type="sibTrans" cxnId="{AEB4ED1C-A1B0-45DE-AC84-0886A3A8BA8A}">
      <dgm:prSet/>
      <dgm:spPr/>
      <dgm:t>
        <a:bodyPr/>
        <a:lstStyle/>
        <a:p>
          <a:endParaRPr lang="en-US"/>
        </a:p>
      </dgm:t>
    </dgm:pt>
    <dgm:pt modelId="{2E7AD080-6E21-4609-802C-A330351FC2B7}">
      <dgm:prSet phldrT="[Text]">
        <dgm:style>
          <a:lnRef idx="0">
            <a:schemeClr val="accent6"/>
          </a:lnRef>
          <a:fillRef idx="3">
            <a:schemeClr val="accent6"/>
          </a:fillRef>
          <a:effectRef idx="3">
            <a:schemeClr val="accent6"/>
          </a:effectRef>
          <a:fontRef idx="minor">
            <a:schemeClr val="lt1"/>
          </a:fontRef>
        </dgm:style>
      </dgm:prSet>
      <dgm:spPr/>
      <dgm:t>
        <a:bodyPr/>
        <a:lstStyle/>
        <a:p>
          <a:r>
            <a:rPr lang="en-US" b="1" dirty="0" err="1" smtClean="0">
              <a:latin typeface="Times New Roman" pitchFamily="18" charset="0"/>
              <a:cs typeface="Times New Roman" pitchFamily="18" charset="0"/>
            </a:rPr>
            <a:t>Đơn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vị</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cung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cấp</a:t>
          </a:r>
          <a:endParaRPr lang="en-US" b="1" dirty="0">
            <a:latin typeface="Times New Roman" pitchFamily="18" charset="0"/>
            <a:cs typeface="Times New Roman" pitchFamily="18" charset="0"/>
          </a:endParaRPr>
        </a:p>
      </dgm:t>
    </dgm:pt>
    <dgm:pt modelId="{AFE0C626-F79D-42E8-8FA9-BD127EFD4B6F}" type="parTrans" cxnId="{B37AEE7F-7E7B-4695-95F5-614A5D5E33AC}">
      <dgm:prSet/>
      <dgm:spPr/>
      <dgm:t>
        <a:bodyPr/>
        <a:lstStyle/>
        <a:p>
          <a:endParaRPr lang="en-US"/>
        </a:p>
      </dgm:t>
    </dgm:pt>
    <dgm:pt modelId="{94B08491-3403-4966-B9BA-D2D85A645569}" type="sibTrans" cxnId="{B37AEE7F-7E7B-4695-95F5-614A5D5E33AC}">
      <dgm:prSet/>
      <dgm:spPr/>
      <dgm:t>
        <a:bodyPr/>
        <a:lstStyle/>
        <a:p>
          <a:endParaRPr lang="en-US"/>
        </a:p>
      </dgm:t>
    </dgm:pt>
    <dgm:pt modelId="{B96645C9-9E35-4989-BFA9-636EA99F4C01}">
      <dgm:prSet phldrT="[Text]">
        <dgm:style>
          <a:lnRef idx="1">
            <a:schemeClr val="accent6"/>
          </a:lnRef>
          <a:fillRef idx="2">
            <a:schemeClr val="accent6"/>
          </a:fillRef>
          <a:effectRef idx="1">
            <a:schemeClr val="accent6"/>
          </a:effectRef>
          <a:fontRef idx="minor">
            <a:schemeClr val="dk1"/>
          </a:fontRef>
        </dgm:style>
      </dgm:prSet>
      <dgm:spPr/>
      <dgm:t>
        <a:bodyPr/>
        <a:lstStyle/>
        <a:p>
          <a:pPr rtl="0"/>
          <a:r>
            <a:rPr lang="pt-BR" b="1" dirty="0" smtClean="0">
              <a:solidFill>
                <a:srgbClr val="0070C0"/>
              </a:solidFill>
              <a:latin typeface="Times New Roman" pitchFamily="18" charset="0"/>
              <a:ea typeface="+mn-ea"/>
              <a:cs typeface="Times New Roman" pitchFamily="18" charset="0"/>
            </a:rPr>
            <a:t>Liên</a:t>
          </a:r>
          <a:r>
            <a:rPr lang="pt-BR" b="1" baseline="0" dirty="0" smtClean="0">
              <a:solidFill>
                <a:srgbClr val="0070C0"/>
              </a:solidFill>
              <a:latin typeface="Times New Roman" pitchFamily="18" charset="0"/>
              <a:ea typeface="+mn-ea"/>
              <a:cs typeface="Times New Roman" pitchFamily="18" charset="0"/>
            </a:rPr>
            <a:t> danh </a:t>
          </a:r>
          <a:r>
            <a:rPr lang="pt-BR" b="1" dirty="0" smtClean="0">
              <a:solidFill>
                <a:srgbClr val="0070C0"/>
              </a:solidFill>
              <a:latin typeface="Times New Roman" pitchFamily="18" charset="0"/>
              <a:ea typeface="+mn-ea"/>
              <a:cs typeface="Times New Roman" pitchFamily="18" charset="0"/>
            </a:rPr>
            <a:t>Công ty CP Công nghệ Tài chính Viễn thông FTL </a:t>
          </a:r>
          <a:r>
            <a:rPr lang="en-US" b="1" dirty="0" smtClean="0">
              <a:solidFill>
                <a:srgbClr val="0070C0"/>
              </a:solidFill>
              <a:latin typeface="Times New Roman" pitchFamily="18" charset="0"/>
              <a:ea typeface="+mn-ea"/>
              <a:cs typeface="Times New Roman" pitchFamily="18" charset="0"/>
            </a:rPr>
            <a:t>- </a:t>
          </a:r>
          <a:r>
            <a:rPr lang="en-US" b="1" dirty="0" err="1" smtClean="0">
              <a:solidFill>
                <a:srgbClr val="0070C0"/>
              </a:solidFill>
              <a:latin typeface="Times New Roman" pitchFamily="18" charset="0"/>
              <a:ea typeface="+mn-ea"/>
              <a:cs typeface="Times New Roman" pitchFamily="18" charset="0"/>
            </a:rPr>
            <a:t>Công</a:t>
          </a:r>
          <a:r>
            <a:rPr lang="en-US" b="1" dirty="0" smtClean="0">
              <a:solidFill>
                <a:srgbClr val="0070C0"/>
              </a:solidFill>
              <a:latin typeface="Times New Roman" pitchFamily="18" charset="0"/>
              <a:ea typeface="+mn-ea"/>
              <a:cs typeface="Times New Roman" pitchFamily="18" charset="0"/>
            </a:rPr>
            <a:t> </a:t>
          </a:r>
          <a:r>
            <a:rPr lang="en-US" b="1" dirty="0" err="1" smtClean="0">
              <a:solidFill>
                <a:srgbClr val="0070C0"/>
              </a:solidFill>
              <a:latin typeface="Times New Roman" pitchFamily="18" charset="0"/>
              <a:ea typeface="+mn-ea"/>
              <a:cs typeface="Times New Roman" pitchFamily="18" charset="0"/>
            </a:rPr>
            <a:t>ty</a:t>
          </a:r>
          <a:r>
            <a:rPr lang="en-US" b="1" dirty="0" smtClean="0">
              <a:solidFill>
                <a:srgbClr val="0070C0"/>
              </a:solidFill>
              <a:latin typeface="Times New Roman" pitchFamily="18" charset="0"/>
              <a:ea typeface="+mn-ea"/>
              <a:cs typeface="Times New Roman" pitchFamily="18" charset="0"/>
            </a:rPr>
            <a:t> </a:t>
          </a:r>
          <a:r>
            <a:rPr lang="en-US" b="1" dirty="0" err="1" smtClean="0">
              <a:solidFill>
                <a:srgbClr val="0070C0"/>
              </a:solidFill>
              <a:latin typeface="Times New Roman" pitchFamily="18" charset="0"/>
              <a:ea typeface="+mn-ea"/>
              <a:cs typeface="Times New Roman" pitchFamily="18" charset="0"/>
            </a:rPr>
            <a:t>Cổ</a:t>
          </a:r>
          <a:r>
            <a:rPr lang="en-US" b="1" dirty="0" smtClean="0">
              <a:solidFill>
                <a:srgbClr val="0070C0"/>
              </a:solidFill>
              <a:latin typeface="Times New Roman" pitchFamily="18" charset="0"/>
              <a:ea typeface="+mn-ea"/>
              <a:cs typeface="Times New Roman" pitchFamily="18" charset="0"/>
            </a:rPr>
            <a:t> </a:t>
          </a:r>
          <a:r>
            <a:rPr lang="en-US" b="1" dirty="0" err="1" smtClean="0">
              <a:solidFill>
                <a:srgbClr val="0070C0"/>
              </a:solidFill>
              <a:latin typeface="Times New Roman" pitchFamily="18" charset="0"/>
              <a:ea typeface="+mn-ea"/>
              <a:cs typeface="Times New Roman" pitchFamily="18" charset="0"/>
            </a:rPr>
            <a:t>Phần</a:t>
          </a:r>
          <a:r>
            <a:rPr lang="en-US" b="1" dirty="0" smtClean="0">
              <a:solidFill>
                <a:srgbClr val="0070C0"/>
              </a:solidFill>
              <a:latin typeface="Times New Roman" pitchFamily="18" charset="0"/>
              <a:ea typeface="+mn-ea"/>
              <a:cs typeface="Times New Roman" pitchFamily="18" charset="0"/>
            </a:rPr>
            <a:t> </a:t>
          </a:r>
          <a:r>
            <a:rPr lang="en-US" b="1" dirty="0" err="1" smtClean="0">
              <a:solidFill>
                <a:srgbClr val="0070C0"/>
              </a:solidFill>
              <a:latin typeface="Times New Roman" pitchFamily="18" charset="0"/>
              <a:ea typeface="+mn-ea"/>
              <a:cs typeface="Times New Roman" pitchFamily="18" charset="0"/>
            </a:rPr>
            <a:t>Phát</a:t>
          </a:r>
          <a:r>
            <a:rPr lang="en-US" b="1" dirty="0" smtClean="0">
              <a:solidFill>
                <a:srgbClr val="0070C0"/>
              </a:solidFill>
              <a:latin typeface="Times New Roman" pitchFamily="18" charset="0"/>
              <a:ea typeface="+mn-ea"/>
              <a:cs typeface="Times New Roman" pitchFamily="18" charset="0"/>
            </a:rPr>
            <a:t> </a:t>
          </a:r>
          <a:r>
            <a:rPr lang="en-US" b="1" dirty="0" err="1" smtClean="0">
              <a:solidFill>
                <a:srgbClr val="0070C0"/>
              </a:solidFill>
              <a:latin typeface="Times New Roman" pitchFamily="18" charset="0"/>
              <a:ea typeface="+mn-ea"/>
              <a:cs typeface="Times New Roman" pitchFamily="18" charset="0"/>
            </a:rPr>
            <a:t>Triển</a:t>
          </a:r>
          <a:r>
            <a:rPr lang="en-US" b="1" dirty="0" smtClean="0">
              <a:solidFill>
                <a:srgbClr val="0070C0"/>
              </a:solidFill>
              <a:latin typeface="Times New Roman" pitchFamily="18" charset="0"/>
              <a:ea typeface="+mn-ea"/>
              <a:cs typeface="Times New Roman" pitchFamily="18" charset="0"/>
            </a:rPr>
            <a:t> </a:t>
          </a:r>
          <a:r>
            <a:rPr lang="en-US" b="1" dirty="0" err="1" smtClean="0">
              <a:solidFill>
                <a:srgbClr val="0070C0"/>
              </a:solidFill>
              <a:latin typeface="Times New Roman" pitchFamily="18" charset="0"/>
              <a:ea typeface="+mn-ea"/>
              <a:cs typeface="Times New Roman" pitchFamily="18" charset="0"/>
            </a:rPr>
            <a:t>Công</a:t>
          </a:r>
          <a:r>
            <a:rPr lang="en-US" b="1" dirty="0" smtClean="0">
              <a:solidFill>
                <a:srgbClr val="0070C0"/>
              </a:solidFill>
              <a:latin typeface="Times New Roman" pitchFamily="18" charset="0"/>
              <a:ea typeface="+mn-ea"/>
              <a:cs typeface="Times New Roman" pitchFamily="18" charset="0"/>
            </a:rPr>
            <a:t> </a:t>
          </a:r>
          <a:r>
            <a:rPr lang="en-US" b="1" dirty="0" err="1" smtClean="0">
              <a:solidFill>
                <a:srgbClr val="0070C0"/>
              </a:solidFill>
              <a:latin typeface="Times New Roman" pitchFamily="18" charset="0"/>
              <a:ea typeface="+mn-ea"/>
              <a:cs typeface="Times New Roman" pitchFamily="18" charset="0"/>
            </a:rPr>
            <a:t>Nghệ</a:t>
          </a:r>
          <a:r>
            <a:rPr lang="en-US" b="1" dirty="0" smtClean="0">
              <a:solidFill>
                <a:srgbClr val="0070C0"/>
              </a:solidFill>
              <a:latin typeface="Times New Roman" pitchFamily="18" charset="0"/>
              <a:ea typeface="+mn-ea"/>
              <a:cs typeface="Times New Roman" pitchFamily="18" charset="0"/>
            </a:rPr>
            <a:t> </a:t>
          </a:r>
          <a:r>
            <a:rPr lang="en-US" b="1" dirty="0" err="1" smtClean="0">
              <a:solidFill>
                <a:srgbClr val="0070C0"/>
              </a:solidFill>
              <a:latin typeface="Times New Roman" pitchFamily="18" charset="0"/>
              <a:ea typeface="+mn-ea"/>
              <a:cs typeface="Times New Roman" pitchFamily="18" charset="0"/>
            </a:rPr>
            <a:t>Viễn</a:t>
          </a:r>
          <a:r>
            <a:rPr lang="en-US" b="1" dirty="0" smtClean="0">
              <a:solidFill>
                <a:srgbClr val="0070C0"/>
              </a:solidFill>
              <a:latin typeface="Times New Roman" pitchFamily="18" charset="0"/>
              <a:ea typeface="+mn-ea"/>
              <a:cs typeface="Times New Roman" pitchFamily="18" charset="0"/>
            </a:rPr>
            <a:t> </a:t>
          </a:r>
          <a:r>
            <a:rPr lang="en-US" b="1" dirty="0" err="1" smtClean="0">
              <a:solidFill>
                <a:srgbClr val="0070C0"/>
              </a:solidFill>
              <a:latin typeface="Times New Roman" pitchFamily="18" charset="0"/>
              <a:ea typeface="+mn-ea"/>
              <a:cs typeface="Times New Roman" pitchFamily="18" charset="0"/>
            </a:rPr>
            <a:t>Thông</a:t>
          </a:r>
          <a:r>
            <a:rPr lang="en-US" b="1" dirty="0" smtClean="0">
              <a:solidFill>
                <a:srgbClr val="0070C0"/>
              </a:solidFill>
              <a:latin typeface="Times New Roman" pitchFamily="18" charset="0"/>
              <a:ea typeface="+mn-ea"/>
              <a:cs typeface="Times New Roman" pitchFamily="18" charset="0"/>
            </a:rPr>
            <a:t> Tin </a:t>
          </a:r>
          <a:r>
            <a:rPr lang="en-US" b="1" dirty="0" err="1" smtClean="0">
              <a:solidFill>
                <a:srgbClr val="0070C0"/>
              </a:solidFill>
              <a:latin typeface="Times New Roman" pitchFamily="18" charset="0"/>
              <a:ea typeface="+mn-ea"/>
              <a:cs typeface="Times New Roman" pitchFamily="18" charset="0"/>
            </a:rPr>
            <a:t>Học</a:t>
          </a:r>
          <a:r>
            <a:rPr lang="en-US" b="1" dirty="0" smtClean="0">
              <a:solidFill>
                <a:srgbClr val="0070C0"/>
              </a:solidFill>
              <a:latin typeface="Times New Roman" pitchFamily="18" charset="0"/>
              <a:ea typeface="+mn-ea"/>
              <a:cs typeface="Times New Roman" pitchFamily="18" charset="0"/>
            </a:rPr>
            <a:t> Sun </a:t>
          </a:r>
          <a:r>
            <a:rPr lang="en-US" b="1" dirty="0" err="1" smtClean="0">
              <a:solidFill>
                <a:srgbClr val="0070C0"/>
              </a:solidFill>
              <a:latin typeface="Times New Roman" pitchFamily="18" charset="0"/>
              <a:ea typeface="+mn-ea"/>
              <a:cs typeface="Times New Roman" pitchFamily="18" charset="0"/>
            </a:rPr>
            <a:t>Việt</a:t>
          </a:r>
          <a:endParaRPr lang="en-US" b="1" dirty="0">
            <a:solidFill>
              <a:srgbClr val="0070C0"/>
            </a:solidFill>
          </a:endParaRPr>
        </a:p>
      </dgm:t>
    </dgm:pt>
    <dgm:pt modelId="{2FAF24F6-9A0E-4EB1-B161-C888377A6EF4}" type="parTrans" cxnId="{C89BE43B-80C1-4278-B115-8F8B435A3A29}">
      <dgm:prSet/>
      <dgm:spPr/>
      <dgm:t>
        <a:bodyPr/>
        <a:lstStyle/>
        <a:p>
          <a:endParaRPr lang="en-US"/>
        </a:p>
      </dgm:t>
    </dgm:pt>
    <dgm:pt modelId="{DECAE305-26FA-4878-B7C1-FAF93733C731}" type="sibTrans" cxnId="{C89BE43B-80C1-4278-B115-8F8B435A3A29}">
      <dgm:prSet/>
      <dgm:spPr/>
      <dgm:t>
        <a:bodyPr/>
        <a:lstStyle/>
        <a:p>
          <a:endParaRPr lang="en-US"/>
        </a:p>
      </dgm:t>
    </dgm:pt>
    <dgm:pt modelId="{5C850D71-7CA0-4728-83C2-C6ED8E0B83C4}">
      <dgm:prSet phldrT="[Text]">
        <dgm:style>
          <a:lnRef idx="0">
            <a:schemeClr val="accent5"/>
          </a:lnRef>
          <a:fillRef idx="3">
            <a:schemeClr val="accent5"/>
          </a:fillRef>
          <a:effectRef idx="3">
            <a:schemeClr val="accent5"/>
          </a:effectRef>
          <a:fontRef idx="minor">
            <a:schemeClr val="lt1"/>
          </a:fontRef>
        </dgm:style>
      </dgm:prSet>
      <dgm:spPr/>
      <dgm:t>
        <a:bodyPr/>
        <a:lstStyle/>
        <a:p>
          <a:r>
            <a:rPr lang="en-US" b="1" dirty="0" err="1" smtClean="0">
              <a:latin typeface="Times New Roman" pitchFamily="18" charset="0"/>
              <a:cs typeface="Times New Roman" pitchFamily="18" charset="0"/>
            </a:rPr>
            <a:t>Quy</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mô</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dự</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án</a:t>
          </a:r>
          <a:endParaRPr lang="en-US" b="1" dirty="0">
            <a:latin typeface="Times New Roman" pitchFamily="18" charset="0"/>
            <a:cs typeface="Times New Roman" pitchFamily="18" charset="0"/>
          </a:endParaRPr>
        </a:p>
      </dgm:t>
    </dgm:pt>
    <dgm:pt modelId="{C37C66EE-DAD6-4A06-B9CA-94D370E7EB53}" type="parTrans" cxnId="{902B57F0-A6A2-40C6-8700-BFAF3630D3EE}">
      <dgm:prSet/>
      <dgm:spPr/>
      <dgm:t>
        <a:bodyPr/>
        <a:lstStyle/>
        <a:p>
          <a:endParaRPr lang="en-US"/>
        </a:p>
      </dgm:t>
    </dgm:pt>
    <dgm:pt modelId="{35CC5B81-9ADE-4C07-99F5-EF87DB9C3F47}" type="sibTrans" cxnId="{902B57F0-A6A2-40C6-8700-BFAF3630D3EE}">
      <dgm:prSet/>
      <dgm:spPr/>
      <dgm:t>
        <a:bodyPr/>
        <a:lstStyle/>
        <a:p>
          <a:endParaRPr lang="en-US"/>
        </a:p>
      </dgm:t>
    </dgm:pt>
    <dgm:pt modelId="{F7D855D7-8089-4851-A4E6-73265FB0C608}">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400" b="1" dirty="0" smtClean="0">
              <a:solidFill>
                <a:srgbClr val="0070C0"/>
              </a:solidFill>
              <a:latin typeface="Times New Roman" pitchFamily="18" charset="0"/>
              <a:cs typeface="Times New Roman" pitchFamily="18" charset="0"/>
            </a:rPr>
            <a:t>22 MM</a:t>
          </a:r>
          <a:endParaRPr lang="en-US" sz="2400" b="1" dirty="0">
            <a:solidFill>
              <a:srgbClr val="0070C0"/>
            </a:solidFill>
            <a:latin typeface="Times New Roman" pitchFamily="18" charset="0"/>
            <a:cs typeface="Times New Roman" pitchFamily="18" charset="0"/>
          </a:endParaRPr>
        </a:p>
      </dgm:t>
    </dgm:pt>
    <dgm:pt modelId="{C58424E7-1BD8-4740-8E55-71F54DB2167F}" type="parTrans" cxnId="{6513FDC4-8EA5-45CE-A26F-B16ABC36D931}">
      <dgm:prSet/>
      <dgm:spPr/>
      <dgm:t>
        <a:bodyPr/>
        <a:lstStyle/>
        <a:p>
          <a:endParaRPr lang="en-US"/>
        </a:p>
      </dgm:t>
    </dgm:pt>
    <dgm:pt modelId="{5951D438-E148-433F-ACD0-828B590863B0}" type="sibTrans" cxnId="{6513FDC4-8EA5-45CE-A26F-B16ABC36D931}">
      <dgm:prSet/>
      <dgm:spPr/>
      <dgm:t>
        <a:bodyPr/>
        <a:lstStyle/>
        <a:p>
          <a:endParaRPr lang="en-US"/>
        </a:p>
      </dgm:t>
    </dgm:pt>
    <dgm:pt modelId="{72D69B6C-689B-47AA-AD30-971DB2E9B467}" type="pres">
      <dgm:prSet presAssocID="{C2A028EE-5410-41EC-912E-305C74F01888}" presName="Name0" presStyleCnt="0">
        <dgm:presLayoutVars>
          <dgm:dir/>
          <dgm:animLvl val="lvl"/>
          <dgm:resizeHandles val="exact"/>
        </dgm:presLayoutVars>
      </dgm:prSet>
      <dgm:spPr/>
    </dgm:pt>
    <dgm:pt modelId="{1618F70C-244B-4B10-91C6-53E470B4E907}" type="pres">
      <dgm:prSet presAssocID="{4F1E1387-1134-4AF5-9187-61F8C153CD3F}" presName="linNode" presStyleCnt="0"/>
      <dgm:spPr/>
    </dgm:pt>
    <dgm:pt modelId="{78BBDA37-AF61-49C5-8716-BA35DDF5EA5C}" type="pres">
      <dgm:prSet presAssocID="{4F1E1387-1134-4AF5-9187-61F8C153CD3F}" presName="parentText" presStyleLbl="node1" presStyleIdx="0" presStyleCnt="3" custScaleX="83747" custScaleY="54473">
        <dgm:presLayoutVars>
          <dgm:chMax val="1"/>
          <dgm:bulletEnabled val="1"/>
        </dgm:presLayoutVars>
      </dgm:prSet>
      <dgm:spPr/>
      <dgm:t>
        <a:bodyPr/>
        <a:lstStyle/>
        <a:p>
          <a:endParaRPr lang="en-US"/>
        </a:p>
      </dgm:t>
    </dgm:pt>
    <dgm:pt modelId="{EF3A3D95-E3D1-435B-8773-B7131421DEB6}" type="pres">
      <dgm:prSet presAssocID="{4F1E1387-1134-4AF5-9187-61F8C153CD3F}" presName="descendantText" presStyleLbl="alignAccFollowNode1" presStyleIdx="0" presStyleCnt="3" custScaleX="105398" custScaleY="59822">
        <dgm:presLayoutVars>
          <dgm:bulletEnabled val="1"/>
        </dgm:presLayoutVars>
      </dgm:prSet>
      <dgm:spPr/>
      <dgm:t>
        <a:bodyPr/>
        <a:lstStyle/>
        <a:p>
          <a:endParaRPr lang="en-US"/>
        </a:p>
      </dgm:t>
    </dgm:pt>
    <dgm:pt modelId="{42DE8E53-26DA-488A-AE63-12DEBFB24B96}" type="pres">
      <dgm:prSet presAssocID="{65F7D7B0-1FA9-49A3-8AE0-2DDAEAC2DAB4}" presName="sp" presStyleCnt="0"/>
      <dgm:spPr/>
    </dgm:pt>
    <dgm:pt modelId="{D47FAF73-C4BB-4AEB-B2F5-BAEA771171D6}" type="pres">
      <dgm:prSet presAssocID="{2E7AD080-6E21-4609-802C-A330351FC2B7}" presName="linNode" presStyleCnt="0"/>
      <dgm:spPr/>
    </dgm:pt>
    <dgm:pt modelId="{4C1F43A0-443E-4842-8B4A-8E2E4584DF80}" type="pres">
      <dgm:prSet presAssocID="{2E7AD080-6E21-4609-802C-A330351FC2B7}" presName="parentText" presStyleLbl="node1" presStyleIdx="1" presStyleCnt="3" custScaleX="86875">
        <dgm:presLayoutVars>
          <dgm:chMax val="1"/>
          <dgm:bulletEnabled val="1"/>
        </dgm:presLayoutVars>
      </dgm:prSet>
      <dgm:spPr/>
      <dgm:t>
        <a:bodyPr/>
        <a:lstStyle/>
        <a:p>
          <a:endParaRPr lang="en-US"/>
        </a:p>
      </dgm:t>
    </dgm:pt>
    <dgm:pt modelId="{6F7309C1-288D-42CF-9B33-E994D006C757}" type="pres">
      <dgm:prSet presAssocID="{2E7AD080-6E21-4609-802C-A330351FC2B7}" presName="descendantText" presStyleLbl="alignAccFollowNode1" presStyleIdx="1" presStyleCnt="3" custScaleX="104181" custScaleY="106872">
        <dgm:presLayoutVars>
          <dgm:bulletEnabled val="1"/>
        </dgm:presLayoutVars>
      </dgm:prSet>
      <dgm:spPr/>
      <dgm:t>
        <a:bodyPr/>
        <a:lstStyle/>
        <a:p>
          <a:endParaRPr lang="en-US"/>
        </a:p>
      </dgm:t>
    </dgm:pt>
    <dgm:pt modelId="{4D768D3E-9375-44B4-A4AE-35D62067FE2C}" type="pres">
      <dgm:prSet presAssocID="{94B08491-3403-4966-B9BA-D2D85A645569}" presName="sp" presStyleCnt="0"/>
      <dgm:spPr/>
    </dgm:pt>
    <dgm:pt modelId="{9C0781CE-A1B8-4B21-A17B-EF1F2496B8DC}" type="pres">
      <dgm:prSet presAssocID="{5C850D71-7CA0-4728-83C2-C6ED8E0B83C4}" presName="linNode" presStyleCnt="0"/>
      <dgm:spPr/>
    </dgm:pt>
    <dgm:pt modelId="{71A76C78-B744-4B58-A009-7B952D54C854}" type="pres">
      <dgm:prSet presAssocID="{5C850D71-7CA0-4728-83C2-C6ED8E0B83C4}" presName="parentText" presStyleLbl="node1" presStyleIdx="2" presStyleCnt="3" custScaleX="83747" custScaleY="45020">
        <dgm:presLayoutVars>
          <dgm:chMax val="1"/>
          <dgm:bulletEnabled val="1"/>
        </dgm:presLayoutVars>
      </dgm:prSet>
      <dgm:spPr/>
      <dgm:t>
        <a:bodyPr/>
        <a:lstStyle/>
        <a:p>
          <a:endParaRPr lang="en-US"/>
        </a:p>
      </dgm:t>
    </dgm:pt>
    <dgm:pt modelId="{EE31BCF3-F0DE-4562-907B-368B1C3E1C77}" type="pres">
      <dgm:prSet presAssocID="{5C850D71-7CA0-4728-83C2-C6ED8E0B83C4}" presName="descendantText" presStyleLbl="alignAccFollowNode1" presStyleIdx="2" presStyleCnt="3" custScaleX="105398" custScaleY="42322">
        <dgm:presLayoutVars>
          <dgm:bulletEnabled val="1"/>
        </dgm:presLayoutVars>
      </dgm:prSet>
      <dgm:spPr/>
      <dgm:t>
        <a:bodyPr/>
        <a:lstStyle/>
        <a:p>
          <a:endParaRPr lang="en-US"/>
        </a:p>
      </dgm:t>
    </dgm:pt>
  </dgm:ptLst>
  <dgm:cxnLst>
    <dgm:cxn modelId="{AEB4ED1C-A1B0-45DE-AC84-0886A3A8BA8A}" srcId="{4F1E1387-1134-4AF5-9187-61F8C153CD3F}" destId="{5E20BDF2-60CC-46F7-80BF-70D3837DDF11}" srcOrd="0" destOrd="0" parTransId="{847BDBE6-83EE-4F7F-832D-F40A51F7E517}" sibTransId="{A5A29C7A-D8B4-4183-AA2D-66E973CCF9AA}"/>
    <dgm:cxn modelId="{D5AA8CCD-E8EF-41DC-BE52-1DC6F01FEF27}" type="presOf" srcId="{2E7AD080-6E21-4609-802C-A330351FC2B7}" destId="{4C1F43A0-443E-4842-8B4A-8E2E4584DF80}" srcOrd="0" destOrd="0" presId="urn:microsoft.com/office/officeart/2005/8/layout/vList5"/>
    <dgm:cxn modelId="{23B5CDFE-B680-4954-B009-FC30520EB3B9}" srcId="{C2A028EE-5410-41EC-912E-305C74F01888}" destId="{4F1E1387-1134-4AF5-9187-61F8C153CD3F}" srcOrd="0" destOrd="0" parTransId="{59BAB22A-E9E5-4BAB-A093-2E51EA694208}" sibTransId="{65F7D7B0-1FA9-49A3-8AE0-2DDAEAC2DAB4}"/>
    <dgm:cxn modelId="{0C3375DF-865F-4383-8E59-7D9914FC1925}" type="presOf" srcId="{B96645C9-9E35-4989-BFA9-636EA99F4C01}" destId="{6F7309C1-288D-42CF-9B33-E994D006C757}" srcOrd="0" destOrd="0" presId="urn:microsoft.com/office/officeart/2005/8/layout/vList5"/>
    <dgm:cxn modelId="{C89BE43B-80C1-4278-B115-8F8B435A3A29}" srcId="{2E7AD080-6E21-4609-802C-A330351FC2B7}" destId="{B96645C9-9E35-4989-BFA9-636EA99F4C01}" srcOrd="0" destOrd="0" parTransId="{2FAF24F6-9A0E-4EB1-B161-C888377A6EF4}" sibTransId="{DECAE305-26FA-4878-B7C1-FAF93733C731}"/>
    <dgm:cxn modelId="{B37AEE7F-7E7B-4695-95F5-614A5D5E33AC}" srcId="{C2A028EE-5410-41EC-912E-305C74F01888}" destId="{2E7AD080-6E21-4609-802C-A330351FC2B7}" srcOrd="1" destOrd="0" parTransId="{AFE0C626-F79D-42E8-8FA9-BD127EFD4B6F}" sibTransId="{94B08491-3403-4966-B9BA-D2D85A645569}"/>
    <dgm:cxn modelId="{D2BD9294-F5D1-41A5-B776-A75E0459F5C9}" type="presOf" srcId="{C2A028EE-5410-41EC-912E-305C74F01888}" destId="{72D69B6C-689B-47AA-AD30-971DB2E9B467}" srcOrd="0" destOrd="0" presId="urn:microsoft.com/office/officeart/2005/8/layout/vList5"/>
    <dgm:cxn modelId="{6513FDC4-8EA5-45CE-A26F-B16ABC36D931}" srcId="{5C850D71-7CA0-4728-83C2-C6ED8E0B83C4}" destId="{F7D855D7-8089-4851-A4E6-73265FB0C608}" srcOrd="0" destOrd="0" parTransId="{C58424E7-1BD8-4740-8E55-71F54DB2167F}" sibTransId="{5951D438-E148-433F-ACD0-828B590863B0}"/>
    <dgm:cxn modelId="{7896FF3E-3880-4720-9B8E-D8109FC5CC4C}" type="presOf" srcId="{5E20BDF2-60CC-46F7-80BF-70D3837DDF11}" destId="{EF3A3D95-E3D1-435B-8773-B7131421DEB6}" srcOrd="0" destOrd="0" presId="urn:microsoft.com/office/officeart/2005/8/layout/vList5"/>
    <dgm:cxn modelId="{3918E8E5-B8E6-4268-B95E-70DA51D99E8D}" type="presOf" srcId="{5C850D71-7CA0-4728-83C2-C6ED8E0B83C4}" destId="{71A76C78-B744-4B58-A009-7B952D54C854}" srcOrd="0" destOrd="0" presId="urn:microsoft.com/office/officeart/2005/8/layout/vList5"/>
    <dgm:cxn modelId="{102601C9-6678-4B71-A19B-B7F79E13FA9F}" type="presOf" srcId="{F7D855D7-8089-4851-A4E6-73265FB0C608}" destId="{EE31BCF3-F0DE-4562-907B-368B1C3E1C77}" srcOrd="0" destOrd="0" presId="urn:microsoft.com/office/officeart/2005/8/layout/vList5"/>
    <dgm:cxn modelId="{902B57F0-A6A2-40C6-8700-BFAF3630D3EE}" srcId="{C2A028EE-5410-41EC-912E-305C74F01888}" destId="{5C850D71-7CA0-4728-83C2-C6ED8E0B83C4}" srcOrd="2" destOrd="0" parTransId="{C37C66EE-DAD6-4A06-B9CA-94D370E7EB53}" sibTransId="{35CC5B81-9ADE-4C07-99F5-EF87DB9C3F47}"/>
    <dgm:cxn modelId="{C4121811-2A01-4308-99BE-C66AC47A210E}" type="presOf" srcId="{4F1E1387-1134-4AF5-9187-61F8C153CD3F}" destId="{78BBDA37-AF61-49C5-8716-BA35DDF5EA5C}" srcOrd="0" destOrd="0" presId="urn:microsoft.com/office/officeart/2005/8/layout/vList5"/>
    <dgm:cxn modelId="{58AE6D77-C931-4743-826E-B2129531D379}" type="presParOf" srcId="{72D69B6C-689B-47AA-AD30-971DB2E9B467}" destId="{1618F70C-244B-4B10-91C6-53E470B4E907}" srcOrd="0" destOrd="0" presId="urn:microsoft.com/office/officeart/2005/8/layout/vList5"/>
    <dgm:cxn modelId="{168591D4-2A54-403D-8854-C9CBD2B483B5}" type="presParOf" srcId="{1618F70C-244B-4B10-91C6-53E470B4E907}" destId="{78BBDA37-AF61-49C5-8716-BA35DDF5EA5C}" srcOrd="0" destOrd="0" presId="urn:microsoft.com/office/officeart/2005/8/layout/vList5"/>
    <dgm:cxn modelId="{997A4ACA-BE99-42F2-BD51-2C3DD462561A}" type="presParOf" srcId="{1618F70C-244B-4B10-91C6-53E470B4E907}" destId="{EF3A3D95-E3D1-435B-8773-B7131421DEB6}" srcOrd="1" destOrd="0" presId="urn:microsoft.com/office/officeart/2005/8/layout/vList5"/>
    <dgm:cxn modelId="{CA1C82D9-7098-49E4-8712-A217149AB26C}" type="presParOf" srcId="{72D69B6C-689B-47AA-AD30-971DB2E9B467}" destId="{42DE8E53-26DA-488A-AE63-12DEBFB24B96}" srcOrd="1" destOrd="0" presId="urn:microsoft.com/office/officeart/2005/8/layout/vList5"/>
    <dgm:cxn modelId="{738C1886-D25D-423F-82AF-C4786D887F83}" type="presParOf" srcId="{72D69B6C-689B-47AA-AD30-971DB2E9B467}" destId="{D47FAF73-C4BB-4AEB-B2F5-BAEA771171D6}" srcOrd="2" destOrd="0" presId="urn:microsoft.com/office/officeart/2005/8/layout/vList5"/>
    <dgm:cxn modelId="{2C230846-F0CC-481A-8CB1-CC06F87F15CA}" type="presParOf" srcId="{D47FAF73-C4BB-4AEB-B2F5-BAEA771171D6}" destId="{4C1F43A0-443E-4842-8B4A-8E2E4584DF80}" srcOrd="0" destOrd="0" presId="urn:microsoft.com/office/officeart/2005/8/layout/vList5"/>
    <dgm:cxn modelId="{E0D9FE1F-8F81-4361-A1FE-BB0E8FCB717B}" type="presParOf" srcId="{D47FAF73-C4BB-4AEB-B2F5-BAEA771171D6}" destId="{6F7309C1-288D-42CF-9B33-E994D006C757}" srcOrd="1" destOrd="0" presId="urn:microsoft.com/office/officeart/2005/8/layout/vList5"/>
    <dgm:cxn modelId="{6B2B737F-19A1-4377-93A1-9F1CD1089A41}" type="presParOf" srcId="{72D69B6C-689B-47AA-AD30-971DB2E9B467}" destId="{4D768D3E-9375-44B4-A4AE-35D62067FE2C}" srcOrd="3" destOrd="0" presId="urn:microsoft.com/office/officeart/2005/8/layout/vList5"/>
    <dgm:cxn modelId="{51726E1E-DB7D-45C6-A87A-C99E6B4D71D8}" type="presParOf" srcId="{72D69B6C-689B-47AA-AD30-971DB2E9B467}" destId="{9C0781CE-A1B8-4B21-A17B-EF1F2496B8DC}" srcOrd="4" destOrd="0" presId="urn:microsoft.com/office/officeart/2005/8/layout/vList5"/>
    <dgm:cxn modelId="{C61788A8-E684-4BFC-80E7-D77A32F89E4C}" type="presParOf" srcId="{9C0781CE-A1B8-4B21-A17B-EF1F2496B8DC}" destId="{71A76C78-B744-4B58-A009-7B952D54C854}" srcOrd="0" destOrd="0" presId="urn:microsoft.com/office/officeart/2005/8/layout/vList5"/>
    <dgm:cxn modelId="{1230FAB2-ED0A-4058-8179-859650D7166D}" type="presParOf" srcId="{9C0781CE-A1B8-4B21-A17B-EF1F2496B8DC}" destId="{EE31BCF3-F0DE-4562-907B-368B1C3E1C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CAAC8F-2990-49B8-9BDD-5A15D1D4770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CEC7AE7-153E-450C-BBB6-755106C69263}">
      <dgm:prSet phldrT="[Text]">
        <dgm:style>
          <a:lnRef idx="0">
            <a:schemeClr val="accent3"/>
          </a:lnRef>
          <a:fillRef idx="3">
            <a:schemeClr val="accent3"/>
          </a:fillRef>
          <a:effectRef idx="3">
            <a:schemeClr val="accent3"/>
          </a:effectRef>
          <a:fontRef idx="minor">
            <a:schemeClr val="lt1"/>
          </a:fontRef>
        </dgm:style>
      </dgm:prSet>
      <dgm:spPr/>
      <dgm:t>
        <a:bodyPr/>
        <a:lstStyle/>
        <a:p>
          <a:pPr algn="l"/>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doanh</a:t>
          </a:r>
          <a:r>
            <a:rPr lang="en-US" dirty="0" smtClean="0">
              <a:latin typeface="Times New Roman" pitchFamily="18" charset="0"/>
              <a:cs typeface="Times New Roman" pitchFamily="18" charset="0"/>
            </a:rPr>
            <a:t> DV SMS </a:t>
          </a:r>
          <a:r>
            <a:rPr lang="en-US" dirty="0" err="1" smtClean="0">
              <a:latin typeface="Times New Roman" pitchFamily="18" charset="0"/>
              <a:cs typeface="Times New Roman" pitchFamily="18" charset="0"/>
            </a:rPr>
            <a:t>Brandname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MAS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CTKV</a:t>
          </a:r>
          <a:endParaRPr lang="en-US" dirty="0"/>
        </a:p>
      </dgm:t>
    </dgm:pt>
    <dgm:pt modelId="{92E0486F-B744-4804-8113-C45EEEE1739F}" type="parTrans" cxnId="{9066B995-B1BD-4254-8875-A6A5D6460A74}">
      <dgm:prSet/>
      <dgm:spPr/>
      <dgm:t>
        <a:bodyPr/>
        <a:lstStyle/>
        <a:p>
          <a:endParaRPr lang="en-US"/>
        </a:p>
      </dgm:t>
    </dgm:pt>
    <dgm:pt modelId="{BC23FB86-AF41-4F98-9B4B-2FE913854742}" type="sibTrans" cxnId="{9066B995-B1BD-4254-8875-A6A5D6460A74}">
      <dgm:prSet/>
      <dgm:spPr/>
      <dgm:t>
        <a:bodyPr/>
        <a:lstStyle/>
        <a:p>
          <a:endParaRPr lang="en-US"/>
        </a:p>
      </dgm:t>
    </dgm:pt>
    <dgm:pt modelId="{BB307AF7-735A-411C-B6BA-6F69CA4F1BAF}">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gửi</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nội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DV, </a:t>
          </a:r>
          <a:r>
            <a:rPr lang="en-US" dirty="0" err="1" smtClean="0">
              <a:latin typeface="Times New Roman" pitchFamily="18" charset="0"/>
              <a:cs typeface="Times New Roman" pitchFamily="18" charset="0"/>
            </a:rPr>
            <a:t>lĩnh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vực</a:t>
          </a:r>
          <a:endParaRPr lang="en-US" dirty="0"/>
        </a:p>
      </dgm:t>
    </dgm:pt>
    <dgm:pt modelId="{8B79B50E-400E-4B31-AA92-04FA39BFDAE0}" type="parTrans" cxnId="{521E66CC-2EE5-4D25-A2BA-45904A5E5D0B}">
      <dgm:prSet/>
      <dgm:spPr/>
      <dgm:t>
        <a:bodyPr/>
        <a:lstStyle/>
        <a:p>
          <a:endParaRPr lang="en-US"/>
        </a:p>
      </dgm:t>
    </dgm:pt>
    <dgm:pt modelId="{EBAD1F86-6ECC-48F8-8995-B55181373F0E}" type="sibTrans" cxnId="{521E66CC-2EE5-4D25-A2BA-45904A5E5D0B}">
      <dgm:prSet/>
      <dgm:spPr/>
      <dgm:t>
        <a:bodyPr/>
        <a:lstStyle/>
        <a:p>
          <a:endParaRPr lang="en-US"/>
        </a:p>
      </dgm:t>
    </dgm:pt>
    <dgm:pt modelId="{DC4828FA-6AC1-456B-98B1-9EE1123708A0}">
      <dgm:prSet phldrT="[Text]">
        <dgm:style>
          <a:lnRef idx="0">
            <a:schemeClr val="accent4"/>
          </a:lnRef>
          <a:fillRef idx="3">
            <a:schemeClr val="accent4"/>
          </a:fillRef>
          <a:effectRef idx="3">
            <a:schemeClr val="accent4"/>
          </a:effectRef>
          <a:fontRef idx="minor">
            <a:schemeClr val="lt1"/>
          </a:fontRef>
        </dgm:style>
      </dgm:prSet>
      <dgm:spPr/>
      <dgm:t>
        <a:bodyPr/>
        <a:lstStyle/>
        <a:p>
          <a:pPr algn="l"/>
          <a:r>
            <a:rPr lang="en-US" dirty="0" err="1" smtClean="0">
              <a:latin typeface="Times New Roman" pitchFamily="18" charset="0"/>
              <a:cs typeface="Times New Roman" pitchFamily="18" charset="0"/>
            </a:rPr>
            <a:t>Xây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kênh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endParaRPr lang="en-US" dirty="0"/>
        </a:p>
      </dgm:t>
    </dgm:pt>
    <dgm:pt modelId="{7B70DE04-19E8-46E5-9878-26829E57084C}" type="parTrans" cxnId="{0FE9BD97-674F-47FF-A8A8-FB0A5BC112DE}">
      <dgm:prSet/>
      <dgm:spPr/>
      <dgm:t>
        <a:bodyPr/>
        <a:lstStyle/>
        <a:p>
          <a:endParaRPr lang="en-US"/>
        </a:p>
      </dgm:t>
    </dgm:pt>
    <dgm:pt modelId="{C094FCA5-895F-4EA7-8179-F09EA428741F}" type="sibTrans" cxnId="{0FE9BD97-674F-47FF-A8A8-FB0A5BC112DE}">
      <dgm:prSet/>
      <dgm:spPr/>
      <dgm:t>
        <a:bodyPr/>
        <a:lstStyle/>
        <a:p>
          <a:endParaRPr lang="en-US"/>
        </a:p>
      </dgm:t>
    </dgm:pt>
    <dgm:pt modelId="{3CAFBF51-E99E-45F3-A0F5-023853246685}">
      <dgm:prSet phldrT="[Text]">
        <dgm:style>
          <a:lnRef idx="0">
            <a:schemeClr val="accent5"/>
          </a:lnRef>
          <a:fillRef idx="3">
            <a:schemeClr val="accent5"/>
          </a:fillRef>
          <a:effectRef idx="3">
            <a:schemeClr val="accent5"/>
          </a:effectRef>
          <a:fontRef idx="minor">
            <a:schemeClr val="lt1"/>
          </a:fontRef>
        </dgm:style>
      </dgm:prSet>
      <dgm:spPr/>
      <dgm:t>
        <a:bodyPr/>
        <a:lstStyle/>
        <a:p>
          <a:pPr algn="l"/>
          <a:r>
            <a:rPr lang="en-US" dirty="0" err="1" smtClean="0">
              <a:latin typeface="Times New Roman" pitchFamily="18" charset="0"/>
              <a:cs typeface="Times New Roman" pitchFamily="18" charset="0"/>
            </a:rPr>
            <a:t>Tối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gửi</a:t>
          </a:r>
          <a:r>
            <a:rPr lang="en-US" dirty="0" smtClean="0">
              <a:latin typeface="Times New Roman" pitchFamily="18" charset="0"/>
              <a:cs typeface="Times New Roman" pitchFamily="18" charset="0"/>
            </a:rPr>
            <a:t> tin: 1000 TPS</a:t>
          </a:r>
          <a:endParaRPr lang="en-US" dirty="0"/>
        </a:p>
      </dgm:t>
    </dgm:pt>
    <dgm:pt modelId="{9BCBE480-57D3-4B3D-BD25-A9E7451C8783}" type="parTrans" cxnId="{6F61FF4D-B4A6-4AF9-91D5-C12B3F061DAF}">
      <dgm:prSet/>
      <dgm:spPr/>
      <dgm:t>
        <a:bodyPr/>
        <a:lstStyle/>
        <a:p>
          <a:endParaRPr lang="en-US"/>
        </a:p>
      </dgm:t>
    </dgm:pt>
    <dgm:pt modelId="{8C44C911-8092-4473-8C87-AE2C29E4E673}" type="sibTrans" cxnId="{6F61FF4D-B4A6-4AF9-91D5-C12B3F061DAF}">
      <dgm:prSet/>
      <dgm:spPr/>
      <dgm:t>
        <a:bodyPr/>
        <a:lstStyle/>
        <a:p>
          <a:endParaRPr lang="en-US"/>
        </a:p>
      </dgm:t>
    </dgm:pt>
    <dgm:pt modelId="{90D7B59A-7CC9-45AE-9BCC-F87A4F814D41}" type="pres">
      <dgm:prSet presAssocID="{19CAAC8F-2990-49B8-9BDD-5A15D1D4770F}" presName="diagram" presStyleCnt="0">
        <dgm:presLayoutVars>
          <dgm:dir/>
          <dgm:resizeHandles val="exact"/>
        </dgm:presLayoutVars>
      </dgm:prSet>
      <dgm:spPr/>
    </dgm:pt>
    <dgm:pt modelId="{69950933-E542-4AB7-98C8-5F86362097BE}" type="pres">
      <dgm:prSet presAssocID="{1CEC7AE7-153E-450C-BBB6-755106C69263}" presName="node" presStyleLbl="node1" presStyleIdx="0" presStyleCnt="4">
        <dgm:presLayoutVars>
          <dgm:bulletEnabled val="1"/>
        </dgm:presLayoutVars>
      </dgm:prSet>
      <dgm:spPr/>
      <dgm:t>
        <a:bodyPr/>
        <a:lstStyle/>
        <a:p>
          <a:endParaRPr lang="en-US"/>
        </a:p>
      </dgm:t>
    </dgm:pt>
    <dgm:pt modelId="{97C68426-A14E-4E15-A20E-13993944BE2E}" type="pres">
      <dgm:prSet presAssocID="{BC23FB86-AF41-4F98-9B4B-2FE913854742}" presName="sibTrans" presStyleCnt="0"/>
      <dgm:spPr/>
    </dgm:pt>
    <dgm:pt modelId="{8E1F2F5F-5121-4E4D-9FC3-E0E780E0862F}" type="pres">
      <dgm:prSet presAssocID="{BB307AF7-735A-411C-B6BA-6F69CA4F1BAF}" presName="node" presStyleLbl="node1" presStyleIdx="1" presStyleCnt="4">
        <dgm:presLayoutVars>
          <dgm:bulletEnabled val="1"/>
        </dgm:presLayoutVars>
      </dgm:prSet>
      <dgm:spPr/>
      <dgm:t>
        <a:bodyPr/>
        <a:lstStyle/>
        <a:p>
          <a:endParaRPr lang="en-US"/>
        </a:p>
      </dgm:t>
    </dgm:pt>
    <dgm:pt modelId="{CFA34E7E-2A73-433F-B402-C424739FCAA3}" type="pres">
      <dgm:prSet presAssocID="{EBAD1F86-6ECC-48F8-8995-B55181373F0E}" presName="sibTrans" presStyleCnt="0"/>
      <dgm:spPr/>
    </dgm:pt>
    <dgm:pt modelId="{013AF16C-7573-4C8A-9964-7E5862162044}" type="pres">
      <dgm:prSet presAssocID="{DC4828FA-6AC1-456B-98B1-9EE1123708A0}" presName="node" presStyleLbl="node1" presStyleIdx="2" presStyleCnt="4" custLinFactNeighborX="-8688" custLinFactNeighborY="-1115">
        <dgm:presLayoutVars>
          <dgm:bulletEnabled val="1"/>
        </dgm:presLayoutVars>
      </dgm:prSet>
      <dgm:spPr/>
      <dgm:t>
        <a:bodyPr/>
        <a:lstStyle/>
        <a:p>
          <a:endParaRPr lang="en-US"/>
        </a:p>
      </dgm:t>
    </dgm:pt>
    <dgm:pt modelId="{4954AE8C-8122-4C22-BAF3-7CEB6C5F29F9}" type="pres">
      <dgm:prSet presAssocID="{C094FCA5-895F-4EA7-8179-F09EA428741F}" presName="sibTrans" presStyleCnt="0"/>
      <dgm:spPr/>
    </dgm:pt>
    <dgm:pt modelId="{BA7D1E73-DDDF-40F1-BCAB-D19F92F1CA3E}" type="pres">
      <dgm:prSet presAssocID="{3CAFBF51-E99E-45F3-A0F5-023853246685}" presName="node" presStyleLbl="node1" presStyleIdx="3" presStyleCnt="4">
        <dgm:presLayoutVars>
          <dgm:bulletEnabled val="1"/>
        </dgm:presLayoutVars>
      </dgm:prSet>
      <dgm:spPr/>
      <dgm:t>
        <a:bodyPr/>
        <a:lstStyle/>
        <a:p>
          <a:endParaRPr lang="en-US"/>
        </a:p>
      </dgm:t>
    </dgm:pt>
  </dgm:ptLst>
  <dgm:cxnLst>
    <dgm:cxn modelId="{0FE9BD97-674F-47FF-A8A8-FB0A5BC112DE}" srcId="{19CAAC8F-2990-49B8-9BDD-5A15D1D4770F}" destId="{DC4828FA-6AC1-456B-98B1-9EE1123708A0}" srcOrd="2" destOrd="0" parTransId="{7B70DE04-19E8-46E5-9878-26829E57084C}" sibTransId="{C094FCA5-895F-4EA7-8179-F09EA428741F}"/>
    <dgm:cxn modelId="{82044686-D107-4E21-B912-2FA97EC3DCDF}" type="presOf" srcId="{DC4828FA-6AC1-456B-98B1-9EE1123708A0}" destId="{013AF16C-7573-4C8A-9964-7E5862162044}" srcOrd="0" destOrd="0" presId="urn:microsoft.com/office/officeart/2005/8/layout/default"/>
    <dgm:cxn modelId="{6F93537E-BA93-433C-A0DB-F60CCC110572}" type="presOf" srcId="{1CEC7AE7-153E-450C-BBB6-755106C69263}" destId="{69950933-E542-4AB7-98C8-5F86362097BE}" srcOrd="0" destOrd="0" presId="urn:microsoft.com/office/officeart/2005/8/layout/default"/>
    <dgm:cxn modelId="{521E66CC-2EE5-4D25-A2BA-45904A5E5D0B}" srcId="{19CAAC8F-2990-49B8-9BDD-5A15D1D4770F}" destId="{BB307AF7-735A-411C-B6BA-6F69CA4F1BAF}" srcOrd="1" destOrd="0" parTransId="{8B79B50E-400E-4B31-AA92-04FA39BFDAE0}" sibTransId="{EBAD1F86-6ECC-48F8-8995-B55181373F0E}"/>
    <dgm:cxn modelId="{D6CFFB1E-C146-4C33-925D-DB1C6D5B35F0}" type="presOf" srcId="{19CAAC8F-2990-49B8-9BDD-5A15D1D4770F}" destId="{90D7B59A-7CC9-45AE-9BCC-F87A4F814D41}" srcOrd="0" destOrd="0" presId="urn:microsoft.com/office/officeart/2005/8/layout/default"/>
    <dgm:cxn modelId="{6027CE0B-014F-4732-9D01-CEBF1A7518C5}" type="presOf" srcId="{BB307AF7-735A-411C-B6BA-6F69CA4F1BAF}" destId="{8E1F2F5F-5121-4E4D-9FC3-E0E780E0862F}" srcOrd="0" destOrd="0" presId="urn:microsoft.com/office/officeart/2005/8/layout/default"/>
    <dgm:cxn modelId="{9066B995-B1BD-4254-8875-A6A5D6460A74}" srcId="{19CAAC8F-2990-49B8-9BDD-5A15D1D4770F}" destId="{1CEC7AE7-153E-450C-BBB6-755106C69263}" srcOrd="0" destOrd="0" parTransId="{92E0486F-B744-4804-8113-C45EEEE1739F}" sibTransId="{BC23FB86-AF41-4F98-9B4B-2FE913854742}"/>
    <dgm:cxn modelId="{6269D4E6-6E30-4DB8-9D75-D872F8485E45}" type="presOf" srcId="{3CAFBF51-E99E-45F3-A0F5-023853246685}" destId="{BA7D1E73-DDDF-40F1-BCAB-D19F92F1CA3E}" srcOrd="0" destOrd="0" presId="urn:microsoft.com/office/officeart/2005/8/layout/default"/>
    <dgm:cxn modelId="{6F61FF4D-B4A6-4AF9-91D5-C12B3F061DAF}" srcId="{19CAAC8F-2990-49B8-9BDD-5A15D1D4770F}" destId="{3CAFBF51-E99E-45F3-A0F5-023853246685}" srcOrd="3" destOrd="0" parTransId="{9BCBE480-57D3-4B3D-BD25-A9E7451C8783}" sibTransId="{8C44C911-8092-4473-8C87-AE2C29E4E673}"/>
    <dgm:cxn modelId="{BA52AA58-981A-406A-9759-91C749325FC8}" type="presParOf" srcId="{90D7B59A-7CC9-45AE-9BCC-F87A4F814D41}" destId="{69950933-E542-4AB7-98C8-5F86362097BE}" srcOrd="0" destOrd="0" presId="urn:microsoft.com/office/officeart/2005/8/layout/default"/>
    <dgm:cxn modelId="{0ACF775A-9553-47FB-AD8D-CD6D13D2842D}" type="presParOf" srcId="{90D7B59A-7CC9-45AE-9BCC-F87A4F814D41}" destId="{97C68426-A14E-4E15-A20E-13993944BE2E}" srcOrd="1" destOrd="0" presId="urn:microsoft.com/office/officeart/2005/8/layout/default"/>
    <dgm:cxn modelId="{4CCEFAFE-D397-467F-BDB4-48322EC56A5D}" type="presParOf" srcId="{90D7B59A-7CC9-45AE-9BCC-F87A4F814D41}" destId="{8E1F2F5F-5121-4E4D-9FC3-E0E780E0862F}" srcOrd="2" destOrd="0" presId="urn:microsoft.com/office/officeart/2005/8/layout/default"/>
    <dgm:cxn modelId="{B285C086-34F4-4098-9A91-3F8FCFBECA9B}" type="presParOf" srcId="{90D7B59A-7CC9-45AE-9BCC-F87A4F814D41}" destId="{CFA34E7E-2A73-433F-B402-C424739FCAA3}" srcOrd="3" destOrd="0" presId="urn:microsoft.com/office/officeart/2005/8/layout/default"/>
    <dgm:cxn modelId="{D1CEC9D5-8D59-4813-B3F1-86BBC608635F}" type="presParOf" srcId="{90D7B59A-7CC9-45AE-9BCC-F87A4F814D41}" destId="{013AF16C-7573-4C8A-9964-7E5862162044}" srcOrd="4" destOrd="0" presId="urn:microsoft.com/office/officeart/2005/8/layout/default"/>
    <dgm:cxn modelId="{E5301D4C-E51A-4B34-B15F-3D0A3B031E7D}" type="presParOf" srcId="{90D7B59A-7CC9-45AE-9BCC-F87A4F814D41}" destId="{4954AE8C-8122-4C22-BAF3-7CEB6C5F29F9}" srcOrd="5" destOrd="0" presId="urn:microsoft.com/office/officeart/2005/8/layout/default"/>
    <dgm:cxn modelId="{72DF96C9-221B-4439-89DD-19B43153155F}" type="presParOf" srcId="{90D7B59A-7CC9-45AE-9BCC-F87A4F814D41}" destId="{BA7D1E73-DDDF-40F1-BCAB-D19F92F1CA3E}"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840932-07AA-4424-A11C-620538ADA89A}"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3C301303-3630-42E6-9FF2-25F42D956A29}">
      <dgm:prSet phldrT="[Text]">
        <dgm:style>
          <a:lnRef idx="0">
            <a:schemeClr val="accent2"/>
          </a:lnRef>
          <a:fillRef idx="3">
            <a:schemeClr val="accent2"/>
          </a:fillRef>
          <a:effectRef idx="3">
            <a:schemeClr val="accent2"/>
          </a:effectRef>
          <a:fontRef idx="minor">
            <a:schemeClr val="lt1"/>
          </a:fontRef>
        </dgm:style>
      </dgm:prSet>
      <dgm:spPr>
        <a:ln/>
      </dgm:spPr>
      <dgm:t>
        <a:bodyPr/>
        <a:lstStyle/>
        <a:p>
          <a:r>
            <a:rPr lang="en-US" b="1" dirty="0" err="1" smtClean="0">
              <a:latin typeface="Times New Roman" pitchFamily="18" charset="0"/>
              <a:cs typeface="Times New Roman" pitchFamily="18" charset="0"/>
            </a:rPr>
            <a:t>Quản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lý</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chung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đối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tác</a:t>
          </a:r>
          <a:endParaRPr lang="en-US" b="1" dirty="0">
            <a:latin typeface="Times New Roman" pitchFamily="18" charset="0"/>
            <a:cs typeface="Times New Roman" pitchFamily="18" charset="0"/>
          </a:endParaRPr>
        </a:p>
      </dgm:t>
    </dgm:pt>
    <dgm:pt modelId="{B15F5ECA-13BC-443B-9B75-B72A28A8F8B6}" type="parTrans" cxnId="{9E85EC11-A769-4CF8-88E5-DEEDA7AA5BCB}">
      <dgm:prSet/>
      <dgm:spPr/>
      <dgm:t>
        <a:bodyPr/>
        <a:lstStyle/>
        <a:p>
          <a:endParaRPr lang="en-US"/>
        </a:p>
      </dgm:t>
    </dgm:pt>
    <dgm:pt modelId="{D0731BCE-3DCA-4BBC-BE93-420327F05AC4}" type="sibTrans" cxnId="{9E85EC11-A769-4CF8-88E5-DEEDA7AA5BCB}">
      <dgm:prSet/>
      <dgm:spPr/>
      <dgm:t>
        <a:bodyPr/>
        <a:lstStyle/>
        <a:p>
          <a:endParaRPr lang="en-US"/>
        </a:p>
      </dgm:t>
    </dgm:pt>
    <dgm:pt modelId="{E0698599-A49F-4997-894E-CC2059665BF1}">
      <dgm:prSet phldrT="[Text]">
        <dgm:style>
          <a:lnRef idx="0">
            <a:schemeClr val="accent3"/>
          </a:lnRef>
          <a:fillRef idx="3">
            <a:schemeClr val="accent3"/>
          </a:fillRef>
          <a:effectRef idx="3">
            <a:schemeClr val="accent3"/>
          </a:effectRef>
          <a:fontRef idx="minor">
            <a:schemeClr val="lt1"/>
          </a:fontRef>
        </dgm:style>
      </dgm:prSet>
      <dgm:spPr/>
      <dgm:t>
        <a:bodyPr/>
        <a:lstStyle/>
        <a:p>
          <a:r>
            <a:rPr lang="en-US" b="1" dirty="0" err="1" smtClean="0">
              <a:latin typeface="Times New Roman" pitchFamily="18" charset="0"/>
              <a:cs typeface="Times New Roman" pitchFamily="18" charset="0"/>
            </a:rPr>
            <a:t>Quản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lý</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đối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kết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nối</a:t>
          </a:r>
          <a:r>
            <a:rPr lang="en-US" b="1" dirty="0" smtClean="0">
              <a:latin typeface="Times New Roman" pitchFamily="18" charset="0"/>
              <a:cs typeface="Times New Roman" pitchFamily="18" charset="0"/>
            </a:rPr>
            <a:t> SMPP</a:t>
          </a:r>
          <a:endParaRPr lang="en-US" b="1" dirty="0">
            <a:latin typeface="Times New Roman" pitchFamily="18" charset="0"/>
            <a:cs typeface="Times New Roman" pitchFamily="18" charset="0"/>
          </a:endParaRPr>
        </a:p>
      </dgm:t>
    </dgm:pt>
    <dgm:pt modelId="{9F8E9DBA-A901-4262-A3A2-6171E3D40087}" type="parTrans" cxnId="{851A8E57-4205-452C-BBFA-9250868F86FF}">
      <dgm:prSet>
        <dgm:style>
          <a:lnRef idx="0">
            <a:schemeClr val="accent3"/>
          </a:lnRef>
          <a:fillRef idx="3">
            <a:schemeClr val="accent3"/>
          </a:fillRef>
          <a:effectRef idx="3">
            <a:schemeClr val="accent3"/>
          </a:effectRef>
          <a:fontRef idx="minor">
            <a:schemeClr val="lt1"/>
          </a:fontRef>
        </dgm:style>
      </dgm:prSet>
      <dgm:spPr/>
      <dgm:t>
        <a:bodyPr/>
        <a:lstStyle/>
        <a:p>
          <a:endParaRPr lang="en-US"/>
        </a:p>
      </dgm:t>
    </dgm:pt>
    <dgm:pt modelId="{99B92431-53F4-4659-AB69-CB104B6B57DC}" type="sibTrans" cxnId="{851A8E57-4205-452C-BBFA-9250868F86FF}">
      <dgm:prSet/>
      <dgm:spPr/>
      <dgm:t>
        <a:bodyPr/>
        <a:lstStyle/>
        <a:p>
          <a:endParaRPr lang="en-US"/>
        </a:p>
      </dgm:t>
    </dgm:pt>
    <dgm:pt modelId="{D702A1DE-D7D7-4664-9AE4-BEBBD55B8848}">
      <dgm:prSet phldrT="[Text]">
        <dgm:style>
          <a:lnRef idx="0">
            <a:schemeClr val="accent6"/>
          </a:lnRef>
          <a:fillRef idx="3">
            <a:schemeClr val="accent6"/>
          </a:fillRef>
          <a:effectRef idx="3">
            <a:schemeClr val="accent6"/>
          </a:effectRef>
          <a:fontRef idx="minor">
            <a:schemeClr val="lt1"/>
          </a:fontRef>
        </dgm:style>
      </dgm:prSet>
      <dgm:spPr/>
      <dgm:t>
        <a:bodyPr/>
        <a:lstStyle/>
        <a:p>
          <a:r>
            <a:rPr lang="en-US" b="1" dirty="0" err="1" smtClean="0">
              <a:latin typeface="Times New Roman" pitchFamily="18" charset="0"/>
              <a:cs typeface="Times New Roman" pitchFamily="18" charset="0"/>
            </a:rPr>
            <a:t>Quản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lý</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đối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kết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nối</a:t>
          </a:r>
          <a:r>
            <a:rPr lang="en-US" b="1" dirty="0" smtClean="0">
              <a:latin typeface="Times New Roman" pitchFamily="18" charset="0"/>
              <a:cs typeface="Times New Roman" pitchFamily="18" charset="0"/>
            </a:rPr>
            <a:t>  API</a:t>
          </a:r>
          <a:endParaRPr lang="en-US" b="1" dirty="0">
            <a:latin typeface="Times New Roman" pitchFamily="18" charset="0"/>
            <a:cs typeface="Times New Roman" pitchFamily="18" charset="0"/>
          </a:endParaRPr>
        </a:p>
      </dgm:t>
    </dgm:pt>
    <dgm:pt modelId="{D7766FF2-1918-42DC-B1AF-52D9BB489EF0}" type="parTrans" cxnId="{917BD374-67EB-4FB0-A643-5E7545F661DF}">
      <dgm:prSet>
        <dgm:style>
          <a:lnRef idx="0">
            <a:schemeClr val="accent6"/>
          </a:lnRef>
          <a:fillRef idx="3">
            <a:schemeClr val="accent6"/>
          </a:fillRef>
          <a:effectRef idx="3">
            <a:schemeClr val="accent6"/>
          </a:effectRef>
          <a:fontRef idx="minor">
            <a:schemeClr val="lt1"/>
          </a:fontRef>
        </dgm:style>
      </dgm:prSet>
      <dgm:spPr/>
      <dgm:t>
        <a:bodyPr/>
        <a:lstStyle/>
        <a:p>
          <a:endParaRPr lang="en-US"/>
        </a:p>
      </dgm:t>
    </dgm:pt>
    <dgm:pt modelId="{11ACE9B1-B0AC-49AC-AD5D-495412BC84F5}" type="sibTrans" cxnId="{917BD374-67EB-4FB0-A643-5E7545F661DF}">
      <dgm:prSet/>
      <dgm:spPr/>
      <dgm:t>
        <a:bodyPr/>
        <a:lstStyle/>
        <a:p>
          <a:endParaRPr lang="en-US"/>
        </a:p>
      </dgm:t>
    </dgm:pt>
    <dgm:pt modelId="{82E4C80D-705E-4DB5-B5BF-540621D23FC2}">
      <dgm:prSet phldrT="[Text]">
        <dgm:style>
          <a:lnRef idx="0">
            <a:schemeClr val="accent5"/>
          </a:lnRef>
          <a:fillRef idx="3">
            <a:schemeClr val="accent5"/>
          </a:fillRef>
          <a:effectRef idx="3">
            <a:schemeClr val="accent5"/>
          </a:effectRef>
          <a:fontRef idx="minor">
            <a:schemeClr val="lt1"/>
          </a:fontRef>
        </dgm:style>
      </dgm:prSet>
      <dgm:spPr/>
      <dgm:t>
        <a:bodyPr/>
        <a:lstStyle/>
        <a:p>
          <a:r>
            <a:rPr lang="en-US" b="1" dirty="0" err="1" smtClean="0">
              <a:latin typeface="Times New Roman" pitchFamily="18" charset="0"/>
              <a:cs typeface="Times New Roman" pitchFamily="18" charset="0"/>
            </a:rPr>
            <a:t>Quản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lý</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đối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sử</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dụng</a:t>
          </a:r>
          <a:r>
            <a:rPr lang="en-US" b="1" dirty="0" smtClean="0">
              <a:latin typeface="Times New Roman" pitchFamily="18" charset="0"/>
              <a:cs typeface="Times New Roman" pitchFamily="18" charset="0"/>
            </a:rPr>
            <a:t> WEB</a:t>
          </a:r>
          <a:endParaRPr lang="en-US" b="1" dirty="0">
            <a:latin typeface="Times New Roman" pitchFamily="18" charset="0"/>
            <a:cs typeface="Times New Roman" pitchFamily="18" charset="0"/>
          </a:endParaRPr>
        </a:p>
      </dgm:t>
    </dgm:pt>
    <dgm:pt modelId="{D872A093-8A30-4746-B7C3-CEAC89A0681B}" type="parTrans" cxnId="{4506258D-FA6F-4993-888E-19C56B7819C3}">
      <dgm:prSet>
        <dgm:style>
          <a:lnRef idx="0">
            <a:schemeClr val="accent5"/>
          </a:lnRef>
          <a:fillRef idx="3">
            <a:schemeClr val="accent5"/>
          </a:fillRef>
          <a:effectRef idx="3">
            <a:schemeClr val="accent5"/>
          </a:effectRef>
          <a:fontRef idx="minor">
            <a:schemeClr val="lt1"/>
          </a:fontRef>
        </dgm:style>
      </dgm:prSet>
      <dgm:spPr/>
      <dgm:t>
        <a:bodyPr/>
        <a:lstStyle/>
        <a:p>
          <a:endParaRPr lang="en-US"/>
        </a:p>
      </dgm:t>
    </dgm:pt>
    <dgm:pt modelId="{0571E627-3A53-4DFB-9501-10C46DD7469F}" type="sibTrans" cxnId="{4506258D-FA6F-4993-888E-19C56B7819C3}">
      <dgm:prSet/>
      <dgm:spPr/>
      <dgm:t>
        <a:bodyPr/>
        <a:lstStyle/>
        <a:p>
          <a:endParaRPr lang="en-US"/>
        </a:p>
      </dgm:t>
    </dgm:pt>
    <dgm:pt modelId="{48416625-23C6-4035-B25A-A1766949F045}" type="pres">
      <dgm:prSet presAssocID="{E1840932-07AA-4424-A11C-620538ADA89A}" presName="cycle" presStyleCnt="0">
        <dgm:presLayoutVars>
          <dgm:chMax val="1"/>
          <dgm:dir/>
          <dgm:animLvl val="ctr"/>
          <dgm:resizeHandles val="exact"/>
        </dgm:presLayoutVars>
      </dgm:prSet>
      <dgm:spPr/>
    </dgm:pt>
    <dgm:pt modelId="{A070E130-B3A2-4B74-8A08-46FD7942387F}" type="pres">
      <dgm:prSet presAssocID="{3C301303-3630-42E6-9FF2-25F42D956A29}" presName="centerShape" presStyleLbl="node0" presStyleIdx="0" presStyleCnt="1" custScaleX="110913" custScaleY="110317"/>
      <dgm:spPr/>
      <dgm:t>
        <a:bodyPr/>
        <a:lstStyle/>
        <a:p>
          <a:endParaRPr lang="en-US"/>
        </a:p>
      </dgm:t>
    </dgm:pt>
    <dgm:pt modelId="{BDC2CA62-67B8-44BC-9CBE-D820B275B924}" type="pres">
      <dgm:prSet presAssocID="{9F8E9DBA-A901-4262-A3A2-6171E3D40087}" presName="parTrans" presStyleLbl="bgSibTrans2D1" presStyleIdx="0" presStyleCnt="3"/>
      <dgm:spPr/>
    </dgm:pt>
    <dgm:pt modelId="{54ECA47E-1148-4F58-A639-5D1229B69E07}" type="pres">
      <dgm:prSet presAssocID="{E0698599-A49F-4997-894E-CC2059665BF1}" presName="node" presStyleLbl="node1" presStyleIdx="0" presStyleCnt="3">
        <dgm:presLayoutVars>
          <dgm:bulletEnabled val="1"/>
        </dgm:presLayoutVars>
      </dgm:prSet>
      <dgm:spPr/>
      <dgm:t>
        <a:bodyPr/>
        <a:lstStyle/>
        <a:p>
          <a:endParaRPr lang="en-US"/>
        </a:p>
      </dgm:t>
    </dgm:pt>
    <dgm:pt modelId="{54CCE74C-3B24-49C4-93E6-5D63616F664A}" type="pres">
      <dgm:prSet presAssocID="{D7766FF2-1918-42DC-B1AF-52D9BB489EF0}" presName="parTrans" presStyleLbl="bgSibTrans2D1" presStyleIdx="1" presStyleCnt="3"/>
      <dgm:spPr/>
    </dgm:pt>
    <dgm:pt modelId="{06172109-50B3-4114-A5E5-9EA2984F7376}" type="pres">
      <dgm:prSet presAssocID="{D702A1DE-D7D7-4664-9AE4-BEBBD55B8848}" presName="node" presStyleLbl="node1" presStyleIdx="1" presStyleCnt="3">
        <dgm:presLayoutVars>
          <dgm:bulletEnabled val="1"/>
        </dgm:presLayoutVars>
      </dgm:prSet>
      <dgm:spPr/>
      <dgm:t>
        <a:bodyPr/>
        <a:lstStyle/>
        <a:p>
          <a:endParaRPr lang="en-US"/>
        </a:p>
      </dgm:t>
    </dgm:pt>
    <dgm:pt modelId="{C5EE6221-0C32-43FB-88B6-C7A8E59280DB}" type="pres">
      <dgm:prSet presAssocID="{D872A093-8A30-4746-B7C3-CEAC89A0681B}" presName="parTrans" presStyleLbl="bgSibTrans2D1" presStyleIdx="2" presStyleCnt="3"/>
      <dgm:spPr/>
    </dgm:pt>
    <dgm:pt modelId="{67B52C5A-8B63-478A-8553-36C5E08D63A5}" type="pres">
      <dgm:prSet presAssocID="{82E4C80D-705E-4DB5-B5BF-540621D23FC2}" presName="node" presStyleLbl="node1" presStyleIdx="2" presStyleCnt="3">
        <dgm:presLayoutVars>
          <dgm:bulletEnabled val="1"/>
        </dgm:presLayoutVars>
      </dgm:prSet>
      <dgm:spPr/>
      <dgm:t>
        <a:bodyPr/>
        <a:lstStyle/>
        <a:p>
          <a:endParaRPr lang="en-US"/>
        </a:p>
      </dgm:t>
    </dgm:pt>
  </dgm:ptLst>
  <dgm:cxnLst>
    <dgm:cxn modelId="{851A8E57-4205-452C-BBFA-9250868F86FF}" srcId="{3C301303-3630-42E6-9FF2-25F42D956A29}" destId="{E0698599-A49F-4997-894E-CC2059665BF1}" srcOrd="0" destOrd="0" parTransId="{9F8E9DBA-A901-4262-A3A2-6171E3D40087}" sibTransId="{99B92431-53F4-4659-AB69-CB104B6B57DC}"/>
    <dgm:cxn modelId="{178C285F-6715-40F0-8FD1-7CBA46CD35A8}" type="presOf" srcId="{D7766FF2-1918-42DC-B1AF-52D9BB489EF0}" destId="{54CCE74C-3B24-49C4-93E6-5D63616F664A}" srcOrd="0" destOrd="0" presId="urn:microsoft.com/office/officeart/2005/8/layout/radial4"/>
    <dgm:cxn modelId="{4134530E-B28F-4A93-9C19-CF68536AB76B}" type="presOf" srcId="{D872A093-8A30-4746-B7C3-CEAC89A0681B}" destId="{C5EE6221-0C32-43FB-88B6-C7A8E59280DB}" srcOrd="0" destOrd="0" presId="urn:microsoft.com/office/officeart/2005/8/layout/radial4"/>
    <dgm:cxn modelId="{4506258D-FA6F-4993-888E-19C56B7819C3}" srcId="{3C301303-3630-42E6-9FF2-25F42D956A29}" destId="{82E4C80D-705E-4DB5-B5BF-540621D23FC2}" srcOrd="2" destOrd="0" parTransId="{D872A093-8A30-4746-B7C3-CEAC89A0681B}" sibTransId="{0571E627-3A53-4DFB-9501-10C46DD7469F}"/>
    <dgm:cxn modelId="{917BD374-67EB-4FB0-A643-5E7545F661DF}" srcId="{3C301303-3630-42E6-9FF2-25F42D956A29}" destId="{D702A1DE-D7D7-4664-9AE4-BEBBD55B8848}" srcOrd="1" destOrd="0" parTransId="{D7766FF2-1918-42DC-B1AF-52D9BB489EF0}" sibTransId="{11ACE9B1-B0AC-49AC-AD5D-495412BC84F5}"/>
    <dgm:cxn modelId="{9E85EC11-A769-4CF8-88E5-DEEDA7AA5BCB}" srcId="{E1840932-07AA-4424-A11C-620538ADA89A}" destId="{3C301303-3630-42E6-9FF2-25F42D956A29}" srcOrd="0" destOrd="0" parTransId="{B15F5ECA-13BC-443B-9B75-B72A28A8F8B6}" sibTransId="{D0731BCE-3DCA-4BBC-BE93-420327F05AC4}"/>
    <dgm:cxn modelId="{B1C8A89A-DCC4-48A6-A709-F3BF012797BF}" type="presOf" srcId="{82E4C80D-705E-4DB5-B5BF-540621D23FC2}" destId="{67B52C5A-8B63-478A-8553-36C5E08D63A5}" srcOrd="0" destOrd="0" presId="urn:microsoft.com/office/officeart/2005/8/layout/radial4"/>
    <dgm:cxn modelId="{CDC3398B-22C1-4747-BAF8-C24E314D75BC}" type="presOf" srcId="{E1840932-07AA-4424-A11C-620538ADA89A}" destId="{48416625-23C6-4035-B25A-A1766949F045}" srcOrd="0" destOrd="0" presId="urn:microsoft.com/office/officeart/2005/8/layout/radial4"/>
    <dgm:cxn modelId="{E35E45E5-EB47-43F5-9691-7A65EA8F2EF3}" type="presOf" srcId="{9F8E9DBA-A901-4262-A3A2-6171E3D40087}" destId="{BDC2CA62-67B8-44BC-9CBE-D820B275B924}" srcOrd="0" destOrd="0" presId="urn:microsoft.com/office/officeart/2005/8/layout/radial4"/>
    <dgm:cxn modelId="{D96DF817-EAEC-42B4-9DE2-3FB5269FBA7B}" type="presOf" srcId="{D702A1DE-D7D7-4664-9AE4-BEBBD55B8848}" destId="{06172109-50B3-4114-A5E5-9EA2984F7376}" srcOrd="0" destOrd="0" presId="urn:microsoft.com/office/officeart/2005/8/layout/radial4"/>
    <dgm:cxn modelId="{AA57F982-4076-4D98-B888-5D51D728FA8A}" type="presOf" srcId="{E0698599-A49F-4997-894E-CC2059665BF1}" destId="{54ECA47E-1148-4F58-A639-5D1229B69E07}" srcOrd="0" destOrd="0" presId="urn:microsoft.com/office/officeart/2005/8/layout/radial4"/>
    <dgm:cxn modelId="{6BA67A03-1263-4D1C-B765-B90994AF75DD}" type="presOf" srcId="{3C301303-3630-42E6-9FF2-25F42D956A29}" destId="{A070E130-B3A2-4B74-8A08-46FD7942387F}" srcOrd="0" destOrd="0" presId="urn:microsoft.com/office/officeart/2005/8/layout/radial4"/>
    <dgm:cxn modelId="{751BAFAB-DCD4-4A7F-B276-C2865985D535}" type="presParOf" srcId="{48416625-23C6-4035-B25A-A1766949F045}" destId="{A070E130-B3A2-4B74-8A08-46FD7942387F}" srcOrd="0" destOrd="0" presId="urn:microsoft.com/office/officeart/2005/8/layout/radial4"/>
    <dgm:cxn modelId="{12B68C73-FC90-4761-86D9-2135776300C7}" type="presParOf" srcId="{48416625-23C6-4035-B25A-A1766949F045}" destId="{BDC2CA62-67B8-44BC-9CBE-D820B275B924}" srcOrd="1" destOrd="0" presId="urn:microsoft.com/office/officeart/2005/8/layout/radial4"/>
    <dgm:cxn modelId="{09ECE5C4-D348-427E-AAAB-8B538B5AA98D}" type="presParOf" srcId="{48416625-23C6-4035-B25A-A1766949F045}" destId="{54ECA47E-1148-4F58-A639-5D1229B69E07}" srcOrd="2" destOrd="0" presId="urn:microsoft.com/office/officeart/2005/8/layout/radial4"/>
    <dgm:cxn modelId="{AA329B7C-7C84-4A59-B5C4-BA7D8AAEF1F1}" type="presParOf" srcId="{48416625-23C6-4035-B25A-A1766949F045}" destId="{54CCE74C-3B24-49C4-93E6-5D63616F664A}" srcOrd="3" destOrd="0" presId="urn:microsoft.com/office/officeart/2005/8/layout/radial4"/>
    <dgm:cxn modelId="{31ABB67C-5B43-47C3-ADFD-50EB7FD815FB}" type="presParOf" srcId="{48416625-23C6-4035-B25A-A1766949F045}" destId="{06172109-50B3-4114-A5E5-9EA2984F7376}" srcOrd="4" destOrd="0" presId="urn:microsoft.com/office/officeart/2005/8/layout/radial4"/>
    <dgm:cxn modelId="{AE8137A7-431A-4F24-BDB2-82F955F1B837}" type="presParOf" srcId="{48416625-23C6-4035-B25A-A1766949F045}" destId="{C5EE6221-0C32-43FB-88B6-C7A8E59280DB}" srcOrd="5" destOrd="0" presId="urn:microsoft.com/office/officeart/2005/8/layout/radial4"/>
    <dgm:cxn modelId="{A8F06465-1F7D-4567-A7D4-77E13C00670E}" type="presParOf" srcId="{48416625-23C6-4035-B25A-A1766949F045}" destId="{67B52C5A-8B63-478A-8553-36C5E08D63A5}" srcOrd="6" destOrd="0" presId="urn:microsoft.com/office/officeart/2005/8/layout/radial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EF33C3-906A-4501-8F9F-A6018AE63039}"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687C693C-8BD2-44D6-9C8E-FF76AA3A6130}">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2400" dirty="0" smtClean="0">
              <a:latin typeface="Times New Roman" pitchFamily="18" charset="0"/>
              <a:cs typeface="Times New Roman" pitchFamily="18" charset="0"/>
            </a:rPr>
            <a:t>5. </a:t>
          </a:r>
          <a:r>
            <a:rPr lang="en-US" sz="2400" dirty="0" err="1" smtClean="0">
              <a:latin typeface="Times New Roman" pitchFamily="18" charset="0"/>
              <a:cs typeface="Times New Roman" pitchFamily="18" charset="0"/>
            </a:rPr>
            <a:t>Quản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Brandname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theo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tác,</a:t>
          </a:r>
          <a:r>
            <a:rPr lang="en-US" sz="2400" dirty="0" err="1" smtClean="0">
              <a:latin typeface="Times New Roman" pitchFamily="18" charset="0"/>
              <a:cs typeface="Times New Roman" pitchFamily="18" charset="0"/>
            </a:rPr>
            <a:t>nhóm</a:t>
          </a: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lĩnh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vực</a:t>
          </a:r>
          <a:endParaRPr lang="en-US" sz="2400" dirty="0">
            <a:latin typeface="Times New Roman" pitchFamily="18" charset="0"/>
            <a:cs typeface="Times New Roman" pitchFamily="18" charset="0"/>
          </a:endParaRPr>
        </a:p>
      </dgm:t>
    </dgm:pt>
    <dgm:pt modelId="{75338FDD-DE4A-4B50-AA76-91D00BB08BE8}" type="parTrans" cxnId="{2A2F87A0-8AD6-4C90-A2D4-5E1E8F9ADB25}">
      <dgm:prSet/>
      <dgm:spPr/>
      <dgm:t>
        <a:bodyPr/>
        <a:lstStyle/>
        <a:p>
          <a:endParaRPr lang="en-US" sz="2400">
            <a:latin typeface="Times New Roman" pitchFamily="18" charset="0"/>
            <a:cs typeface="Times New Roman" pitchFamily="18" charset="0"/>
          </a:endParaRPr>
        </a:p>
      </dgm:t>
    </dgm:pt>
    <dgm:pt modelId="{2DC92E62-CD0E-403E-BB2F-704E5303503C}" type="sibTrans" cxnId="{2A2F87A0-8AD6-4C90-A2D4-5E1E8F9ADB25}">
      <dgm:prSet/>
      <dgm:spPr>
        <a:ln w="76200"/>
      </dgm:spPr>
      <dgm:t>
        <a:bodyPr/>
        <a:lstStyle/>
        <a:p>
          <a:endParaRPr lang="en-US" sz="2400">
            <a:latin typeface="Times New Roman" pitchFamily="18" charset="0"/>
            <a:cs typeface="Times New Roman" pitchFamily="18" charset="0"/>
          </a:endParaRPr>
        </a:p>
      </dgm:t>
    </dgm:pt>
    <dgm:pt modelId="{C14E2560-F462-4CEA-8D34-DFD5AB7E3E67}">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2400" dirty="0" smtClean="0">
              <a:latin typeface="Times New Roman" pitchFamily="18" charset="0"/>
              <a:cs typeface="Times New Roman" pitchFamily="18" charset="0"/>
            </a:rPr>
            <a:t>6. QL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tin </a:t>
          </a:r>
          <a:r>
            <a:rPr lang="en-US" sz="2400" dirty="0" err="1" smtClean="0">
              <a:latin typeface="Times New Roman" pitchFamily="18" charset="0"/>
              <a:cs typeface="Times New Roman" pitchFamily="18" charset="0"/>
            </a:rPr>
            <a:t>nhắn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theo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tác</a:t>
          </a:r>
          <a:endParaRPr lang="en-US" sz="2400" dirty="0">
            <a:latin typeface="Times New Roman" pitchFamily="18" charset="0"/>
            <a:cs typeface="Times New Roman" pitchFamily="18" charset="0"/>
          </a:endParaRPr>
        </a:p>
      </dgm:t>
    </dgm:pt>
    <dgm:pt modelId="{D3E6397F-5C7A-45AC-AD7A-F0A945D4459A}" type="parTrans" cxnId="{2A0E6797-E2AE-44A9-8312-216AD9A03E22}">
      <dgm:prSet/>
      <dgm:spPr/>
      <dgm:t>
        <a:bodyPr/>
        <a:lstStyle/>
        <a:p>
          <a:endParaRPr lang="en-US" sz="2400">
            <a:latin typeface="Times New Roman" pitchFamily="18" charset="0"/>
            <a:cs typeface="Times New Roman" pitchFamily="18" charset="0"/>
          </a:endParaRPr>
        </a:p>
      </dgm:t>
    </dgm:pt>
    <dgm:pt modelId="{139BF849-62F1-41DC-92B4-95969BDDA9D8}" type="sibTrans" cxnId="{2A0E6797-E2AE-44A9-8312-216AD9A03E22}">
      <dgm:prSet/>
      <dgm:spPr>
        <a:ln w="76200"/>
      </dgm:spPr>
      <dgm:t>
        <a:bodyPr/>
        <a:lstStyle/>
        <a:p>
          <a:endParaRPr lang="en-US" sz="2400">
            <a:latin typeface="Times New Roman" pitchFamily="18" charset="0"/>
            <a:cs typeface="Times New Roman" pitchFamily="18" charset="0"/>
          </a:endParaRPr>
        </a:p>
      </dgm:t>
    </dgm:pt>
    <dgm:pt modelId="{812F785A-C393-4086-98CB-4A9824B05286}">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US" sz="2400" dirty="0" smtClean="0">
              <a:latin typeface="Times New Roman" pitchFamily="18" charset="0"/>
              <a:cs typeface="Times New Roman" pitchFamily="18" charset="0"/>
            </a:rPr>
            <a:t>7. </a:t>
          </a:r>
          <a:r>
            <a:rPr lang="en-US" sz="2400" dirty="0" err="1" smtClean="0">
              <a:latin typeface="Times New Roman" pitchFamily="18" charset="0"/>
              <a:cs typeface="Times New Roman" pitchFamily="18" charset="0"/>
            </a:rPr>
            <a:t>Quản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nội</a:t>
          </a:r>
          <a:r>
            <a:rPr lang="en-US" sz="2400" dirty="0" smtClean="0">
              <a:latin typeface="Times New Roman" pitchFamily="18" charset="0"/>
              <a:cs typeface="Times New Roman" pitchFamily="18" charset="0"/>
            </a:rPr>
            <a:t> dung SMS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tác</a:t>
          </a:r>
          <a:endParaRPr lang="en-US" sz="2400" dirty="0">
            <a:latin typeface="Times New Roman" pitchFamily="18" charset="0"/>
            <a:cs typeface="Times New Roman" pitchFamily="18" charset="0"/>
          </a:endParaRPr>
        </a:p>
      </dgm:t>
    </dgm:pt>
    <dgm:pt modelId="{5A0ADCA6-4691-4473-8CE1-D83866C395E1}" type="parTrans" cxnId="{EE77DD34-D542-46F5-942C-C21C08B1CA50}">
      <dgm:prSet/>
      <dgm:spPr/>
      <dgm:t>
        <a:bodyPr/>
        <a:lstStyle/>
        <a:p>
          <a:endParaRPr lang="en-US" sz="2400">
            <a:latin typeface="Times New Roman" pitchFamily="18" charset="0"/>
            <a:cs typeface="Times New Roman" pitchFamily="18" charset="0"/>
          </a:endParaRPr>
        </a:p>
      </dgm:t>
    </dgm:pt>
    <dgm:pt modelId="{17220D05-9D35-4AF4-9E5D-B3D7DBD9864B}" type="sibTrans" cxnId="{EE77DD34-D542-46F5-942C-C21C08B1CA50}">
      <dgm:prSet/>
      <dgm:spPr>
        <a:ln w="76200"/>
      </dgm:spPr>
      <dgm:t>
        <a:bodyPr/>
        <a:lstStyle/>
        <a:p>
          <a:endParaRPr lang="en-US" sz="2400">
            <a:latin typeface="Times New Roman" pitchFamily="18" charset="0"/>
            <a:cs typeface="Times New Roman" pitchFamily="18" charset="0"/>
          </a:endParaRPr>
        </a:p>
      </dgm:t>
    </dgm:pt>
    <dgm:pt modelId="{70932476-C37D-4C73-861B-578FC16EEF37}">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2400" dirty="0" smtClean="0">
              <a:latin typeface="Times New Roman" pitchFamily="18" charset="0"/>
              <a:cs typeface="Times New Roman" pitchFamily="18" charset="0"/>
            </a:rPr>
            <a:t>4. </a:t>
          </a:r>
          <a:r>
            <a:rPr lang="en-US" sz="2400" dirty="0" err="1" smtClean="0">
              <a:latin typeface="Times New Roman" pitchFamily="18" charset="0"/>
              <a:cs typeface="Times New Roman" pitchFamily="18" charset="0"/>
            </a:rPr>
            <a:t>Quản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bán</a:t>
          </a:r>
          <a:r>
            <a:rPr lang="en-US" sz="2400" dirty="0" smtClean="0">
              <a:latin typeface="Times New Roman" pitchFamily="18" charset="0"/>
              <a:cs typeface="Times New Roman" pitchFamily="18" charset="0"/>
            </a:rPr>
            <a:t> SMS </a:t>
          </a:r>
          <a:r>
            <a:rPr lang="en-US" sz="2400" dirty="0" err="1" smtClean="0">
              <a:latin typeface="Times New Roman" pitchFamily="18" charset="0"/>
              <a:cs typeface="Times New Roman" pitchFamily="18" charset="0"/>
            </a:rPr>
            <a:t>Brandname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endParaRPr lang="en-US" sz="2400" dirty="0">
            <a:latin typeface="Times New Roman" pitchFamily="18" charset="0"/>
            <a:cs typeface="Times New Roman" pitchFamily="18" charset="0"/>
          </a:endParaRPr>
        </a:p>
      </dgm:t>
    </dgm:pt>
    <dgm:pt modelId="{70E505EE-1662-4D49-BCD9-4C20DD7CD135}" type="parTrans" cxnId="{CCBC9362-081E-430E-BDC1-65733FE5AF12}">
      <dgm:prSet/>
      <dgm:spPr/>
      <dgm:t>
        <a:bodyPr/>
        <a:lstStyle/>
        <a:p>
          <a:endParaRPr lang="en-US" sz="2400">
            <a:latin typeface="Times New Roman" pitchFamily="18" charset="0"/>
            <a:cs typeface="Times New Roman" pitchFamily="18" charset="0"/>
          </a:endParaRPr>
        </a:p>
      </dgm:t>
    </dgm:pt>
    <dgm:pt modelId="{A8EFB855-8D1F-4D0C-B86D-1FC7B49AB53F}" type="sibTrans" cxnId="{CCBC9362-081E-430E-BDC1-65733FE5AF12}">
      <dgm:prSet/>
      <dgm:spPr>
        <a:ln w="76200"/>
      </dgm:spPr>
      <dgm:t>
        <a:bodyPr/>
        <a:lstStyle/>
        <a:p>
          <a:endParaRPr lang="en-US" sz="2400">
            <a:latin typeface="Times New Roman" pitchFamily="18" charset="0"/>
            <a:cs typeface="Times New Roman" pitchFamily="18" charset="0"/>
          </a:endParaRPr>
        </a:p>
      </dgm:t>
    </dgm:pt>
    <dgm:pt modelId="{201987E4-9FBB-427D-A469-34A27D0CE57E}" type="pres">
      <dgm:prSet presAssocID="{F3EF33C3-906A-4501-8F9F-A6018AE63039}" presName="cycle" presStyleCnt="0">
        <dgm:presLayoutVars>
          <dgm:dir/>
          <dgm:resizeHandles val="exact"/>
        </dgm:presLayoutVars>
      </dgm:prSet>
      <dgm:spPr/>
    </dgm:pt>
    <dgm:pt modelId="{B2916AA0-5AB9-4409-8FD8-3145E5AC4979}" type="pres">
      <dgm:prSet presAssocID="{687C693C-8BD2-44D6-9C8E-FF76AA3A6130}" presName="node" presStyleLbl="node1" presStyleIdx="0" presStyleCnt="4" custScaleX="195150">
        <dgm:presLayoutVars>
          <dgm:bulletEnabled val="1"/>
        </dgm:presLayoutVars>
      </dgm:prSet>
      <dgm:spPr/>
      <dgm:t>
        <a:bodyPr/>
        <a:lstStyle/>
        <a:p>
          <a:endParaRPr lang="en-US"/>
        </a:p>
      </dgm:t>
    </dgm:pt>
    <dgm:pt modelId="{FDFE2A22-C6DF-421C-83CC-842F5601901E}" type="pres">
      <dgm:prSet presAssocID="{687C693C-8BD2-44D6-9C8E-FF76AA3A6130}" presName="spNode" presStyleCnt="0"/>
      <dgm:spPr/>
    </dgm:pt>
    <dgm:pt modelId="{A1638EAB-67C8-492E-A1F8-BF131AE9FC58}" type="pres">
      <dgm:prSet presAssocID="{2DC92E62-CD0E-403E-BB2F-704E5303503C}" presName="sibTrans" presStyleLbl="sibTrans1D1" presStyleIdx="0" presStyleCnt="4"/>
      <dgm:spPr/>
    </dgm:pt>
    <dgm:pt modelId="{8DCF66F5-9F96-4C6C-980A-E6A11BF7151E}" type="pres">
      <dgm:prSet presAssocID="{C14E2560-F462-4CEA-8D34-DFD5AB7E3E67}" presName="node" presStyleLbl="node1" presStyleIdx="1" presStyleCnt="4" custScaleX="167764">
        <dgm:presLayoutVars>
          <dgm:bulletEnabled val="1"/>
        </dgm:presLayoutVars>
      </dgm:prSet>
      <dgm:spPr/>
      <dgm:t>
        <a:bodyPr/>
        <a:lstStyle/>
        <a:p>
          <a:endParaRPr lang="en-US"/>
        </a:p>
      </dgm:t>
    </dgm:pt>
    <dgm:pt modelId="{F94471DE-DCFF-46A9-BDEF-43C5BB6A61E6}" type="pres">
      <dgm:prSet presAssocID="{C14E2560-F462-4CEA-8D34-DFD5AB7E3E67}" presName="spNode" presStyleCnt="0"/>
      <dgm:spPr/>
    </dgm:pt>
    <dgm:pt modelId="{4D24763D-458E-44AC-9FB9-F7414943930E}" type="pres">
      <dgm:prSet presAssocID="{139BF849-62F1-41DC-92B4-95969BDDA9D8}" presName="sibTrans" presStyleLbl="sibTrans1D1" presStyleIdx="1" presStyleCnt="4"/>
      <dgm:spPr/>
    </dgm:pt>
    <dgm:pt modelId="{C96BBA38-85AE-4EDC-9FFF-A3EDEB37BEFA}" type="pres">
      <dgm:prSet presAssocID="{812F785A-C393-4086-98CB-4A9824B05286}" presName="node" presStyleLbl="node1" presStyleIdx="2" presStyleCnt="4" custScaleX="150167">
        <dgm:presLayoutVars>
          <dgm:bulletEnabled val="1"/>
        </dgm:presLayoutVars>
      </dgm:prSet>
      <dgm:spPr/>
      <dgm:t>
        <a:bodyPr/>
        <a:lstStyle/>
        <a:p>
          <a:endParaRPr lang="en-US"/>
        </a:p>
      </dgm:t>
    </dgm:pt>
    <dgm:pt modelId="{0061422F-D407-4928-BB6C-90A05A198874}" type="pres">
      <dgm:prSet presAssocID="{812F785A-C393-4086-98CB-4A9824B05286}" presName="spNode" presStyleCnt="0"/>
      <dgm:spPr/>
    </dgm:pt>
    <dgm:pt modelId="{C61A62B2-73B0-4AC7-8299-C59556AD6F8D}" type="pres">
      <dgm:prSet presAssocID="{17220D05-9D35-4AF4-9E5D-B3D7DBD9864B}" presName="sibTrans" presStyleLbl="sibTrans1D1" presStyleIdx="2" presStyleCnt="4"/>
      <dgm:spPr/>
    </dgm:pt>
    <dgm:pt modelId="{493879B9-F046-4ECF-BF04-127C1996C6CA}" type="pres">
      <dgm:prSet presAssocID="{70932476-C37D-4C73-861B-578FC16EEF37}" presName="node" presStyleLbl="node1" presStyleIdx="3" presStyleCnt="4" custScaleX="182310">
        <dgm:presLayoutVars>
          <dgm:bulletEnabled val="1"/>
        </dgm:presLayoutVars>
      </dgm:prSet>
      <dgm:spPr/>
      <dgm:t>
        <a:bodyPr/>
        <a:lstStyle/>
        <a:p>
          <a:endParaRPr lang="en-US"/>
        </a:p>
      </dgm:t>
    </dgm:pt>
    <dgm:pt modelId="{C015D618-119D-49C1-B255-F45A24539519}" type="pres">
      <dgm:prSet presAssocID="{70932476-C37D-4C73-861B-578FC16EEF37}" presName="spNode" presStyleCnt="0"/>
      <dgm:spPr/>
    </dgm:pt>
    <dgm:pt modelId="{53A4542B-6736-433F-AA40-6C663D415768}" type="pres">
      <dgm:prSet presAssocID="{A8EFB855-8D1F-4D0C-B86D-1FC7B49AB53F}" presName="sibTrans" presStyleLbl="sibTrans1D1" presStyleIdx="3" presStyleCnt="4"/>
      <dgm:spPr/>
    </dgm:pt>
  </dgm:ptLst>
  <dgm:cxnLst>
    <dgm:cxn modelId="{2A2F87A0-8AD6-4C90-A2D4-5E1E8F9ADB25}" srcId="{F3EF33C3-906A-4501-8F9F-A6018AE63039}" destId="{687C693C-8BD2-44D6-9C8E-FF76AA3A6130}" srcOrd="0" destOrd="0" parTransId="{75338FDD-DE4A-4B50-AA76-91D00BB08BE8}" sibTransId="{2DC92E62-CD0E-403E-BB2F-704E5303503C}"/>
    <dgm:cxn modelId="{7F727BCE-B447-4714-8808-CAE1233DB7FB}" type="presOf" srcId="{C14E2560-F462-4CEA-8D34-DFD5AB7E3E67}" destId="{8DCF66F5-9F96-4C6C-980A-E6A11BF7151E}" srcOrd="0" destOrd="0" presId="urn:microsoft.com/office/officeart/2005/8/layout/cycle5"/>
    <dgm:cxn modelId="{7FBB15E2-AA59-4937-86A8-BE45A13B8384}" type="presOf" srcId="{139BF849-62F1-41DC-92B4-95969BDDA9D8}" destId="{4D24763D-458E-44AC-9FB9-F7414943930E}" srcOrd="0" destOrd="0" presId="urn:microsoft.com/office/officeart/2005/8/layout/cycle5"/>
    <dgm:cxn modelId="{3369EBFB-D524-4BFE-AC50-2DF8DBDF31E7}" type="presOf" srcId="{687C693C-8BD2-44D6-9C8E-FF76AA3A6130}" destId="{B2916AA0-5AB9-4409-8FD8-3145E5AC4979}" srcOrd="0" destOrd="0" presId="urn:microsoft.com/office/officeart/2005/8/layout/cycle5"/>
    <dgm:cxn modelId="{2A0E6797-E2AE-44A9-8312-216AD9A03E22}" srcId="{F3EF33C3-906A-4501-8F9F-A6018AE63039}" destId="{C14E2560-F462-4CEA-8D34-DFD5AB7E3E67}" srcOrd="1" destOrd="0" parTransId="{D3E6397F-5C7A-45AC-AD7A-F0A945D4459A}" sibTransId="{139BF849-62F1-41DC-92B4-95969BDDA9D8}"/>
    <dgm:cxn modelId="{23A53076-FE80-4AD1-B4F1-8289B6356317}" type="presOf" srcId="{A8EFB855-8D1F-4D0C-B86D-1FC7B49AB53F}" destId="{53A4542B-6736-433F-AA40-6C663D415768}" srcOrd="0" destOrd="0" presId="urn:microsoft.com/office/officeart/2005/8/layout/cycle5"/>
    <dgm:cxn modelId="{154BA95D-66C8-47A5-BC4E-CCED70131B79}" type="presOf" srcId="{2DC92E62-CD0E-403E-BB2F-704E5303503C}" destId="{A1638EAB-67C8-492E-A1F8-BF131AE9FC58}" srcOrd="0" destOrd="0" presId="urn:microsoft.com/office/officeart/2005/8/layout/cycle5"/>
    <dgm:cxn modelId="{7ED1F44D-F523-4E64-B847-98D6B21485BD}" type="presOf" srcId="{17220D05-9D35-4AF4-9E5D-B3D7DBD9864B}" destId="{C61A62B2-73B0-4AC7-8299-C59556AD6F8D}" srcOrd="0" destOrd="0" presId="urn:microsoft.com/office/officeart/2005/8/layout/cycle5"/>
    <dgm:cxn modelId="{99380A65-0FF3-42C2-9078-BE8D4DC25160}" type="presOf" srcId="{812F785A-C393-4086-98CB-4A9824B05286}" destId="{C96BBA38-85AE-4EDC-9FFF-A3EDEB37BEFA}" srcOrd="0" destOrd="0" presId="urn:microsoft.com/office/officeart/2005/8/layout/cycle5"/>
    <dgm:cxn modelId="{EE77DD34-D542-46F5-942C-C21C08B1CA50}" srcId="{F3EF33C3-906A-4501-8F9F-A6018AE63039}" destId="{812F785A-C393-4086-98CB-4A9824B05286}" srcOrd="2" destOrd="0" parTransId="{5A0ADCA6-4691-4473-8CE1-D83866C395E1}" sibTransId="{17220D05-9D35-4AF4-9E5D-B3D7DBD9864B}"/>
    <dgm:cxn modelId="{A031B086-1CA3-4BCE-97D8-485870C1D548}" type="presOf" srcId="{70932476-C37D-4C73-861B-578FC16EEF37}" destId="{493879B9-F046-4ECF-BF04-127C1996C6CA}" srcOrd="0" destOrd="0" presId="urn:microsoft.com/office/officeart/2005/8/layout/cycle5"/>
    <dgm:cxn modelId="{29A76A2A-41EB-43F4-AE23-D619B085F02F}" type="presOf" srcId="{F3EF33C3-906A-4501-8F9F-A6018AE63039}" destId="{201987E4-9FBB-427D-A469-34A27D0CE57E}" srcOrd="0" destOrd="0" presId="urn:microsoft.com/office/officeart/2005/8/layout/cycle5"/>
    <dgm:cxn modelId="{CCBC9362-081E-430E-BDC1-65733FE5AF12}" srcId="{F3EF33C3-906A-4501-8F9F-A6018AE63039}" destId="{70932476-C37D-4C73-861B-578FC16EEF37}" srcOrd="3" destOrd="0" parTransId="{70E505EE-1662-4D49-BCD9-4C20DD7CD135}" sibTransId="{A8EFB855-8D1F-4D0C-B86D-1FC7B49AB53F}"/>
    <dgm:cxn modelId="{94F807E6-1938-42F3-9C49-BA7DC6745E8A}" type="presParOf" srcId="{201987E4-9FBB-427D-A469-34A27D0CE57E}" destId="{B2916AA0-5AB9-4409-8FD8-3145E5AC4979}" srcOrd="0" destOrd="0" presId="urn:microsoft.com/office/officeart/2005/8/layout/cycle5"/>
    <dgm:cxn modelId="{F9A67499-EAD5-422B-8A4F-33D0BCF51B74}" type="presParOf" srcId="{201987E4-9FBB-427D-A469-34A27D0CE57E}" destId="{FDFE2A22-C6DF-421C-83CC-842F5601901E}" srcOrd="1" destOrd="0" presId="urn:microsoft.com/office/officeart/2005/8/layout/cycle5"/>
    <dgm:cxn modelId="{254C194C-645F-4086-AC08-4737C03B44BD}" type="presParOf" srcId="{201987E4-9FBB-427D-A469-34A27D0CE57E}" destId="{A1638EAB-67C8-492E-A1F8-BF131AE9FC58}" srcOrd="2" destOrd="0" presId="urn:microsoft.com/office/officeart/2005/8/layout/cycle5"/>
    <dgm:cxn modelId="{51CDD071-3BA9-42A1-93D7-5EE90B35F15C}" type="presParOf" srcId="{201987E4-9FBB-427D-A469-34A27D0CE57E}" destId="{8DCF66F5-9F96-4C6C-980A-E6A11BF7151E}" srcOrd="3" destOrd="0" presId="urn:microsoft.com/office/officeart/2005/8/layout/cycle5"/>
    <dgm:cxn modelId="{EC922E34-567A-490D-870E-451A908FB5B9}" type="presParOf" srcId="{201987E4-9FBB-427D-A469-34A27D0CE57E}" destId="{F94471DE-DCFF-46A9-BDEF-43C5BB6A61E6}" srcOrd="4" destOrd="0" presId="urn:microsoft.com/office/officeart/2005/8/layout/cycle5"/>
    <dgm:cxn modelId="{FDEF28B6-A99B-446F-AA15-3A0A8A125A3D}" type="presParOf" srcId="{201987E4-9FBB-427D-A469-34A27D0CE57E}" destId="{4D24763D-458E-44AC-9FB9-F7414943930E}" srcOrd="5" destOrd="0" presId="urn:microsoft.com/office/officeart/2005/8/layout/cycle5"/>
    <dgm:cxn modelId="{9C43F575-ADEA-4266-B534-A3F45786744B}" type="presParOf" srcId="{201987E4-9FBB-427D-A469-34A27D0CE57E}" destId="{C96BBA38-85AE-4EDC-9FFF-A3EDEB37BEFA}" srcOrd="6" destOrd="0" presId="urn:microsoft.com/office/officeart/2005/8/layout/cycle5"/>
    <dgm:cxn modelId="{9E4ED3C9-241E-47AA-96DC-83F3E799B092}" type="presParOf" srcId="{201987E4-9FBB-427D-A469-34A27D0CE57E}" destId="{0061422F-D407-4928-BB6C-90A05A198874}" srcOrd="7" destOrd="0" presId="urn:microsoft.com/office/officeart/2005/8/layout/cycle5"/>
    <dgm:cxn modelId="{384F16A0-E0D5-47CE-B12A-E699EB4C8C0B}" type="presParOf" srcId="{201987E4-9FBB-427D-A469-34A27D0CE57E}" destId="{C61A62B2-73B0-4AC7-8299-C59556AD6F8D}" srcOrd="8" destOrd="0" presId="urn:microsoft.com/office/officeart/2005/8/layout/cycle5"/>
    <dgm:cxn modelId="{13A3A72E-9C45-4EAD-B346-E9F94492E29A}" type="presParOf" srcId="{201987E4-9FBB-427D-A469-34A27D0CE57E}" destId="{493879B9-F046-4ECF-BF04-127C1996C6CA}" srcOrd="9" destOrd="0" presId="urn:microsoft.com/office/officeart/2005/8/layout/cycle5"/>
    <dgm:cxn modelId="{61C01370-0DC0-4CD1-93DB-3D446D793659}" type="presParOf" srcId="{201987E4-9FBB-427D-A469-34A27D0CE57E}" destId="{C015D618-119D-49C1-B255-F45A24539519}" srcOrd="10" destOrd="0" presId="urn:microsoft.com/office/officeart/2005/8/layout/cycle5"/>
    <dgm:cxn modelId="{4DA7056F-126D-48F1-88F2-717A2BB3327C}" type="presParOf" srcId="{201987E4-9FBB-427D-A469-34A27D0CE57E}" destId="{53A4542B-6736-433F-AA40-6C663D415768}"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001020-BF27-4B58-9F4B-1542FCA811D0}"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0A1FCBC1-1778-4E58-844B-AAEFB21AA04A}">
      <dgm:prSet phldrT="[Text]"/>
      <dgm:spPr>
        <a:solidFill>
          <a:srgbClr val="F86B14"/>
        </a:solidFill>
        <a:scene3d>
          <a:camera prst="orthographicFront"/>
          <a:lightRig rig="threePt" dir="t"/>
        </a:scene3d>
        <a:sp3d>
          <a:bevelT/>
        </a:sp3d>
      </dgm:spPr>
      <dgm:t>
        <a:bodyPr/>
        <a:lstStyle/>
        <a:p>
          <a:r>
            <a:rPr lang="en-US" dirty="0" err="1" smtClean="0">
              <a:latin typeface="Times New Roman" pitchFamily="18" charset="0"/>
              <a:cs typeface="Times New Roman" pitchFamily="18" charset="0"/>
            </a:rPr>
            <a:t>Tiếp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chối</a:t>
          </a:r>
          <a:endParaRPr lang="en-US" dirty="0">
            <a:latin typeface="Times New Roman" pitchFamily="18" charset="0"/>
            <a:cs typeface="Times New Roman" pitchFamily="18" charset="0"/>
          </a:endParaRPr>
        </a:p>
      </dgm:t>
    </dgm:pt>
    <dgm:pt modelId="{96839163-9352-41E3-B15C-F120538ECF71}" type="parTrans" cxnId="{4EC07AC1-1E04-40A4-BB4D-1CFD6B7FAC40}">
      <dgm:prSet/>
      <dgm:spPr/>
      <dgm:t>
        <a:bodyPr/>
        <a:lstStyle/>
        <a:p>
          <a:endParaRPr lang="en-US">
            <a:latin typeface="Times New Roman" pitchFamily="18" charset="0"/>
            <a:cs typeface="Times New Roman" pitchFamily="18" charset="0"/>
          </a:endParaRPr>
        </a:p>
      </dgm:t>
    </dgm:pt>
    <dgm:pt modelId="{E65AF0FD-1CA1-40A4-8BEB-C21990CB447C}" type="sibTrans" cxnId="{4EC07AC1-1E04-40A4-BB4D-1CFD6B7FAC40}">
      <dgm:prSet/>
      <dgm:spPr/>
      <dgm:t>
        <a:bodyPr/>
        <a:lstStyle/>
        <a:p>
          <a:endParaRPr lang="en-US">
            <a:latin typeface="Times New Roman" pitchFamily="18" charset="0"/>
            <a:cs typeface="Times New Roman" pitchFamily="18" charset="0"/>
          </a:endParaRPr>
        </a:p>
      </dgm:t>
    </dgm:pt>
    <dgm:pt modelId="{6932C55B-0B4C-4131-94F5-1573EEF01998}">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err="1" smtClean="0">
              <a:solidFill>
                <a:srgbClr val="3366CC"/>
              </a:solidFill>
              <a:latin typeface="Times New Roman" pitchFamily="18" charset="0"/>
              <a:cs typeface="Times New Roman" pitchFamily="18" charset="0"/>
            </a:rPr>
            <a:t>Cung</a:t>
          </a:r>
          <a:r>
            <a:rPr lang="en-US" dirty="0" smtClean="0">
              <a:solidFill>
                <a:srgbClr val="3366CC"/>
              </a:solidFill>
              <a:latin typeface="Times New Roman" pitchFamily="18" charset="0"/>
              <a:cs typeface="Times New Roman" pitchFamily="18" charset="0"/>
            </a:rPr>
            <a:t> </a:t>
          </a:r>
          <a:r>
            <a:rPr lang="en-US" dirty="0" err="1" smtClean="0">
              <a:solidFill>
                <a:srgbClr val="3366CC"/>
              </a:solidFill>
              <a:latin typeface="Times New Roman" pitchFamily="18" charset="0"/>
              <a:cs typeface="Times New Roman" pitchFamily="18" charset="0"/>
            </a:rPr>
            <a:t>cấp</a:t>
          </a:r>
          <a:r>
            <a:rPr lang="en-US" dirty="0" smtClean="0">
              <a:solidFill>
                <a:srgbClr val="3366CC"/>
              </a:solidFill>
              <a:latin typeface="Times New Roman" pitchFamily="18" charset="0"/>
              <a:cs typeface="Times New Roman" pitchFamily="18" charset="0"/>
            </a:rPr>
            <a:t> </a:t>
          </a:r>
          <a:r>
            <a:rPr lang="en-US" dirty="0" err="1" smtClean="0">
              <a:solidFill>
                <a:srgbClr val="3366CC"/>
              </a:solidFill>
              <a:latin typeface="Times New Roman" pitchFamily="18" charset="0"/>
              <a:cs typeface="Times New Roman" pitchFamily="18" charset="0"/>
            </a:rPr>
            <a:t>kênh</a:t>
          </a:r>
          <a:r>
            <a:rPr lang="en-US" dirty="0" smtClean="0">
              <a:solidFill>
                <a:srgbClr val="3366CC"/>
              </a:solidFill>
              <a:latin typeface="Times New Roman" pitchFamily="18" charset="0"/>
              <a:cs typeface="Times New Roman" pitchFamily="18" charset="0"/>
            </a:rPr>
            <a:t> </a:t>
          </a:r>
          <a:r>
            <a:rPr lang="en-US" dirty="0" err="1" smtClean="0">
              <a:solidFill>
                <a:srgbClr val="3366CC"/>
              </a:solidFill>
              <a:latin typeface="Times New Roman" pitchFamily="18" charset="0"/>
              <a:cs typeface="Times New Roman" pitchFamily="18" charset="0"/>
            </a:rPr>
            <a:t>tiếp</a:t>
          </a:r>
          <a:r>
            <a:rPr lang="en-US" dirty="0" smtClean="0">
              <a:solidFill>
                <a:srgbClr val="3366CC"/>
              </a:solidFill>
              <a:latin typeface="Times New Roman" pitchFamily="18" charset="0"/>
              <a:cs typeface="Times New Roman" pitchFamily="18" charset="0"/>
            </a:rPr>
            <a:t> </a:t>
          </a:r>
          <a:r>
            <a:rPr lang="en-US" dirty="0" err="1" smtClean="0">
              <a:solidFill>
                <a:srgbClr val="3366CC"/>
              </a:solidFill>
              <a:latin typeface="Times New Roman" pitchFamily="18" charset="0"/>
              <a:cs typeface="Times New Roman" pitchFamily="18" charset="0"/>
            </a:rPr>
            <a:t>nhận</a:t>
          </a:r>
          <a:r>
            <a:rPr lang="en-US" dirty="0" smtClean="0">
              <a:solidFill>
                <a:srgbClr val="3366CC"/>
              </a:solidFill>
              <a:latin typeface="Times New Roman" pitchFamily="18" charset="0"/>
              <a:cs typeface="Times New Roman" pitchFamily="18" charset="0"/>
            </a:rPr>
            <a:t> </a:t>
          </a:r>
          <a:r>
            <a:rPr lang="en-US" dirty="0" err="1" smtClean="0">
              <a:solidFill>
                <a:srgbClr val="3366CC"/>
              </a:solidFill>
              <a:latin typeface="Times New Roman" pitchFamily="18" charset="0"/>
              <a:cs typeface="Times New Roman" pitchFamily="18" charset="0"/>
            </a:rPr>
            <a:t>từ</a:t>
          </a:r>
          <a:r>
            <a:rPr lang="en-US" dirty="0" smtClean="0">
              <a:solidFill>
                <a:srgbClr val="3366CC"/>
              </a:solidFill>
              <a:latin typeface="Times New Roman" pitchFamily="18" charset="0"/>
              <a:cs typeface="Times New Roman" pitchFamily="18" charset="0"/>
            </a:rPr>
            <a:t> </a:t>
          </a:r>
          <a:r>
            <a:rPr lang="en-US" dirty="0" err="1" smtClean="0">
              <a:solidFill>
                <a:srgbClr val="3366CC"/>
              </a:solidFill>
              <a:latin typeface="Times New Roman" pitchFamily="18" charset="0"/>
              <a:cs typeface="Times New Roman" pitchFamily="18" charset="0"/>
            </a:rPr>
            <a:t>chối</a:t>
          </a:r>
          <a:r>
            <a:rPr lang="en-US" dirty="0" smtClean="0">
              <a:solidFill>
                <a:srgbClr val="3366CC"/>
              </a:solidFill>
              <a:latin typeface="Times New Roman" pitchFamily="18" charset="0"/>
              <a:cs typeface="Times New Roman" pitchFamily="18" charset="0"/>
            </a:rPr>
            <a:t> </a:t>
          </a:r>
          <a:r>
            <a:rPr lang="en-US" dirty="0" err="1" smtClean="0">
              <a:solidFill>
                <a:srgbClr val="3366CC"/>
              </a:solidFill>
              <a:latin typeface="Times New Roman" pitchFamily="18" charset="0"/>
              <a:cs typeface="Times New Roman" pitchFamily="18" charset="0"/>
            </a:rPr>
            <a:t>từ</a:t>
          </a:r>
          <a:r>
            <a:rPr lang="en-US" dirty="0" smtClean="0">
              <a:solidFill>
                <a:srgbClr val="3366CC"/>
              </a:solidFill>
              <a:latin typeface="Times New Roman" pitchFamily="18" charset="0"/>
              <a:cs typeface="Times New Roman" pitchFamily="18" charset="0"/>
            </a:rPr>
            <a:t> KH</a:t>
          </a:r>
          <a:endParaRPr lang="en-US" dirty="0">
            <a:solidFill>
              <a:srgbClr val="3366CC"/>
            </a:solidFill>
            <a:latin typeface="Times New Roman" pitchFamily="18" charset="0"/>
            <a:cs typeface="Times New Roman" pitchFamily="18" charset="0"/>
          </a:endParaRPr>
        </a:p>
      </dgm:t>
    </dgm:pt>
    <dgm:pt modelId="{246503DA-E62F-4680-A934-929C3F622089}" type="parTrans" cxnId="{A7A291DD-349F-4778-BF99-09F58BA4D7BB}">
      <dgm:prSet/>
      <dgm:spPr/>
      <dgm:t>
        <a:bodyPr/>
        <a:lstStyle/>
        <a:p>
          <a:endParaRPr lang="en-US">
            <a:latin typeface="Times New Roman" pitchFamily="18" charset="0"/>
            <a:cs typeface="Times New Roman" pitchFamily="18" charset="0"/>
          </a:endParaRPr>
        </a:p>
      </dgm:t>
    </dgm:pt>
    <dgm:pt modelId="{162D110D-80B9-4DAE-8528-6CE07DBEA90D}" type="sibTrans" cxnId="{A7A291DD-349F-4778-BF99-09F58BA4D7BB}">
      <dgm:prSet/>
      <dgm:spPr/>
      <dgm:t>
        <a:bodyPr/>
        <a:lstStyle/>
        <a:p>
          <a:endParaRPr lang="en-US">
            <a:latin typeface="Times New Roman" pitchFamily="18" charset="0"/>
            <a:cs typeface="Times New Roman" pitchFamily="18" charset="0"/>
          </a:endParaRPr>
        </a:p>
      </dgm:t>
    </dgm:pt>
    <dgm:pt modelId="{3910C687-7AD8-4C30-A0F2-AD20BD157237}">
      <dgm:prSet phldrT="[Text]">
        <dgm:style>
          <a:lnRef idx="0">
            <a:schemeClr val="accent3"/>
          </a:lnRef>
          <a:fillRef idx="3">
            <a:schemeClr val="accent3"/>
          </a:fillRef>
          <a:effectRef idx="3">
            <a:schemeClr val="accent3"/>
          </a:effectRef>
          <a:fontRef idx="minor">
            <a:schemeClr val="lt1"/>
          </a:fontRef>
        </dgm:style>
      </dgm:prSet>
      <dgm:spPr/>
      <dgm:t>
        <a:bodyPr/>
        <a:lstStyle/>
        <a:p>
          <a:r>
            <a:rPr lang="en-US" dirty="0" err="1" smtClean="0">
              <a:latin typeface="Times New Roman" pitchFamily="18" charset="0"/>
              <a:cs typeface="Times New Roman" pitchFamily="18" charset="0"/>
            </a:rPr>
            <a:t>BlackList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Brandname</a:t>
          </a:r>
          <a:endParaRPr lang="en-US" dirty="0">
            <a:latin typeface="Times New Roman" pitchFamily="18" charset="0"/>
            <a:cs typeface="Times New Roman" pitchFamily="18" charset="0"/>
          </a:endParaRPr>
        </a:p>
      </dgm:t>
    </dgm:pt>
    <dgm:pt modelId="{E7230383-530F-47DB-AA37-6E627D1F201D}" type="parTrans" cxnId="{A21AF3A8-51CC-4315-91B4-4826E993451C}">
      <dgm:prSet/>
      <dgm:spPr/>
      <dgm:t>
        <a:bodyPr/>
        <a:lstStyle/>
        <a:p>
          <a:endParaRPr lang="en-US">
            <a:latin typeface="Times New Roman" pitchFamily="18" charset="0"/>
            <a:cs typeface="Times New Roman" pitchFamily="18" charset="0"/>
          </a:endParaRPr>
        </a:p>
      </dgm:t>
    </dgm:pt>
    <dgm:pt modelId="{46AC89D6-9EC6-4E55-A110-FFA4C584EBFF}" type="sibTrans" cxnId="{A21AF3A8-51CC-4315-91B4-4826E993451C}">
      <dgm:prSet/>
      <dgm:spPr/>
      <dgm:t>
        <a:bodyPr/>
        <a:lstStyle/>
        <a:p>
          <a:endParaRPr lang="en-US">
            <a:latin typeface="Times New Roman" pitchFamily="18" charset="0"/>
            <a:cs typeface="Times New Roman" pitchFamily="18" charset="0"/>
          </a:endParaRPr>
        </a:p>
      </dgm:t>
    </dgm:pt>
    <dgm:pt modelId="{B7FECB31-20FD-4603-8F1D-03B32FB2332B}">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latin typeface="Times New Roman" pitchFamily="18" charset="0"/>
              <a:cs typeface="Times New Roman" pitchFamily="18" charset="0"/>
            </a:rPr>
            <a:t>TC 1 </a:t>
          </a:r>
          <a:r>
            <a:rPr lang="en-US" dirty="0" err="1" smtClean="0">
              <a:latin typeface="Times New Roman" pitchFamily="18" charset="0"/>
              <a:cs typeface="Times New Roman" pitchFamily="18" charset="0"/>
            </a:rPr>
            <a:t>Brandname</a:t>
          </a:r>
          <a:endParaRPr lang="en-US" dirty="0">
            <a:latin typeface="Times New Roman" pitchFamily="18" charset="0"/>
            <a:cs typeface="Times New Roman" pitchFamily="18" charset="0"/>
          </a:endParaRPr>
        </a:p>
      </dgm:t>
    </dgm:pt>
    <dgm:pt modelId="{3CC66873-4F56-4589-AD6A-5F218A553B60}" type="parTrans" cxnId="{0BCDACE7-AD95-4422-9A75-95F64CB5E695}">
      <dgm:prSet/>
      <dgm:spPr/>
      <dgm:t>
        <a:bodyPr/>
        <a:lstStyle/>
        <a:p>
          <a:endParaRPr lang="en-US">
            <a:latin typeface="Times New Roman" pitchFamily="18" charset="0"/>
            <a:cs typeface="Times New Roman" pitchFamily="18" charset="0"/>
          </a:endParaRPr>
        </a:p>
      </dgm:t>
    </dgm:pt>
    <dgm:pt modelId="{76D43F2C-DFBB-4894-A015-ECB95783BD2E}" type="sibTrans" cxnId="{0BCDACE7-AD95-4422-9A75-95F64CB5E695}">
      <dgm:prSet/>
      <dgm:spPr/>
      <dgm:t>
        <a:bodyPr/>
        <a:lstStyle/>
        <a:p>
          <a:endParaRPr lang="en-US">
            <a:latin typeface="Times New Roman" pitchFamily="18" charset="0"/>
            <a:cs typeface="Times New Roman" pitchFamily="18" charset="0"/>
          </a:endParaRPr>
        </a:p>
      </dgm:t>
    </dgm:pt>
    <dgm:pt modelId="{575B9184-0349-4AC9-95AD-B4A05327CE82}">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latin typeface="Times New Roman" pitchFamily="18" charset="0"/>
              <a:cs typeface="Times New Roman" pitchFamily="18" charset="0"/>
            </a:rPr>
            <a:t>TC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Brandname</a:t>
          </a:r>
          <a:endParaRPr lang="en-US" dirty="0">
            <a:latin typeface="Times New Roman" pitchFamily="18" charset="0"/>
            <a:cs typeface="Times New Roman" pitchFamily="18" charset="0"/>
          </a:endParaRPr>
        </a:p>
      </dgm:t>
    </dgm:pt>
    <dgm:pt modelId="{CE69F280-450E-49DD-BA9D-4EA65C51F3D8}" type="parTrans" cxnId="{95303FC7-E931-4C6A-9BE2-DC62A1598914}">
      <dgm:prSet/>
      <dgm:spPr/>
      <dgm:t>
        <a:bodyPr/>
        <a:lstStyle/>
        <a:p>
          <a:endParaRPr lang="en-US">
            <a:latin typeface="Times New Roman" pitchFamily="18" charset="0"/>
            <a:cs typeface="Times New Roman" pitchFamily="18" charset="0"/>
          </a:endParaRPr>
        </a:p>
      </dgm:t>
    </dgm:pt>
    <dgm:pt modelId="{8F49B96A-35B0-4013-B0A3-88CB62BF7407}" type="sibTrans" cxnId="{95303FC7-E931-4C6A-9BE2-DC62A1598914}">
      <dgm:prSet/>
      <dgm:spPr/>
      <dgm:t>
        <a:bodyPr/>
        <a:lstStyle/>
        <a:p>
          <a:endParaRPr lang="en-US">
            <a:latin typeface="Times New Roman" pitchFamily="18" charset="0"/>
            <a:cs typeface="Times New Roman" pitchFamily="18" charset="0"/>
          </a:endParaRPr>
        </a:p>
      </dgm:t>
    </dgm:pt>
    <dgm:pt modelId="{3DAA4D41-810E-4480-93DF-77771ECFA19F}" type="pres">
      <dgm:prSet presAssocID="{C3001020-BF27-4B58-9F4B-1542FCA811D0}" presName="Name0" presStyleCnt="0">
        <dgm:presLayoutVars>
          <dgm:dir/>
          <dgm:animLvl val="lvl"/>
          <dgm:resizeHandles/>
        </dgm:presLayoutVars>
      </dgm:prSet>
      <dgm:spPr/>
    </dgm:pt>
    <dgm:pt modelId="{4FDF2B15-B2E4-404C-9199-24742E58F878}" type="pres">
      <dgm:prSet presAssocID="{0A1FCBC1-1778-4E58-844B-AAEFB21AA04A}" presName="linNode" presStyleCnt="0"/>
      <dgm:spPr/>
    </dgm:pt>
    <dgm:pt modelId="{E3BE2CAC-DD84-4969-B767-E2089236EE16}" type="pres">
      <dgm:prSet presAssocID="{0A1FCBC1-1778-4E58-844B-AAEFB21AA04A}" presName="parentShp" presStyleLbl="node1" presStyleIdx="0" presStyleCnt="2">
        <dgm:presLayoutVars>
          <dgm:bulletEnabled val="1"/>
        </dgm:presLayoutVars>
      </dgm:prSet>
      <dgm:spPr/>
      <dgm:t>
        <a:bodyPr/>
        <a:lstStyle/>
        <a:p>
          <a:endParaRPr lang="en-US"/>
        </a:p>
      </dgm:t>
    </dgm:pt>
    <dgm:pt modelId="{1E9E35B4-457F-4949-884A-45F517FDCDB4}" type="pres">
      <dgm:prSet presAssocID="{0A1FCBC1-1778-4E58-844B-AAEFB21AA04A}" presName="childShp" presStyleLbl="bgAccFollowNode1" presStyleIdx="0" presStyleCnt="2">
        <dgm:presLayoutVars>
          <dgm:bulletEnabled val="1"/>
        </dgm:presLayoutVars>
      </dgm:prSet>
      <dgm:spPr/>
      <dgm:t>
        <a:bodyPr/>
        <a:lstStyle/>
        <a:p>
          <a:endParaRPr lang="en-US"/>
        </a:p>
      </dgm:t>
    </dgm:pt>
    <dgm:pt modelId="{6C6F429A-D050-453E-8DBF-2BFAB5699C6E}" type="pres">
      <dgm:prSet presAssocID="{E65AF0FD-1CA1-40A4-8BEB-C21990CB447C}" presName="spacing" presStyleCnt="0"/>
      <dgm:spPr/>
    </dgm:pt>
    <dgm:pt modelId="{669C7A79-4D42-4A9B-8F5A-4D8E7A83013C}" type="pres">
      <dgm:prSet presAssocID="{3910C687-7AD8-4C30-A0F2-AD20BD157237}" presName="linNode" presStyleCnt="0"/>
      <dgm:spPr/>
    </dgm:pt>
    <dgm:pt modelId="{5141A96D-EF01-4C05-9F11-1C9D8D4B244A}" type="pres">
      <dgm:prSet presAssocID="{3910C687-7AD8-4C30-A0F2-AD20BD157237}" presName="parentShp" presStyleLbl="node1" presStyleIdx="1" presStyleCnt="2">
        <dgm:presLayoutVars>
          <dgm:bulletEnabled val="1"/>
        </dgm:presLayoutVars>
      </dgm:prSet>
      <dgm:spPr/>
      <dgm:t>
        <a:bodyPr/>
        <a:lstStyle/>
        <a:p>
          <a:endParaRPr lang="en-US"/>
        </a:p>
      </dgm:t>
    </dgm:pt>
    <dgm:pt modelId="{31670BCD-0985-4ED4-8E02-DC7BA4E47068}" type="pres">
      <dgm:prSet presAssocID="{3910C687-7AD8-4C30-A0F2-AD20BD157237}" presName="childShp" presStyleLbl="bgAccFollowNode1" presStyleIdx="1" presStyleCnt="2">
        <dgm:presLayoutVars>
          <dgm:bulletEnabled val="1"/>
        </dgm:presLayoutVars>
      </dgm:prSet>
      <dgm:spPr/>
      <dgm:t>
        <a:bodyPr/>
        <a:lstStyle/>
        <a:p>
          <a:endParaRPr lang="en-US"/>
        </a:p>
      </dgm:t>
    </dgm:pt>
  </dgm:ptLst>
  <dgm:cxnLst>
    <dgm:cxn modelId="{A21AF3A8-51CC-4315-91B4-4826E993451C}" srcId="{C3001020-BF27-4B58-9F4B-1542FCA811D0}" destId="{3910C687-7AD8-4C30-A0F2-AD20BD157237}" srcOrd="1" destOrd="0" parTransId="{E7230383-530F-47DB-AA37-6E627D1F201D}" sibTransId="{46AC89D6-9EC6-4E55-A110-FFA4C584EBFF}"/>
    <dgm:cxn modelId="{03C5E157-E8DE-4804-BB51-57DAC7D962E5}" type="presOf" srcId="{B7FECB31-20FD-4603-8F1D-03B32FB2332B}" destId="{31670BCD-0985-4ED4-8E02-DC7BA4E47068}" srcOrd="0" destOrd="0" presId="urn:microsoft.com/office/officeart/2005/8/layout/vList6"/>
    <dgm:cxn modelId="{95303FC7-E931-4C6A-9BE2-DC62A1598914}" srcId="{3910C687-7AD8-4C30-A0F2-AD20BD157237}" destId="{575B9184-0349-4AC9-95AD-B4A05327CE82}" srcOrd="1" destOrd="0" parTransId="{CE69F280-450E-49DD-BA9D-4EA65C51F3D8}" sibTransId="{8F49B96A-35B0-4013-B0A3-88CB62BF7407}"/>
    <dgm:cxn modelId="{BCCF38FD-DB1C-4BE5-B3C3-953DE0275EF8}" type="presOf" srcId="{6932C55B-0B4C-4131-94F5-1573EEF01998}" destId="{1E9E35B4-457F-4949-884A-45F517FDCDB4}" srcOrd="0" destOrd="0" presId="urn:microsoft.com/office/officeart/2005/8/layout/vList6"/>
    <dgm:cxn modelId="{A7A291DD-349F-4778-BF99-09F58BA4D7BB}" srcId="{0A1FCBC1-1778-4E58-844B-AAEFB21AA04A}" destId="{6932C55B-0B4C-4131-94F5-1573EEF01998}" srcOrd="0" destOrd="0" parTransId="{246503DA-E62F-4680-A934-929C3F622089}" sibTransId="{162D110D-80B9-4DAE-8528-6CE07DBEA90D}"/>
    <dgm:cxn modelId="{0809E3F1-0371-4732-A810-4291EBF15F40}" type="presOf" srcId="{575B9184-0349-4AC9-95AD-B4A05327CE82}" destId="{31670BCD-0985-4ED4-8E02-DC7BA4E47068}" srcOrd="0" destOrd="1" presId="urn:microsoft.com/office/officeart/2005/8/layout/vList6"/>
    <dgm:cxn modelId="{3338044E-0807-4B2C-A705-73982F0C1BA1}" type="presOf" srcId="{0A1FCBC1-1778-4E58-844B-AAEFB21AA04A}" destId="{E3BE2CAC-DD84-4969-B767-E2089236EE16}" srcOrd="0" destOrd="0" presId="urn:microsoft.com/office/officeart/2005/8/layout/vList6"/>
    <dgm:cxn modelId="{28CB0CE7-EA9C-4129-B347-6448B122E969}" type="presOf" srcId="{C3001020-BF27-4B58-9F4B-1542FCA811D0}" destId="{3DAA4D41-810E-4480-93DF-77771ECFA19F}" srcOrd="0" destOrd="0" presId="urn:microsoft.com/office/officeart/2005/8/layout/vList6"/>
    <dgm:cxn modelId="{0BCDACE7-AD95-4422-9A75-95F64CB5E695}" srcId="{3910C687-7AD8-4C30-A0F2-AD20BD157237}" destId="{B7FECB31-20FD-4603-8F1D-03B32FB2332B}" srcOrd="0" destOrd="0" parTransId="{3CC66873-4F56-4589-AD6A-5F218A553B60}" sibTransId="{76D43F2C-DFBB-4894-A015-ECB95783BD2E}"/>
    <dgm:cxn modelId="{FFF4B675-5E25-4B1B-9F54-46477BF733E0}" type="presOf" srcId="{3910C687-7AD8-4C30-A0F2-AD20BD157237}" destId="{5141A96D-EF01-4C05-9F11-1C9D8D4B244A}" srcOrd="0" destOrd="0" presId="urn:microsoft.com/office/officeart/2005/8/layout/vList6"/>
    <dgm:cxn modelId="{4EC07AC1-1E04-40A4-BB4D-1CFD6B7FAC40}" srcId="{C3001020-BF27-4B58-9F4B-1542FCA811D0}" destId="{0A1FCBC1-1778-4E58-844B-AAEFB21AA04A}" srcOrd="0" destOrd="0" parTransId="{96839163-9352-41E3-B15C-F120538ECF71}" sibTransId="{E65AF0FD-1CA1-40A4-8BEB-C21990CB447C}"/>
    <dgm:cxn modelId="{B681FDF7-A467-4857-9E09-78B8A4C96847}" type="presParOf" srcId="{3DAA4D41-810E-4480-93DF-77771ECFA19F}" destId="{4FDF2B15-B2E4-404C-9199-24742E58F878}" srcOrd="0" destOrd="0" presId="urn:microsoft.com/office/officeart/2005/8/layout/vList6"/>
    <dgm:cxn modelId="{238A302F-F91B-4B1F-96FB-D2F4E20B11E1}" type="presParOf" srcId="{4FDF2B15-B2E4-404C-9199-24742E58F878}" destId="{E3BE2CAC-DD84-4969-B767-E2089236EE16}" srcOrd="0" destOrd="0" presId="urn:microsoft.com/office/officeart/2005/8/layout/vList6"/>
    <dgm:cxn modelId="{884E1AA9-41E0-4A9C-8DB1-6165A84D6D72}" type="presParOf" srcId="{4FDF2B15-B2E4-404C-9199-24742E58F878}" destId="{1E9E35B4-457F-4949-884A-45F517FDCDB4}" srcOrd="1" destOrd="0" presId="urn:microsoft.com/office/officeart/2005/8/layout/vList6"/>
    <dgm:cxn modelId="{E4A3AF35-7970-4377-811C-6EC17E144638}" type="presParOf" srcId="{3DAA4D41-810E-4480-93DF-77771ECFA19F}" destId="{6C6F429A-D050-453E-8DBF-2BFAB5699C6E}" srcOrd="1" destOrd="0" presId="urn:microsoft.com/office/officeart/2005/8/layout/vList6"/>
    <dgm:cxn modelId="{463BFC83-EF71-4366-8A93-3FA8E43A8AA5}" type="presParOf" srcId="{3DAA4D41-810E-4480-93DF-77771ECFA19F}" destId="{669C7A79-4D42-4A9B-8F5A-4D8E7A83013C}" srcOrd="2" destOrd="0" presId="urn:microsoft.com/office/officeart/2005/8/layout/vList6"/>
    <dgm:cxn modelId="{3E2AE4E7-ACBF-4BE9-80C3-2654F476482D}" type="presParOf" srcId="{669C7A79-4D42-4A9B-8F5A-4D8E7A83013C}" destId="{5141A96D-EF01-4C05-9F11-1C9D8D4B244A}" srcOrd="0" destOrd="0" presId="urn:microsoft.com/office/officeart/2005/8/layout/vList6"/>
    <dgm:cxn modelId="{026E6269-585F-42FC-BF16-8E04A5C53EB3}" type="presParOf" srcId="{669C7A79-4D42-4A9B-8F5A-4D8E7A83013C}" destId="{31670BCD-0985-4ED4-8E02-DC7BA4E47068}"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E88BBF5-0131-4B14-AA4F-5C79BF595D72}"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vi-VN"/>
        </a:p>
      </dgm:t>
    </dgm:pt>
    <dgm:pt modelId="{14B310DD-B426-4E0D-9E52-1304EC6871CA}">
      <dgm:prSet phldrT="[Text]" custT="1"/>
      <dgm:spPr/>
      <dgm:t>
        <a:bodyPr/>
        <a:lstStyle/>
        <a:p>
          <a:r>
            <a:rPr lang="en-US" sz="1600" dirty="0" err="1" smtClean="0">
              <a:latin typeface="Times New Roman" pitchFamily="18" charset="0"/>
              <a:cs typeface="Times New Roman" pitchFamily="18" charset="0"/>
            </a:rPr>
            <a:t>Quản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trị</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dự</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án</a:t>
          </a:r>
          <a:endParaRPr lang="en-US" sz="1600" dirty="0" smtClean="0">
            <a:latin typeface="Times New Roman" pitchFamily="18" charset="0"/>
            <a:cs typeface="Times New Roman" pitchFamily="18" charset="0"/>
          </a:endParaRPr>
        </a:p>
        <a:p>
          <a:r>
            <a:rPr lang="en-US" sz="1600" b="1" dirty="0" err="1" smtClean="0">
              <a:latin typeface="Times New Roman" pitchFamily="18" charset="0"/>
              <a:cs typeface="Times New Roman" pitchFamily="18" charset="0"/>
            </a:rPr>
            <a:t>HiepTH</a:t>
          </a:r>
          <a:endParaRPr lang="vi-VN" sz="1600" b="1" dirty="0">
            <a:latin typeface="Times New Roman" pitchFamily="18" charset="0"/>
            <a:cs typeface="Times New Roman" pitchFamily="18" charset="0"/>
          </a:endParaRPr>
        </a:p>
      </dgm:t>
    </dgm:pt>
    <dgm:pt modelId="{90AF4E60-253C-48D2-A058-D835211C9955}" type="parTrans" cxnId="{A3C6E57A-EE3A-4C6B-9727-105A665E9C41}">
      <dgm:prSet/>
      <dgm:spPr/>
      <dgm:t>
        <a:bodyPr/>
        <a:lstStyle/>
        <a:p>
          <a:endParaRPr lang="vi-VN" sz="1400">
            <a:latin typeface="+mj-lt"/>
          </a:endParaRPr>
        </a:p>
      </dgm:t>
    </dgm:pt>
    <dgm:pt modelId="{97FBBE6A-64A9-4B87-B8C7-1D0AE6E05EF5}" type="sibTrans" cxnId="{A3C6E57A-EE3A-4C6B-9727-105A665E9C41}">
      <dgm:prSet/>
      <dgm:spPr/>
      <dgm:t>
        <a:bodyPr/>
        <a:lstStyle/>
        <a:p>
          <a:endParaRPr lang="vi-VN" sz="1400"/>
        </a:p>
      </dgm:t>
    </dgm:pt>
    <dgm:pt modelId="{BDDCF2BF-EFE7-4225-8810-AF0A79684381}">
      <dgm:prSet phldrT="[Text]" custT="1"/>
      <dgm:spPr/>
      <dgm:t>
        <a:bodyPr/>
        <a:lstStyle/>
        <a:p>
          <a:r>
            <a:rPr lang="en-US" sz="1600" dirty="0" err="1" smtClean="0">
              <a:latin typeface="Times New Roman" pitchFamily="18" charset="0"/>
              <a:cs typeface="Times New Roman" pitchFamily="18" charset="0"/>
            </a:rPr>
            <a:t>Phân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tích</a:t>
          </a:r>
          <a:r>
            <a:rPr lang="en-US" sz="1600" dirty="0" smtClean="0">
              <a:latin typeface="Times New Roman" pitchFamily="18" charset="0"/>
              <a:cs typeface="Times New Roman" pitchFamily="18" charset="0"/>
            </a:rPr>
            <a:t> 02 – </a:t>
          </a:r>
          <a:r>
            <a:rPr lang="en-US" sz="1400" b="1" dirty="0" err="1" smtClean="0">
              <a:latin typeface="Times New Roman" pitchFamily="18" charset="0"/>
              <a:cs typeface="Times New Roman" pitchFamily="18" charset="0"/>
            </a:rPr>
            <a:t>HiepTH</a:t>
          </a:r>
          <a:endParaRPr lang="vi-VN" sz="1400" b="1" dirty="0">
            <a:latin typeface="Times New Roman" pitchFamily="18" charset="0"/>
            <a:cs typeface="Times New Roman" pitchFamily="18" charset="0"/>
          </a:endParaRPr>
        </a:p>
      </dgm:t>
    </dgm:pt>
    <dgm:pt modelId="{DD3FB5E4-CFE6-494A-A6CE-70CF25F3D996}" type="parTrans" cxnId="{CF6C277D-30E1-467B-9A84-3334E85AF56D}">
      <dgm:prSet/>
      <dgm:spPr/>
      <dgm:t>
        <a:bodyPr/>
        <a:lstStyle/>
        <a:p>
          <a:endParaRPr lang="vi-VN" sz="1400">
            <a:latin typeface="+mj-lt"/>
          </a:endParaRPr>
        </a:p>
      </dgm:t>
    </dgm:pt>
    <dgm:pt modelId="{DD217BF3-7AEC-488F-8D20-4AAA3A5196E2}" type="sibTrans" cxnId="{CF6C277D-30E1-467B-9A84-3334E85AF56D}">
      <dgm:prSet/>
      <dgm:spPr/>
      <dgm:t>
        <a:bodyPr/>
        <a:lstStyle/>
        <a:p>
          <a:endParaRPr lang="vi-VN" sz="1400"/>
        </a:p>
      </dgm:t>
    </dgm:pt>
    <dgm:pt modelId="{2F432FF5-881B-4E30-A5D5-A0B607630F77}">
      <dgm:prSet phldrT="[Text]" custT="1"/>
      <dgm:spPr/>
      <dgm:t>
        <a:bodyPr/>
        <a:lstStyle/>
        <a:p>
          <a:pPr>
            <a:spcAft>
              <a:spcPct val="35000"/>
            </a:spcAft>
          </a:pPr>
          <a:r>
            <a:rPr lang="en-US" sz="1600" dirty="0" err="1" smtClean="0">
              <a:latin typeface="Times New Roman" pitchFamily="18" charset="0"/>
              <a:cs typeface="Times New Roman" pitchFamily="18" charset="0"/>
            </a:rPr>
            <a:t>Thiết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kế</a:t>
          </a:r>
          <a:endParaRPr lang="en-US" sz="1600" dirty="0" smtClean="0">
            <a:latin typeface="Times New Roman" pitchFamily="18" charset="0"/>
            <a:cs typeface="Times New Roman" pitchFamily="18" charset="0"/>
          </a:endParaRPr>
        </a:p>
        <a:p>
          <a:pPr>
            <a:spcAft>
              <a:spcPct val="35000"/>
            </a:spcAft>
          </a:pPr>
          <a:r>
            <a:rPr lang="en-US" sz="1600" b="1" dirty="0" smtClean="0">
              <a:latin typeface="Times New Roman" pitchFamily="18" charset="0"/>
              <a:cs typeface="Times New Roman" pitchFamily="18" charset="0"/>
            </a:rPr>
            <a:t>02 -  </a:t>
          </a:r>
          <a:r>
            <a:rPr lang="en-US" sz="1600" b="1" dirty="0" err="1" smtClean="0">
              <a:latin typeface="Times New Roman" pitchFamily="18" charset="0"/>
              <a:cs typeface="Times New Roman" pitchFamily="18" charset="0"/>
            </a:rPr>
            <a:t>HiệpTH</a:t>
          </a:r>
          <a:endParaRPr lang="en-US" sz="1400" b="1" dirty="0" smtClean="0">
            <a:latin typeface="Times New Roman" pitchFamily="18" charset="0"/>
            <a:cs typeface="Times New Roman" pitchFamily="18" charset="0"/>
          </a:endParaRPr>
        </a:p>
      </dgm:t>
    </dgm:pt>
    <dgm:pt modelId="{76274AA2-CA82-4FFC-A701-24F68404FB6F}" type="parTrans" cxnId="{1C66171F-20E2-421B-B24B-2FAA8E1ADED7}">
      <dgm:prSet/>
      <dgm:spPr/>
      <dgm:t>
        <a:bodyPr/>
        <a:lstStyle/>
        <a:p>
          <a:endParaRPr lang="vi-VN">
            <a:latin typeface="+mj-lt"/>
          </a:endParaRPr>
        </a:p>
      </dgm:t>
    </dgm:pt>
    <dgm:pt modelId="{C8D18A0C-E9A3-4BF2-9D7D-3C592FB0238A}" type="sibTrans" cxnId="{1C66171F-20E2-421B-B24B-2FAA8E1ADED7}">
      <dgm:prSet/>
      <dgm:spPr/>
      <dgm:t>
        <a:bodyPr/>
        <a:lstStyle/>
        <a:p>
          <a:endParaRPr lang="vi-VN" sz="1400"/>
        </a:p>
      </dgm:t>
    </dgm:pt>
    <dgm:pt modelId="{9EB16EFA-A5FC-4BE4-BE94-D2EF4BB61EF3}">
      <dgm:prSet phldrT="[Text]" custT="1"/>
      <dgm:spPr/>
      <dgm:t>
        <a:bodyPr/>
        <a:lstStyle/>
        <a:p>
          <a:pPr>
            <a:spcAft>
              <a:spcPct val="35000"/>
            </a:spcAft>
          </a:pPr>
          <a:r>
            <a:rPr lang="en-US" sz="1600" dirty="0" err="1" smtClean="0">
              <a:latin typeface="Times New Roman" pitchFamily="18" charset="0"/>
              <a:cs typeface="Times New Roman" pitchFamily="18" charset="0"/>
            </a:rPr>
            <a:t>Lập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trình</a:t>
          </a:r>
          <a:endParaRPr lang="en-US" sz="1600" dirty="0" smtClean="0">
            <a:latin typeface="Times New Roman" pitchFamily="18" charset="0"/>
            <a:cs typeface="Times New Roman" pitchFamily="18" charset="0"/>
          </a:endParaRPr>
        </a:p>
        <a:p>
          <a:pPr>
            <a:spcAft>
              <a:spcPct val="35000"/>
            </a:spcAft>
          </a:pPr>
          <a:r>
            <a:rPr lang="en-US" sz="1600" b="1" dirty="0" smtClean="0">
              <a:latin typeface="Times New Roman" pitchFamily="18" charset="0"/>
              <a:cs typeface="Times New Roman" pitchFamily="18" charset="0"/>
            </a:rPr>
            <a:t>05 - </a:t>
          </a:r>
          <a:r>
            <a:rPr lang="en-US" sz="1600" b="1" dirty="0" err="1" smtClean="0">
              <a:latin typeface="Times New Roman" pitchFamily="18" charset="0"/>
              <a:cs typeface="Times New Roman" pitchFamily="18" charset="0"/>
            </a:rPr>
            <a:t>HiepTH</a:t>
          </a:r>
          <a:endParaRPr lang="en-US" sz="1600" b="1" dirty="0" smtClean="0">
            <a:latin typeface="Times New Roman" pitchFamily="18" charset="0"/>
            <a:cs typeface="Times New Roman" pitchFamily="18" charset="0"/>
          </a:endParaRPr>
        </a:p>
      </dgm:t>
    </dgm:pt>
    <dgm:pt modelId="{51EAB40F-3347-484A-A3E1-A0913D7D05B7}" type="parTrans" cxnId="{7560F8EB-7DA6-406F-83C9-7A7BE2BFBB91}">
      <dgm:prSet/>
      <dgm:spPr/>
      <dgm:t>
        <a:bodyPr/>
        <a:lstStyle/>
        <a:p>
          <a:endParaRPr lang="vi-VN" sz="1400">
            <a:latin typeface="+mj-lt"/>
          </a:endParaRPr>
        </a:p>
      </dgm:t>
    </dgm:pt>
    <dgm:pt modelId="{149E0FDF-7138-4422-9572-5E0ECE9C83BF}" type="sibTrans" cxnId="{7560F8EB-7DA6-406F-83C9-7A7BE2BFBB91}">
      <dgm:prSet/>
      <dgm:spPr/>
      <dgm:t>
        <a:bodyPr/>
        <a:lstStyle/>
        <a:p>
          <a:endParaRPr lang="vi-VN" sz="1400"/>
        </a:p>
      </dgm:t>
    </dgm:pt>
    <dgm:pt modelId="{C0C04F5C-741D-4940-9EF7-DF197247D4FD}">
      <dgm:prSet custT="1"/>
      <dgm:spPr/>
      <dgm:t>
        <a:bodyPr/>
        <a:lstStyle/>
        <a:p>
          <a:r>
            <a:rPr lang="en-US" sz="1600" dirty="0" err="1" smtClean="0">
              <a:latin typeface="Times New Roman" pitchFamily="18" charset="0"/>
              <a:cs typeface="Times New Roman" pitchFamily="18" charset="0"/>
            </a:rPr>
            <a:t>Giám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đốc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dự</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án</a:t>
          </a:r>
          <a:endParaRPr lang="en-US" sz="1600" dirty="0" smtClean="0">
            <a:latin typeface="Times New Roman" pitchFamily="18" charset="0"/>
            <a:cs typeface="Times New Roman" pitchFamily="18" charset="0"/>
          </a:endParaRPr>
        </a:p>
        <a:p>
          <a:r>
            <a:rPr lang="en-US" sz="1600" b="1" dirty="0" err="1" smtClean="0">
              <a:latin typeface="Times New Roman" pitchFamily="18" charset="0"/>
              <a:cs typeface="Times New Roman" pitchFamily="18" charset="0"/>
            </a:rPr>
            <a:t>HiệpTH</a:t>
          </a:r>
          <a:endParaRPr lang="en-US" sz="1600" b="1" dirty="0" smtClean="0">
            <a:latin typeface="Times New Roman" pitchFamily="18" charset="0"/>
            <a:cs typeface="Times New Roman" pitchFamily="18" charset="0"/>
          </a:endParaRPr>
        </a:p>
      </dgm:t>
    </dgm:pt>
    <dgm:pt modelId="{2E32E33D-2477-42D6-A8F9-B465508C8DB3}" type="parTrans" cxnId="{8F290E61-C53E-4775-985B-EB274B31EE95}">
      <dgm:prSet/>
      <dgm:spPr/>
      <dgm:t>
        <a:bodyPr/>
        <a:lstStyle/>
        <a:p>
          <a:endParaRPr lang="vi-VN" sz="1400"/>
        </a:p>
      </dgm:t>
    </dgm:pt>
    <dgm:pt modelId="{C542C11D-B466-4CA3-AA8C-58B846E89127}" type="sibTrans" cxnId="{8F290E61-C53E-4775-985B-EB274B31EE95}">
      <dgm:prSet/>
      <dgm:spPr/>
      <dgm:t>
        <a:bodyPr/>
        <a:lstStyle/>
        <a:p>
          <a:endParaRPr lang="vi-VN" sz="1400"/>
        </a:p>
      </dgm:t>
    </dgm:pt>
    <dgm:pt modelId="{ACB16DC9-6AEE-4B14-AB69-E31B4C3FCA11}">
      <dgm:prSet custT="1"/>
      <dgm:spPr/>
      <dgm:t>
        <a:bodyPr/>
        <a:lstStyle/>
        <a:p>
          <a:pPr>
            <a:spcAft>
              <a:spcPct val="35000"/>
            </a:spcAft>
          </a:pPr>
          <a:r>
            <a:rPr lang="en-US" sz="1600" dirty="0" err="1" smtClean="0">
              <a:latin typeface="Times New Roman" pitchFamily="18" charset="0"/>
              <a:cs typeface="Times New Roman" pitchFamily="18" charset="0"/>
            </a:rPr>
            <a:t>Kiểm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soát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chất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lượng</a:t>
          </a:r>
          <a:endParaRPr lang="en-US" sz="1600" dirty="0" smtClean="0">
            <a:latin typeface="Times New Roman" pitchFamily="18" charset="0"/>
            <a:cs typeface="Times New Roman" pitchFamily="18" charset="0"/>
          </a:endParaRPr>
        </a:p>
        <a:p>
          <a:pPr>
            <a:spcAft>
              <a:spcPct val="35000"/>
            </a:spcAft>
          </a:pPr>
          <a:r>
            <a:rPr lang="en-US" sz="1400" b="1" dirty="0" smtClean="0">
              <a:latin typeface="Times New Roman" pitchFamily="18" charset="0"/>
              <a:cs typeface="Times New Roman" pitchFamily="18" charset="0"/>
            </a:rPr>
            <a:t>02 – </a:t>
          </a:r>
          <a:r>
            <a:rPr lang="en-US" sz="1400" b="1" dirty="0" err="1" smtClean="0">
              <a:latin typeface="Times New Roman" pitchFamily="18" charset="0"/>
              <a:cs typeface="Times New Roman" pitchFamily="18" charset="0"/>
            </a:rPr>
            <a:t>PhuongTT</a:t>
          </a:r>
          <a:endParaRPr lang="en-US" sz="1400" b="1" dirty="0" smtClean="0">
            <a:latin typeface="Times New Roman" pitchFamily="18" charset="0"/>
            <a:cs typeface="Times New Roman" pitchFamily="18" charset="0"/>
          </a:endParaRPr>
        </a:p>
      </dgm:t>
    </dgm:pt>
    <dgm:pt modelId="{C8A35CCC-90F3-45FE-9AFE-111072DC5424}" type="parTrans" cxnId="{4209C5A8-509C-4B64-9C12-8DE9622EA47A}">
      <dgm:prSet/>
      <dgm:spPr/>
      <dgm:t>
        <a:bodyPr/>
        <a:lstStyle/>
        <a:p>
          <a:endParaRPr lang="vi-VN" sz="1400">
            <a:latin typeface="+mj-lt"/>
          </a:endParaRPr>
        </a:p>
      </dgm:t>
    </dgm:pt>
    <dgm:pt modelId="{8C05F54E-91BE-4677-87AA-ADC5F7A005C7}" type="sibTrans" cxnId="{4209C5A8-509C-4B64-9C12-8DE9622EA47A}">
      <dgm:prSet/>
      <dgm:spPr/>
      <dgm:t>
        <a:bodyPr/>
        <a:lstStyle/>
        <a:p>
          <a:endParaRPr lang="vi-VN" sz="1400"/>
        </a:p>
      </dgm:t>
    </dgm:pt>
    <dgm:pt modelId="{AC16B84C-712F-4241-9916-709FA323AF81}">
      <dgm:prSet/>
      <dgm:spPr/>
      <dgm:t>
        <a:bodyPr/>
        <a:lstStyle/>
        <a:p>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hỗ</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trợ</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05 - </a:t>
          </a:r>
          <a:r>
            <a:rPr lang="en-US" b="1" dirty="0" err="1" smtClean="0">
              <a:latin typeface="Times New Roman" pitchFamily="18" charset="0"/>
              <a:cs typeface="Times New Roman" pitchFamily="18" charset="0"/>
            </a:rPr>
            <a:t>PhuongTT</a:t>
          </a:r>
          <a:endParaRPr lang="en-US" b="1" dirty="0" smtClean="0">
            <a:latin typeface="Times New Roman" pitchFamily="18" charset="0"/>
            <a:cs typeface="Times New Roman" pitchFamily="18" charset="0"/>
          </a:endParaRPr>
        </a:p>
      </dgm:t>
    </dgm:pt>
    <dgm:pt modelId="{DDB3CBF2-6A64-4801-B541-BE2BEF03ECDA}" type="parTrans" cxnId="{04FB2483-D54B-4A1D-B3BA-02CD866C259E}">
      <dgm:prSet/>
      <dgm:spPr/>
      <dgm:t>
        <a:bodyPr/>
        <a:lstStyle/>
        <a:p>
          <a:endParaRPr lang="en-US"/>
        </a:p>
      </dgm:t>
    </dgm:pt>
    <dgm:pt modelId="{548352B0-7512-4A33-8803-794EED27A9D2}" type="sibTrans" cxnId="{04FB2483-D54B-4A1D-B3BA-02CD866C259E}">
      <dgm:prSet/>
      <dgm:spPr/>
      <dgm:t>
        <a:bodyPr/>
        <a:lstStyle/>
        <a:p>
          <a:endParaRPr lang="en-US"/>
        </a:p>
      </dgm:t>
    </dgm:pt>
    <dgm:pt modelId="{787E1CF3-46F1-48B0-9AF0-CDFD87D2BF44}">
      <dgm:prSet/>
      <dgm:spPr/>
      <dgm:t>
        <a:bodyPr/>
        <a:lstStyle/>
        <a:p>
          <a:r>
            <a:rPr lang="en-US" dirty="0" smtClean="0">
              <a:latin typeface="Times New Roman" pitchFamily="18" charset="0"/>
              <a:cs typeface="Times New Roman" pitchFamily="18" charset="0"/>
            </a:rPr>
            <a:t>QL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hình</a:t>
          </a:r>
          <a:r>
            <a:rPr lang="en-US" dirty="0" smtClean="0">
              <a:latin typeface="Times New Roman" pitchFamily="18" charset="0"/>
              <a:cs typeface="Times New Roman" pitchFamily="18" charset="0"/>
            </a:rPr>
            <a:t> SVN 02 - </a:t>
          </a:r>
          <a:r>
            <a:rPr lang="en-US" b="1" dirty="0" err="1" smtClean="0">
              <a:latin typeface="Times New Roman" pitchFamily="18" charset="0"/>
              <a:cs typeface="Times New Roman" pitchFamily="18" charset="0"/>
            </a:rPr>
            <a:t>HiepTH</a:t>
          </a:r>
          <a:endParaRPr lang="en-US" b="1" dirty="0" smtClean="0">
            <a:latin typeface="Times New Roman" pitchFamily="18" charset="0"/>
            <a:cs typeface="Times New Roman" pitchFamily="18" charset="0"/>
          </a:endParaRPr>
        </a:p>
      </dgm:t>
    </dgm:pt>
    <dgm:pt modelId="{92730D1B-50B8-4F8A-9472-D6D0F6C5F3D0}" type="parTrans" cxnId="{711055AF-A650-41AB-A62C-3D614539AB7C}">
      <dgm:prSet/>
      <dgm:spPr/>
      <dgm:t>
        <a:bodyPr/>
        <a:lstStyle/>
        <a:p>
          <a:endParaRPr lang="en-US"/>
        </a:p>
      </dgm:t>
    </dgm:pt>
    <dgm:pt modelId="{AFA4C677-BC7F-454C-9235-70D77538684F}" type="sibTrans" cxnId="{711055AF-A650-41AB-A62C-3D614539AB7C}">
      <dgm:prSet/>
      <dgm:spPr/>
      <dgm:t>
        <a:bodyPr/>
        <a:lstStyle/>
        <a:p>
          <a:endParaRPr lang="en-US"/>
        </a:p>
      </dgm:t>
    </dgm:pt>
    <dgm:pt modelId="{4428C390-D2D1-44B3-9A68-5395645A142C}" type="pres">
      <dgm:prSet presAssocID="{AE88BBF5-0131-4B14-AA4F-5C79BF595D72}" presName="hierChild1" presStyleCnt="0">
        <dgm:presLayoutVars>
          <dgm:orgChart val="1"/>
          <dgm:chPref val="1"/>
          <dgm:dir/>
          <dgm:animOne val="branch"/>
          <dgm:animLvl val="lvl"/>
          <dgm:resizeHandles/>
        </dgm:presLayoutVars>
      </dgm:prSet>
      <dgm:spPr/>
      <dgm:t>
        <a:bodyPr/>
        <a:lstStyle/>
        <a:p>
          <a:endParaRPr lang="vi-VN"/>
        </a:p>
      </dgm:t>
    </dgm:pt>
    <dgm:pt modelId="{ED5B50D4-01AB-4ED2-894B-36FF16224692}" type="pres">
      <dgm:prSet presAssocID="{C0C04F5C-741D-4940-9EF7-DF197247D4FD}" presName="hierRoot1" presStyleCnt="0">
        <dgm:presLayoutVars>
          <dgm:hierBranch val="init"/>
        </dgm:presLayoutVars>
      </dgm:prSet>
      <dgm:spPr/>
      <dgm:t>
        <a:bodyPr/>
        <a:lstStyle/>
        <a:p>
          <a:endParaRPr lang="en-US"/>
        </a:p>
      </dgm:t>
    </dgm:pt>
    <dgm:pt modelId="{08144D88-22F8-4839-A44A-20A2DE81E0AE}" type="pres">
      <dgm:prSet presAssocID="{C0C04F5C-741D-4940-9EF7-DF197247D4FD}" presName="rootComposite1" presStyleCnt="0"/>
      <dgm:spPr/>
      <dgm:t>
        <a:bodyPr/>
        <a:lstStyle/>
        <a:p>
          <a:endParaRPr lang="en-US"/>
        </a:p>
      </dgm:t>
    </dgm:pt>
    <dgm:pt modelId="{18AA1D25-31B1-402E-B7A2-8A82DCB8A16A}" type="pres">
      <dgm:prSet presAssocID="{C0C04F5C-741D-4940-9EF7-DF197247D4FD}" presName="rootText1" presStyleLbl="node0" presStyleIdx="0" presStyleCnt="1" custScaleX="117637" custLinFactY="-8330" custLinFactNeighborX="-5825" custLinFactNeighborY="-100000">
        <dgm:presLayoutVars>
          <dgm:chPref val="3"/>
        </dgm:presLayoutVars>
      </dgm:prSet>
      <dgm:spPr/>
      <dgm:t>
        <a:bodyPr/>
        <a:lstStyle/>
        <a:p>
          <a:endParaRPr lang="vi-VN"/>
        </a:p>
      </dgm:t>
    </dgm:pt>
    <dgm:pt modelId="{DE6D656C-D017-4C7B-8329-A38E932DC2D5}" type="pres">
      <dgm:prSet presAssocID="{C0C04F5C-741D-4940-9EF7-DF197247D4FD}" presName="rootConnector1" presStyleLbl="node1" presStyleIdx="0" presStyleCnt="0"/>
      <dgm:spPr/>
      <dgm:t>
        <a:bodyPr/>
        <a:lstStyle/>
        <a:p>
          <a:endParaRPr lang="vi-VN"/>
        </a:p>
      </dgm:t>
    </dgm:pt>
    <dgm:pt modelId="{DB24F03A-0E9F-4C11-A61E-4A688696F4D2}" type="pres">
      <dgm:prSet presAssocID="{C0C04F5C-741D-4940-9EF7-DF197247D4FD}" presName="hierChild2" presStyleCnt="0"/>
      <dgm:spPr/>
      <dgm:t>
        <a:bodyPr/>
        <a:lstStyle/>
        <a:p>
          <a:endParaRPr lang="en-US"/>
        </a:p>
      </dgm:t>
    </dgm:pt>
    <dgm:pt modelId="{69C2566B-5962-45F6-9055-D895AB77BD82}" type="pres">
      <dgm:prSet presAssocID="{90AF4E60-253C-48D2-A058-D835211C9955}" presName="Name37" presStyleLbl="parChTrans1D2" presStyleIdx="0" presStyleCnt="1"/>
      <dgm:spPr/>
      <dgm:t>
        <a:bodyPr/>
        <a:lstStyle/>
        <a:p>
          <a:endParaRPr lang="vi-VN"/>
        </a:p>
      </dgm:t>
    </dgm:pt>
    <dgm:pt modelId="{446BE7FF-BCBB-4ECD-B6F5-0638D97423B2}" type="pres">
      <dgm:prSet presAssocID="{14B310DD-B426-4E0D-9E52-1304EC6871CA}" presName="hierRoot2" presStyleCnt="0">
        <dgm:presLayoutVars>
          <dgm:hierBranch/>
        </dgm:presLayoutVars>
      </dgm:prSet>
      <dgm:spPr/>
      <dgm:t>
        <a:bodyPr/>
        <a:lstStyle/>
        <a:p>
          <a:endParaRPr lang="en-US"/>
        </a:p>
      </dgm:t>
    </dgm:pt>
    <dgm:pt modelId="{4B23D157-BAA9-4C3B-B8BE-59BB08B4237D}" type="pres">
      <dgm:prSet presAssocID="{14B310DD-B426-4E0D-9E52-1304EC6871CA}" presName="rootComposite" presStyleCnt="0"/>
      <dgm:spPr/>
      <dgm:t>
        <a:bodyPr/>
        <a:lstStyle/>
        <a:p>
          <a:endParaRPr lang="en-US"/>
        </a:p>
      </dgm:t>
    </dgm:pt>
    <dgm:pt modelId="{EB1C60B2-AEA8-4673-9BD0-83F11AE5BA9B}" type="pres">
      <dgm:prSet presAssocID="{14B310DD-B426-4E0D-9E52-1304EC6871CA}" presName="rootText" presStyleLbl="node2" presStyleIdx="0" presStyleCnt="1" custScaleX="117637" custScaleY="128918" custLinFactY="-233" custLinFactNeighborX="-5825" custLinFactNeighborY="-100000">
        <dgm:presLayoutVars>
          <dgm:chPref val="3"/>
        </dgm:presLayoutVars>
      </dgm:prSet>
      <dgm:spPr/>
      <dgm:t>
        <a:bodyPr/>
        <a:lstStyle/>
        <a:p>
          <a:endParaRPr lang="vi-VN"/>
        </a:p>
      </dgm:t>
    </dgm:pt>
    <dgm:pt modelId="{2DBF4356-C400-4E07-B0A3-15E1DA119709}" type="pres">
      <dgm:prSet presAssocID="{14B310DD-B426-4E0D-9E52-1304EC6871CA}" presName="rootConnector" presStyleLbl="node2" presStyleIdx="0" presStyleCnt="1"/>
      <dgm:spPr/>
      <dgm:t>
        <a:bodyPr/>
        <a:lstStyle/>
        <a:p>
          <a:endParaRPr lang="vi-VN"/>
        </a:p>
      </dgm:t>
    </dgm:pt>
    <dgm:pt modelId="{E184CE68-5A24-4B27-8488-971302A1C85C}" type="pres">
      <dgm:prSet presAssocID="{14B310DD-B426-4E0D-9E52-1304EC6871CA}" presName="hierChild4" presStyleCnt="0"/>
      <dgm:spPr/>
      <dgm:t>
        <a:bodyPr/>
        <a:lstStyle/>
        <a:p>
          <a:endParaRPr lang="en-US"/>
        </a:p>
      </dgm:t>
    </dgm:pt>
    <dgm:pt modelId="{4D8A535C-AC0E-4078-AF7B-B349751DBBEA}" type="pres">
      <dgm:prSet presAssocID="{DD3FB5E4-CFE6-494A-A6CE-70CF25F3D996}" presName="Name35" presStyleLbl="parChTrans1D3" presStyleIdx="0" presStyleCnt="6"/>
      <dgm:spPr/>
      <dgm:t>
        <a:bodyPr/>
        <a:lstStyle/>
        <a:p>
          <a:endParaRPr lang="vi-VN"/>
        </a:p>
      </dgm:t>
    </dgm:pt>
    <dgm:pt modelId="{C5F48173-0057-4405-9E2F-C454BBCBE23D}" type="pres">
      <dgm:prSet presAssocID="{BDDCF2BF-EFE7-4225-8810-AF0A79684381}" presName="hierRoot2" presStyleCnt="0">
        <dgm:presLayoutVars>
          <dgm:hierBranch val="init"/>
        </dgm:presLayoutVars>
      </dgm:prSet>
      <dgm:spPr/>
      <dgm:t>
        <a:bodyPr/>
        <a:lstStyle/>
        <a:p>
          <a:endParaRPr lang="en-US"/>
        </a:p>
      </dgm:t>
    </dgm:pt>
    <dgm:pt modelId="{FD1F0177-8901-46D8-B62D-39612469D302}" type="pres">
      <dgm:prSet presAssocID="{BDDCF2BF-EFE7-4225-8810-AF0A79684381}" presName="rootComposite" presStyleCnt="0"/>
      <dgm:spPr/>
      <dgm:t>
        <a:bodyPr/>
        <a:lstStyle/>
        <a:p>
          <a:endParaRPr lang="en-US"/>
        </a:p>
      </dgm:t>
    </dgm:pt>
    <dgm:pt modelId="{C9618F5C-1469-4D3A-AFC7-9C5B70E1BB83}" type="pres">
      <dgm:prSet presAssocID="{BDDCF2BF-EFE7-4225-8810-AF0A79684381}" presName="rootText" presStyleLbl="node3" presStyleIdx="0" presStyleCnt="6" custScaleX="87497">
        <dgm:presLayoutVars>
          <dgm:chPref val="3"/>
        </dgm:presLayoutVars>
      </dgm:prSet>
      <dgm:spPr/>
      <dgm:t>
        <a:bodyPr/>
        <a:lstStyle/>
        <a:p>
          <a:endParaRPr lang="vi-VN"/>
        </a:p>
      </dgm:t>
    </dgm:pt>
    <dgm:pt modelId="{AB8EA97C-500E-4B38-904F-A6D1E4CEAE86}" type="pres">
      <dgm:prSet presAssocID="{BDDCF2BF-EFE7-4225-8810-AF0A79684381}" presName="rootConnector" presStyleLbl="node3" presStyleIdx="0" presStyleCnt="6"/>
      <dgm:spPr/>
      <dgm:t>
        <a:bodyPr/>
        <a:lstStyle/>
        <a:p>
          <a:endParaRPr lang="vi-VN"/>
        </a:p>
      </dgm:t>
    </dgm:pt>
    <dgm:pt modelId="{89B92E48-B1B4-4913-8FB6-493E74E9C465}" type="pres">
      <dgm:prSet presAssocID="{BDDCF2BF-EFE7-4225-8810-AF0A79684381}" presName="hierChild4" presStyleCnt="0"/>
      <dgm:spPr/>
      <dgm:t>
        <a:bodyPr/>
        <a:lstStyle/>
        <a:p>
          <a:endParaRPr lang="en-US"/>
        </a:p>
      </dgm:t>
    </dgm:pt>
    <dgm:pt modelId="{8236238F-84CB-4DAC-84A2-98E877E96DB3}" type="pres">
      <dgm:prSet presAssocID="{BDDCF2BF-EFE7-4225-8810-AF0A79684381}" presName="hierChild5" presStyleCnt="0"/>
      <dgm:spPr/>
      <dgm:t>
        <a:bodyPr/>
        <a:lstStyle/>
        <a:p>
          <a:endParaRPr lang="en-US"/>
        </a:p>
      </dgm:t>
    </dgm:pt>
    <dgm:pt modelId="{D36C0BEA-567A-42F7-9A3E-A08CD2BF6A10}" type="pres">
      <dgm:prSet presAssocID="{76274AA2-CA82-4FFC-A701-24F68404FB6F}" presName="Name35" presStyleLbl="parChTrans1D3" presStyleIdx="1" presStyleCnt="6"/>
      <dgm:spPr/>
      <dgm:t>
        <a:bodyPr/>
        <a:lstStyle/>
        <a:p>
          <a:endParaRPr lang="vi-VN"/>
        </a:p>
      </dgm:t>
    </dgm:pt>
    <dgm:pt modelId="{C24D92F3-4117-4E22-B4F0-8A6D5AA15DB6}" type="pres">
      <dgm:prSet presAssocID="{2F432FF5-881B-4E30-A5D5-A0B607630F77}" presName="hierRoot2" presStyleCnt="0">
        <dgm:presLayoutVars>
          <dgm:hierBranch val="init"/>
        </dgm:presLayoutVars>
      </dgm:prSet>
      <dgm:spPr/>
      <dgm:t>
        <a:bodyPr/>
        <a:lstStyle/>
        <a:p>
          <a:endParaRPr lang="en-US"/>
        </a:p>
      </dgm:t>
    </dgm:pt>
    <dgm:pt modelId="{D2B04DF9-8794-4D8B-83B5-14781C6D6CEB}" type="pres">
      <dgm:prSet presAssocID="{2F432FF5-881B-4E30-A5D5-A0B607630F77}" presName="rootComposite" presStyleCnt="0"/>
      <dgm:spPr/>
      <dgm:t>
        <a:bodyPr/>
        <a:lstStyle/>
        <a:p>
          <a:endParaRPr lang="en-US"/>
        </a:p>
      </dgm:t>
    </dgm:pt>
    <dgm:pt modelId="{747DB455-39A5-47F9-82E3-F33F61727779}" type="pres">
      <dgm:prSet presAssocID="{2F432FF5-881B-4E30-A5D5-A0B607630F77}" presName="rootText" presStyleLbl="node3" presStyleIdx="1" presStyleCnt="6" custScaleX="74527" custLinFactNeighborX="-2517" custLinFactNeighborY="-3845">
        <dgm:presLayoutVars>
          <dgm:chPref val="3"/>
        </dgm:presLayoutVars>
      </dgm:prSet>
      <dgm:spPr/>
      <dgm:t>
        <a:bodyPr/>
        <a:lstStyle/>
        <a:p>
          <a:endParaRPr lang="vi-VN"/>
        </a:p>
      </dgm:t>
    </dgm:pt>
    <dgm:pt modelId="{EF1C83DC-5ADF-4AD8-9B7D-F167853616FF}" type="pres">
      <dgm:prSet presAssocID="{2F432FF5-881B-4E30-A5D5-A0B607630F77}" presName="rootConnector" presStyleLbl="node3" presStyleIdx="1" presStyleCnt="6"/>
      <dgm:spPr/>
      <dgm:t>
        <a:bodyPr/>
        <a:lstStyle/>
        <a:p>
          <a:endParaRPr lang="vi-VN"/>
        </a:p>
      </dgm:t>
    </dgm:pt>
    <dgm:pt modelId="{7BAE8302-7858-4431-95DD-145C8529AF62}" type="pres">
      <dgm:prSet presAssocID="{2F432FF5-881B-4E30-A5D5-A0B607630F77}" presName="hierChild4" presStyleCnt="0"/>
      <dgm:spPr/>
      <dgm:t>
        <a:bodyPr/>
        <a:lstStyle/>
        <a:p>
          <a:endParaRPr lang="en-US"/>
        </a:p>
      </dgm:t>
    </dgm:pt>
    <dgm:pt modelId="{572B354E-C9E8-420D-B063-41EDD7819ABE}" type="pres">
      <dgm:prSet presAssocID="{2F432FF5-881B-4E30-A5D5-A0B607630F77}" presName="hierChild5" presStyleCnt="0"/>
      <dgm:spPr/>
      <dgm:t>
        <a:bodyPr/>
        <a:lstStyle/>
        <a:p>
          <a:endParaRPr lang="en-US"/>
        </a:p>
      </dgm:t>
    </dgm:pt>
    <dgm:pt modelId="{F2108C94-4040-40B4-8E9D-24E3A37D0695}" type="pres">
      <dgm:prSet presAssocID="{51EAB40F-3347-484A-A3E1-A0913D7D05B7}" presName="Name35" presStyleLbl="parChTrans1D3" presStyleIdx="2" presStyleCnt="6"/>
      <dgm:spPr/>
      <dgm:t>
        <a:bodyPr/>
        <a:lstStyle/>
        <a:p>
          <a:endParaRPr lang="vi-VN"/>
        </a:p>
      </dgm:t>
    </dgm:pt>
    <dgm:pt modelId="{7C1F3FF9-83EA-4C69-B36C-8896E73DD32C}" type="pres">
      <dgm:prSet presAssocID="{9EB16EFA-A5FC-4BE4-BE94-D2EF4BB61EF3}" presName="hierRoot2" presStyleCnt="0">
        <dgm:presLayoutVars>
          <dgm:hierBranch val="init"/>
        </dgm:presLayoutVars>
      </dgm:prSet>
      <dgm:spPr/>
      <dgm:t>
        <a:bodyPr/>
        <a:lstStyle/>
        <a:p>
          <a:endParaRPr lang="en-US"/>
        </a:p>
      </dgm:t>
    </dgm:pt>
    <dgm:pt modelId="{45E2C052-AD8F-4561-89ED-EEE0A30596C8}" type="pres">
      <dgm:prSet presAssocID="{9EB16EFA-A5FC-4BE4-BE94-D2EF4BB61EF3}" presName="rootComposite" presStyleCnt="0"/>
      <dgm:spPr/>
      <dgm:t>
        <a:bodyPr/>
        <a:lstStyle/>
        <a:p>
          <a:endParaRPr lang="en-US"/>
        </a:p>
      </dgm:t>
    </dgm:pt>
    <dgm:pt modelId="{46143866-0FC4-4338-8480-32FDDEDE1A3C}" type="pres">
      <dgm:prSet presAssocID="{9EB16EFA-A5FC-4BE4-BE94-D2EF4BB61EF3}" presName="rootText" presStyleLbl="node3" presStyleIdx="2" presStyleCnt="6" custScaleX="77253">
        <dgm:presLayoutVars>
          <dgm:chPref val="3"/>
        </dgm:presLayoutVars>
      </dgm:prSet>
      <dgm:spPr/>
      <dgm:t>
        <a:bodyPr/>
        <a:lstStyle/>
        <a:p>
          <a:endParaRPr lang="vi-VN"/>
        </a:p>
      </dgm:t>
    </dgm:pt>
    <dgm:pt modelId="{6080AEEA-1A67-424A-B053-2EF0FA25654B}" type="pres">
      <dgm:prSet presAssocID="{9EB16EFA-A5FC-4BE4-BE94-D2EF4BB61EF3}" presName="rootConnector" presStyleLbl="node3" presStyleIdx="2" presStyleCnt="6"/>
      <dgm:spPr/>
      <dgm:t>
        <a:bodyPr/>
        <a:lstStyle/>
        <a:p>
          <a:endParaRPr lang="vi-VN"/>
        </a:p>
      </dgm:t>
    </dgm:pt>
    <dgm:pt modelId="{CC5D3058-BBA0-4006-820E-83B9E4BB83FD}" type="pres">
      <dgm:prSet presAssocID="{9EB16EFA-A5FC-4BE4-BE94-D2EF4BB61EF3}" presName="hierChild4" presStyleCnt="0"/>
      <dgm:spPr/>
      <dgm:t>
        <a:bodyPr/>
        <a:lstStyle/>
        <a:p>
          <a:endParaRPr lang="en-US"/>
        </a:p>
      </dgm:t>
    </dgm:pt>
    <dgm:pt modelId="{705EEB2E-EF2D-4FE7-89C5-320BCD9EA42B}" type="pres">
      <dgm:prSet presAssocID="{9EB16EFA-A5FC-4BE4-BE94-D2EF4BB61EF3}" presName="hierChild5" presStyleCnt="0"/>
      <dgm:spPr/>
      <dgm:t>
        <a:bodyPr/>
        <a:lstStyle/>
        <a:p>
          <a:endParaRPr lang="en-US"/>
        </a:p>
      </dgm:t>
    </dgm:pt>
    <dgm:pt modelId="{3D739CD6-74E8-42E7-9C1F-EBF4B9AF3433}" type="pres">
      <dgm:prSet presAssocID="{C8A35CCC-90F3-45FE-9AFE-111072DC5424}" presName="Name35" presStyleLbl="parChTrans1D3" presStyleIdx="3" presStyleCnt="6"/>
      <dgm:spPr/>
      <dgm:t>
        <a:bodyPr/>
        <a:lstStyle/>
        <a:p>
          <a:endParaRPr lang="vi-VN"/>
        </a:p>
      </dgm:t>
    </dgm:pt>
    <dgm:pt modelId="{EEC49498-E22D-44AA-9B2E-9AF30ADC9CEC}" type="pres">
      <dgm:prSet presAssocID="{ACB16DC9-6AEE-4B14-AB69-E31B4C3FCA11}" presName="hierRoot2" presStyleCnt="0">
        <dgm:presLayoutVars>
          <dgm:hierBranch val="init"/>
        </dgm:presLayoutVars>
      </dgm:prSet>
      <dgm:spPr/>
      <dgm:t>
        <a:bodyPr/>
        <a:lstStyle/>
        <a:p>
          <a:endParaRPr lang="en-US"/>
        </a:p>
      </dgm:t>
    </dgm:pt>
    <dgm:pt modelId="{2232D54C-0FC3-450A-94AB-219366F450DA}" type="pres">
      <dgm:prSet presAssocID="{ACB16DC9-6AEE-4B14-AB69-E31B4C3FCA11}" presName="rootComposite" presStyleCnt="0"/>
      <dgm:spPr/>
      <dgm:t>
        <a:bodyPr/>
        <a:lstStyle/>
        <a:p>
          <a:endParaRPr lang="en-US"/>
        </a:p>
      </dgm:t>
    </dgm:pt>
    <dgm:pt modelId="{EB27537E-D97A-4D27-BA4A-970F78D26CB2}" type="pres">
      <dgm:prSet presAssocID="{ACB16DC9-6AEE-4B14-AB69-E31B4C3FCA11}" presName="rootText" presStyleLbl="node3" presStyleIdx="3" presStyleCnt="6" custScaleX="98068" custScaleY="100001">
        <dgm:presLayoutVars>
          <dgm:chPref val="3"/>
        </dgm:presLayoutVars>
      </dgm:prSet>
      <dgm:spPr/>
      <dgm:t>
        <a:bodyPr/>
        <a:lstStyle/>
        <a:p>
          <a:endParaRPr lang="vi-VN"/>
        </a:p>
      </dgm:t>
    </dgm:pt>
    <dgm:pt modelId="{71F58C9E-649D-4307-B96A-799B08CE31C9}" type="pres">
      <dgm:prSet presAssocID="{ACB16DC9-6AEE-4B14-AB69-E31B4C3FCA11}" presName="rootConnector" presStyleLbl="node3" presStyleIdx="3" presStyleCnt="6"/>
      <dgm:spPr/>
      <dgm:t>
        <a:bodyPr/>
        <a:lstStyle/>
        <a:p>
          <a:endParaRPr lang="vi-VN"/>
        </a:p>
      </dgm:t>
    </dgm:pt>
    <dgm:pt modelId="{14D2B02D-71FB-4E7D-9BC7-0E76349F4ACB}" type="pres">
      <dgm:prSet presAssocID="{ACB16DC9-6AEE-4B14-AB69-E31B4C3FCA11}" presName="hierChild4" presStyleCnt="0"/>
      <dgm:spPr/>
      <dgm:t>
        <a:bodyPr/>
        <a:lstStyle/>
        <a:p>
          <a:endParaRPr lang="en-US"/>
        </a:p>
      </dgm:t>
    </dgm:pt>
    <dgm:pt modelId="{A632099B-7992-4163-BF0F-8C861BA46149}" type="pres">
      <dgm:prSet presAssocID="{ACB16DC9-6AEE-4B14-AB69-E31B4C3FCA11}" presName="hierChild5" presStyleCnt="0"/>
      <dgm:spPr/>
      <dgm:t>
        <a:bodyPr/>
        <a:lstStyle/>
        <a:p>
          <a:endParaRPr lang="en-US"/>
        </a:p>
      </dgm:t>
    </dgm:pt>
    <dgm:pt modelId="{0761A885-3A89-4146-B252-44AF2F7346A9}" type="pres">
      <dgm:prSet presAssocID="{DDB3CBF2-6A64-4801-B541-BE2BEF03ECDA}" presName="Name35" presStyleLbl="parChTrans1D3" presStyleIdx="4" presStyleCnt="6"/>
      <dgm:spPr/>
      <dgm:t>
        <a:bodyPr/>
        <a:lstStyle/>
        <a:p>
          <a:endParaRPr lang="en-US"/>
        </a:p>
      </dgm:t>
    </dgm:pt>
    <dgm:pt modelId="{06707C32-20BB-40D6-9082-58E82B62433F}" type="pres">
      <dgm:prSet presAssocID="{AC16B84C-712F-4241-9916-709FA323AF81}" presName="hierRoot2" presStyleCnt="0">
        <dgm:presLayoutVars>
          <dgm:hierBranch val="init"/>
        </dgm:presLayoutVars>
      </dgm:prSet>
      <dgm:spPr/>
    </dgm:pt>
    <dgm:pt modelId="{7323802F-2DFC-4B95-9A16-E1B1A94A5CAE}" type="pres">
      <dgm:prSet presAssocID="{AC16B84C-712F-4241-9916-709FA323AF81}" presName="rootComposite" presStyleCnt="0"/>
      <dgm:spPr/>
    </dgm:pt>
    <dgm:pt modelId="{D4156B23-A187-4267-9E11-724F0E67F4CA}" type="pres">
      <dgm:prSet presAssocID="{AC16B84C-712F-4241-9916-709FA323AF81}" presName="rootText" presStyleLbl="node3" presStyleIdx="4" presStyleCnt="6" custScaleX="85658" custScaleY="100001">
        <dgm:presLayoutVars>
          <dgm:chPref val="3"/>
        </dgm:presLayoutVars>
      </dgm:prSet>
      <dgm:spPr/>
      <dgm:t>
        <a:bodyPr/>
        <a:lstStyle/>
        <a:p>
          <a:endParaRPr lang="en-US"/>
        </a:p>
      </dgm:t>
    </dgm:pt>
    <dgm:pt modelId="{14D724B2-DCC6-4545-9FDB-B4720261DBDD}" type="pres">
      <dgm:prSet presAssocID="{AC16B84C-712F-4241-9916-709FA323AF81}" presName="rootConnector" presStyleLbl="node3" presStyleIdx="4" presStyleCnt="6"/>
      <dgm:spPr/>
      <dgm:t>
        <a:bodyPr/>
        <a:lstStyle/>
        <a:p>
          <a:endParaRPr lang="en-US"/>
        </a:p>
      </dgm:t>
    </dgm:pt>
    <dgm:pt modelId="{2658991C-EE21-44F6-AADB-AC88D4A6DFDC}" type="pres">
      <dgm:prSet presAssocID="{AC16B84C-712F-4241-9916-709FA323AF81}" presName="hierChild4" presStyleCnt="0"/>
      <dgm:spPr/>
    </dgm:pt>
    <dgm:pt modelId="{946261AE-F0CA-4A2C-ADE2-D95D207AEA80}" type="pres">
      <dgm:prSet presAssocID="{AC16B84C-712F-4241-9916-709FA323AF81}" presName="hierChild5" presStyleCnt="0"/>
      <dgm:spPr/>
    </dgm:pt>
    <dgm:pt modelId="{F0040971-B48C-43B1-8B2E-0D808356DC88}" type="pres">
      <dgm:prSet presAssocID="{92730D1B-50B8-4F8A-9472-D6D0F6C5F3D0}" presName="Name35" presStyleLbl="parChTrans1D3" presStyleIdx="5" presStyleCnt="6"/>
      <dgm:spPr/>
      <dgm:t>
        <a:bodyPr/>
        <a:lstStyle/>
        <a:p>
          <a:endParaRPr lang="en-US"/>
        </a:p>
      </dgm:t>
    </dgm:pt>
    <dgm:pt modelId="{74C5398A-464B-4C5A-B8FF-69FD06951434}" type="pres">
      <dgm:prSet presAssocID="{787E1CF3-46F1-48B0-9AF0-CDFD87D2BF44}" presName="hierRoot2" presStyleCnt="0">
        <dgm:presLayoutVars>
          <dgm:hierBranch val="init"/>
        </dgm:presLayoutVars>
      </dgm:prSet>
      <dgm:spPr/>
    </dgm:pt>
    <dgm:pt modelId="{CB4A2945-CE3F-456F-B69D-CEF574666C64}" type="pres">
      <dgm:prSet presAssocID="{787E1CF3-46F1-48B0-9AF0-CDFD87D2BF44}" presName="rootComposite" presStyleCnt="0"/>
      <dgm:spPr/>
    </dgm:pt>
    <dgm:pt modelId="{A317A41E-01BC-431F-AD71-7A98E7254730}" type="pres">
      <dgm:prSet presAssocID="{787E1CF3-46F1-48B0-9AF0-CDFD87D2BF44}" presName="rootText" presStyleLbl="node3" presStyleIdx="5" presStyleCnt="6" custScaleX="89901" custScaleY="100001">
        <dgm:presLayoutVars>
          <dgm:chPref val="3"/>
        </dgm:presLayoutVars>
      </dgm:prSet>
      <dgm:spPr/>
      <dgm:t>
        <a:bodyPr/>
        <a:lstStyle/>
        <a:p>
          <a:endParaRPr lang="en-US"/>
        </a:p>
      </dgm:t>
    </dgm:pt>
    <dgm:pt modelId="{6999767E-17C4-4C29-830E-2FD830E96A97}" type="pres">
      <dgm:prSet presAssocID="{787E1CF3-46F1-48B0-9AF0-CDFD87D2BF44}" presName="rootConnector" presStyleLbl="node3" presStyleIdx="5" presStyleCnt="6"/>
      <dgm:spPr/>
      <dgm:t>
        <a:bodyPr/>
        <a:lstStyle/>
        <a:p>
          <a:endParaRPr lang="en-US"/>
        </a:p>
      </dgm:t>
    </dgm:pt>
    <dgm:pt modelId="{B19897F2-D0EF-4CAE-8025-7F3E5B429662}" type="pres">
      <dgm:prSet presAssocID="{787E1CF3-46F1-48B0-9AF0-CDFD87D2BF44}" presName="hierChild4" presStyleCnt="0"/>
      <dgm:spPr/>
    </dgm:pt>
    <dgm:pt modelId="{6FDE651F-4292-4813-96E1-5A784660FB03}" type="pres">
      <dgm:prSet presAssocID="{787E1CF3-46F1-48B0-9AF0-CDFD87D2BF44}" presName="hierChild5" presStyleCnt="0"/>
      <dgm:spPr/>
    </dgm:pt>
    <dgm:pt modelId="{BD4BFFD4-A96B-4199-ADB4-F060D2C558D5}" type="pres">
      <dgm:prSet presAssocID="{14B310DD-B426-4E0D-9E52-1304EC6871CA}" presName="hierChild5" presStyleCnt="0"/>
      <dgm:spPr/>
      <dgm:t>
        <a:bodyPr/>
        <a:lstStyle/>
        <a:p>
          <a:endParaRPr lang="en-US"/>
        </a:p>
      </dgm:t>
    </dgm:pt>
    <dgm:pt modelId="{BE404CCD-DB02-41E0-9680-C129A697301B}" type="pres">
      <dgm:prSet presAssocID="{C0C04F5C-741D-4940-9EF7-DF197247D4FD}" presName="hierChild3" presStyleCnt="0"/>
      <dgm:spPr/>
      <dgm:t>
        <a:bodyPr/>
        <a:lstStyle/>
        <a:p>
          <a:endParaRPr lang="en-US"/>
        </a:p>
      </dgm:t>
    </dgm:pt>
  </dgm:ptLst>
  <dgm:cxnLst>
    <dgm:cxn modelId="{70F07092-C348-4634-94D5-8F893A84581C}" type="presOf" srcId="{2F432FF5-881B-4E30-A5D5-A0B607630F77}" destId="{747DB455-39A5-47F9-82E3-F33F61727779}" srcOrd="0" destOrd="0" presId="urn:microsoft.com/office/officeart/2005/8/layout/orgChart1"/>
    <dgm:cxn modelId="{CF6C277D-30E1-467B-9A84-3334E85AF56D}" srcId="{14B310DD-B426-4E0D-9E52-1304EC6871CA}" destId="{BDDCF2BF-EFE7-4225-8810-AF0A79684381}" srcOrd="0" destOrd="0" parTransId="{DD3FB5E4-CFE6-494A-A6CE-70CF25F3D996}" sibTransId="{DD217BF3-7AEC-488F-8D20-4AAA3A5196E2}"/>
    <dgm:cxn modelId="{FD0E23A2-CFA6-4E37-A6BF-144A1FC7C7B9}" type="presOf" srcId="{C0C04F5C-741D-4940-9EF7-DF197247D4FD}" destId="{18AA1D25-31B1-402E-B7A2-8A82DCB8A16A}" srcOrd="0" destOrd="0" presId="urn:microsoft.com/office/officeart/2005/8/layout/orgChart1"/>
    <dgm:cxn modelId="{D9E45E7E-5457-490D-B177-B97F010CB924}" type="presOf" srcId="{76274AA2-CA82-4FFC-A701-24F68404FB6F}" destId="{D36C0BEA-567A-42F7-9A3E-A08CD2BF6A10}" srcOrd="0" destOrd="0" presId="urn:microsoft.com/office/officeart/2005/8/layout/orgChart1"/>
    <dgm:cxn modelId="{02A4FDF5-FDDC-470C-BB4A-E667C9AF91F7}" type="presOf" srcId="{14B310DD-B426-4E0D-9E52-1304EC6871CA}" destId="{EB1C60B2-AEA8-4673-9BD0-83F11AE5BA9B}" srcOrd="0" destOrd="0" presId="urn:microsoft.com/office/officeart/2005/8/layout/orgChart1"/>
    <dgm:cxn modelId="{7CEDDD81-7FD8-44FF-A86A-17A23EAD3FEA}" type="presOf" srcId="{2F432FF5-881B-4E30-A5D5-A0B607630F77}" destId="{EF1C83DC-5ADF-4AD8-9B7D-F167853616FF}" srcOrd="1" destOrd="0" presId="urn:microsoft.com/office/officeart/2005/8/layout/orgChart1"/>
    <dgm:cxn modelId="{8F290E61-C53E-4775-985B-EB274B31EE95}" srcId="{AE88BBF5-0131-4B14-AA4F-5C79BF595D72}" destId="{C0C04F5C-741D-4940-9EF7-DF197247D4FD}" srcOrd="0" destOrd="0" parTransId="{2E32E33D-2477-42D6-A8F9-B465508C8DB3}" sibTransId="{C542C11D-B466-4CA3-AA8C-58B846E89127}"/>
    <dgm:cxn modelId="{6817D9DB-1E4F-4DFF-9B63-2C6004389FD0}" type="presOf" srcId="{AC16B84C-712F-4241-9916-709FA323AF81}" destId="{D4156B23-A187-4267-9E11-724F0E67F4CA}" srcOrd="0" destOrd="0" presId="urn:microsoft.com/office/officeart/2005/8/layout/orgChart1"/>
    <dgm:cxn modelId="{B3C92DF0-2C98-47C2-BB8A-18434B7EF94A}" type="presOf" srcId="{C8A35CCC-90F3-45FE-9AFE-111072DC5424}" destId="{3D739CD6-74E8-42E7-9C1F-EBF4B9AF3433}" srcOrd="0" destOrd="0" presId="urn:microsoft.com/office/officeart/2005/8/layout/orgChart1"/>
    <dgm:cxn modelId="{711055AF-A650-41AB-A62C-3D614539AB7C}" srcId="{14B310DD-B426-4E0D-9E52-1304EC6871CA}" destId="{787E1CF3-46F1-48B0-9AF0-CDFD87D2BF44}" srcOrd="5" destOrd="0" parTransId="{92730D1B-50B8-4F8A-9472-D6D0F6C5F3D0}" sibTransId="{AFA4C677-BC7F-454C-9235-70D77538684F}"/>
    <dgm:cxn modelId="{A3C6E57A-EE3A-4C6B-9727-105A665E9C41}" srcId="{C0C04F5C-741D-4940-9EF7-DF197247D4FD}" destId="{14B310DD-B426-4E0D-9E52-1304EC6871CA}" srcOrd="0" destOrd="0" parTransId="{90AF4E60-253C-48D2-A058-D835211C9955}" sibTransId="{97FBBE6A-64A9-4B87-B8C7-1D0AE6E05EF5}"/>
    <dgm:cxn modelId="{7560F8EB-7DA6-406F-83C9-7A7BE2BFBB91}" srcId="{14B310DD-B426-4E0D-9E52-1304EC6871CA}" destId="{9EB16EFA-A5FC-4BE4-BE94-D2EF4BB61EF3}" srcOrd="2" destOrd="0" parTransId="{51EAB40F-3347-484A-A3E1-A0913D7D05B7}" sibTransId="{149E0FDF-7138-4422-9572-5E0ECE9C83BF}"/>
    <dgm:cxn modelId="{84E75096-020A-4D06-84E3-792287BFD04C}" type="presOf" srcId="{90AF4E60-253C-48D2-A058-D835211C9955}" destId="{69C2566B-5962-45F6-9055-D895AB77BD82}" srcOrd="0" destOrd="0" presId="urn:microsoft.com/office/officeart/2005/8/layout/orgChart1"/>
    <dgm:cxn modelId="{52676FD6-46F9-4026-8752-E614F32236D2}" type="presOf" srcId="{DD3FB5E4-CFE6-494A-A6CE-70CF25F3D996}" destId="{4D8A535C-AC0E-4078-AF7B-B349751DBBEA}" srcOrd="0" destOrd="0" presId="urn:microsoft.com/office/officeart/2005/8/layout/orgChart1"/>
    <dgm:cxn modelId="{80FA9C6E-A5F9-443D-BB4B-232DA6EC625D}" type="presOf" srcId="{AE88BBF5-0131-4B14-AA4F-5C79BF595D72}" destId="{4428C390-D2D1-44B3-9A68-5395645A142C}" srcOrd="0" destOrd="0" presId="urn:microsoft.com/office/officeart/2005/8/layout/orgChart1"/>
    <dgm:cxn modelId="{1C66171F-20E2-421B-B24B-2FAA8E1ADED7}" srcId="{14B310DD-B426-4E0D-9E52-1304EC6871CA}" destId="{2F432FF5-881B-4E30-A5D5-A0B607630F77}" srcOrd="1" destOrd="0" parTransId="{76274AA2-CA82-4FFC-A701-24F68404FB6F}" sibTransId="{C8D18A0C-E9A3-4BF2-9D7D-3C592FB0238A}"/>
    <dgm:cxn modelId="{4209C5A8-509C-4B64-9C12-8DE9622EA47A}" srcId="{14B310DD-B426-4E0D-9E52-1304EC6871CA}" destId="{ACB16DC9-6AEE-4B14-AB69-E31B4C3FCA11}" srcOrd="3" destOrd="0" parTransId="{C8A35CCC-90F3-45FE-9AFE-111072DC5424}" sibTransId="{8C05F54E-91BE-4677-87AA-ADC5F7A005C7}"/>
    <dgm:cxn modelId="{FF8B3D1B-80F1-46B0-A1F9-6C0D249F9D1B}" type="presOf" srcId="{787E1CF3-46F1-48B0-9AF0-CDFD87D2BF44}" destId="{6999767E-17C4-4C29-830E-2FD830E96A97}" srcOrd="1" destOrd="0" presId="urn:microsoft.com/office/officeart/2005/8/layout/orgChart1"/>
    <dgm:cxn modelId="{9A765616-DF33-415A-B227-6B1019206D37}" type="presOf" srcId="{ACB16DC9-6AEE-4B14-AB69-E31B4C3FCA11}" destId="{71F58C9E-649D-4307-B96A-799B08CE31C9}" srcOrd="1" destOrd="0" presId="urn:microsoft.com/office/officeart/2005/8/layout/orgChart1"/>
    <dgm:cxn modelId="{E58125F2-51DA-4BC7-8DA5-19F9361AC820}" type="presOf" srcId="{14B310DD-B426-4E0D-9E52-1304EC6871CA}" destId="{2DBF4356-C400-4E07-B0A3-15E1DA119709}" srcOrd="1" destOrd="0" presId="urn:microsoft.com/office/officeart/2005/8/layout/orgChart1"/>
    <dgm:cxn modelId="{72438B47-94F6-4243-AB42-6AF8A2BA75C1}" type="presOf" srcId="{92730D1B-50B8-4F8A-9472-D6D0F6C5F3D0}" destId="{F0040971-B48C-43B1-8B2E-0D808356DC88}" srcOrd="0" destOrd="0" presId="urn:microsoft.com/office/officeart/2005/8/layout/orgChart1"/>
    <dgm:cxn modelId="{C5996E7A-12E2-4B7B-9C0F-A73C25FE3D5F}" type="presOf" srcId="{787E1CF3-46F1-48B0-9AF0-CDFD87D2BF44}" destId="{A317A41E-01BC-431F-AD71-7A98E7254730}" srcOrd="0" destOrd="0" presId="urn:microsoft.com/office/officeart/2005/8/layout/orgChart1"/>
    <dgm:cxn modelId="{2DA88C41-6B65-4EA1-AB82-D35CCBC3ADE2}" type="presOf" srcId="{DDB3CBF2-6A64-4801-B541-BE2BEF03ECDA}" destId="{0761A885-3A89-4146-B252-44AF2F7346A9}" srcOrd="0" destOrd="0" presId="urn:microsoft.com/office/officeart/2005/8/layout/orgChart1"/>
    <dgm:cxn modelId="{372C8174-2EA9-4AB4-A896-79ECEA92F41A}" type="presOf" srcId="{ACB16DC9-6AEE-4B14-AB69-E31B4C3FCA11}" destId="{EB27537E-D97A-4D27-BA4A-970F78D26CB2}" srcOrd="0" destOrd="0" presId="urn:microsoft.com/office/officeart/2005/8/layout/orgChart1"/>
    <dgm:cxn modelId="{C2ADA28C-BEB3-423C-BC4D-3B09B628F893}" type="presOf" srcId="{9EB16EFA-A5FC-4BE4-BE94-D2EF4BB61EF3}" destId="{6080AEEA-1A67-424A-B053-2EF0FA25654B}" srcOrd="1" destOrd="0" presId="urn:microsoft.com/office/officeart/2005/8/layout/orgChart1"/>
    <dgm:cxn modelId="{71AAC5FE-43FA-4AF3-94C9-46C588B9D744}" type="presOf" srcId="{9EB16EFA-A5FC-4BE4-BE94-D2EF4BB61EF3}" destId="{46143866-0FC4-4338-8480-32FDDEDE1A3C}" srcOrd="0" destOrd="0" presId="urn:microsoft.com/office/officeart/2005/8/layout/orgChart1"/>
    <dgm:cxn modelId="{00340EDE-EEC7-4011-B773-D4D90AC33E6D}" type="presOf" srcId="{51EAB40F-3347-484A-A3E1-A0913D7D05B7}" destId="{F2108C94-4040-40B4-8E9D-24E3A37D0695}" srcOrd="0" destOrd="0" presId="urn:microsoft.com/office/officeart/2005/8/layout/orgChart1"/>
    <dgm:cxn modelId="{72CD795E-530B-4FE8-909F-6452C77E4170}" type="presOf" srcId="{BDDCF2BF-EFE7-4225-8810-AF0A79684381}" destId="{AB8EA97C-500E-4B38-904F-A6D1E4CEAE86}" srcOrd="1" destOrd="0" presId="urn:microsoft.com/office/officeart/2005/8/layout/orgChart1"/>
    <dgm:cxn modelId="{058823DC-08DB-43D9-B9C9-AC14D1E788CE}" type="presOf" srcId="{BDDCF2BF-EFE7-4225-8810-AF0A79684381}" destId="{C9618F5C-1469-4D3A-AFC7-9C5B70E1BB83}" srcOrd="0" destOrd="0" presId="urn:microsoft.com/office/officeart/2005/8/layout/orgChart1"/>
    <dgm:cxn modelId="{E5503724-C1EB-4E04-8F25-879347299D3E}" type="presOf" srcId="{AC16B84C-712F-4241-9916-709FA323AF81}" destId="{14D724B2-DCC6-4545-9FDB-B4720261DBDD}" srcOrd="1" destOrd="0" presId="urn:microsoft.com/office/officeart/2005/8/layout/orgChart1"/>
    <dgm:cxn modelId="{04FB2483-D54B-4A1D-B3BA-02CD866C259E}" srcId="{14B310DD-B426-4E0D-9E52-1304EC6871CA}" destId="{AC16B84C-712F-4241-9916-709FA323AF81}" srcOrd="4" destOrd="0" parTransId="{DDB3CBF2-6A64-4801-B541-BE2BEF03ECDA}" sibTransId="{548352B0-7512-4A33-8803-794EED27A9D2}"/>
    <dgm:cxn modelId="{5BA8D879-F02B-4A3B-927A-03E31B46E4FC}" type="presOf" srcId="{C0C04F5C-741D-4940-9EF7-DF197247D4FD}" destId="{DE6D656C-D017-4C7B-8329-A38E932DC2D5}" srcOrd="1" destOrd="0" presId="urn:microsoft.com/office/officeart/2005/8/layout/orgChart1"/>
    <dgm:cxn modelId="{7BA9A4E4-44DB-4390-946A-F4507F0703DF}" type="presParOf" srcId="{4428C390-D2D1-44B3-9A68-5395645A142C}" destId="{ED5B50D4-01AB-4ED2-894B-36FF16224692}" srcOrd="0" destOrd="0" presId="urn:microsoft.com/office/officeart/2005/8/layout/orgChart1"/>
    <dgm:cxn modelId="{227504C2-A366-4EBA-8136-25A76041DC8F}" type="presParOf" srcId="{ED5B50D4-01AB-4ED2-894B-36FF16224692}" destId="{08144D88-22F8-4839-A44A-20A2DE81E0AE}" srcOrd="0" destOrd="0" presId="urn:microsoft.com/office/officeart/2005/8/layout/orgChart1"/>
    <dgm:cxn modelId="{24F7C39F-3CDD-445E-9329-A6ACD5D5D750}" type="presParOf" srcId="{08144D88-22F8-4839-A44A-20A2DE81E0AE}" destId="{18AA1D25-31B1-402E-B7A2-8A82DCB8A16A}" srcOrd="0" destOrd="0" presId="urn:microsoft.com/office/officeart/2005/8/layout/orgChart1"/>
    <dgm:cxn modelId="{BC23C205-FC58-4A89-A2BF-BD35CF95B306}" type="presParOf" srcId="{08144D88-22F8-4839-A44A-20A2DE81E0AE}" destId="{DE6D656C-D017-4C7B-8329-A38E932DC2D5}" srcOrd="1" destOrd="0" presId="urn:microsoft.com/office/officeart/2005/8/layout/orgChart1"/>
    <dgm:cxn modelId="{C59279F4-2598-4288-8F36-D9A29ED77225}" type="presParOf" srcId="{ED5B50D4-01AB-4ED2-894B-36FF16224692}" destId="{DB24F03A-0E9F-4C11-A61E-4A688696F4D2}" srcOrd="1" destOrd="0" presId="urn:microsoft.com/office/officeart/2005/8/layout/orgChart1"/>
    <dgm:cxn modelId="{E984D607-0CAC-41EB-A0FB-70BD77AE702A}" type="presParOf" srcId="{DB24F03A-0E9F-4C11-A61E-4A688696F4D2}" destId="{69C2566B-5962-45F6-9055-D895AB77BD82}" srcOrd="0" destOrd="0" presId="urn:microsoft.com/office/officeart/2005/8/layout/orgChart1"/>
    <dgm:cxn modelId="{9D9ADC45-C6FA-4F76-A51F-C9527EAD047C}" type="presParOf" srcId="{DB24F03A-0E9F-4C11-A61E-4A688696F4D2}" destId="{446BE7FF-BCBB-4ECD-B6F5-0638D97423B2}" srcOrd="1" destOrd="0" presId="urn:microsoft.com/office/officeart/2005/8/layout/orgChart1"/>
    <dgm:cxn modelId="{41263DC9-3BF1-4810-A337-FAABC0C06CCB}" type="presParOf" srcId="{446BE7FF-BCBB-4ECD-B6F5-0638D97423B2}" destId="{4B23D157-BAA9-4C3B-B8BE-59BB08B4237D}" srcOrd="0" destOrd="0" presId="urn:microsoft.com/office/officeart/2005/8/layout/orgChart1"/>
    <dgm:cxn modelId="{D8F71363-55D9-4554-A4FD-3AB75B445E54}" type="presParOf" srcId="{4B23D157-BAA9-4C3B-B8BE-59BB08B4237D}" destId="{EB1C60B2-AEA8-4673-9BD0-83F11AE5BA9B}" srcOrd="0" destOrd="0" presId="urn:microsoft.com/office/officeart/2005/8/layout/orgChart1"/>
    <dgm:cxn modelId="{5BB5A4B2-70F9-428A-8BAB-B3CFCA11D8AE}" type="presParOf" srcId="{4B23D157-BAA9-4C3B-B8BE-59BB08B4237D}" destId="{2DBF4356-C400-4E07-B0A3-15E1DA119709}" srcOrd="1" destOrd="0" presId="urn:microsoft.com/office/officeart/2005/8/layout/orgChart1"/>
    <dgm:cxn modelId="{6BE246C1-A5DF-4B37-99E2-DC2977AD35AE}" type="presParOf" srcId="{446BE7FF-BCBB-4ECD-B6F5-0638D97423B2}" destId="{E184CE68-5A24-4B27-8488-971302A1C85C}" srcOrd="1" destOrd="0" presId="urn:microsoft.com/office/officeart/2005/8/layout/orgChart1"/>
    <dgm:cxn modelId="{49C50DA9-7E2F-4657-8D82-587DC83488A5}" type="presParOf" srcId="{E184CE68-5A24-4B27-8488-971302A1C85C}" destId="{4D8A535C-AC0E-4078-AF7B-B349751DBBEA}" srcOrd="0" destOrd="0" presId="urn:microsoft.com/office/officeart/2005/8/layout/orgChart1"/>
    <dgm:cxn modelId="{06F7620D-144B-4157-868D-C98F054F5C4D}" type="presParOf" srcId="{E184CE68-5A24-4B27-8488-971302A1C85C}" destId="{C5F48173-0057-4405-9E2F-C454BBCBE23D}" srcOrd="1" destOrd="0" presId="urn:microsoft.com/office/officeart/2005/8/layout/orgChart1"/>
    <dgm:cxn modelId="{3CF2D458-E11D-472E-A37E-29A2BD4D0826}" type="presParOf" srcId="{C5F48173-0057-4405-9E2F-C454BBCBE23D}" destId="{FD1F0177-8901-46D8-B62D-39612469D302}" srcOrd="0" destOrd="0" presId="urn:microsoft.com/office/officeart/2005/8/layout/orgChart1"/>
    <dgm:cxn modelId="{8489734E-50E5-45DB-BACF-AD57F34A7806}" type="presParOf" srcId="{FD1F0177-8901-46D8-B62D-39612469D302}" destId="{C9618F5C-1469-4D3A-AFC7-9C5B70E1BB83}" srcOrd="0" destOrd="0" presId="urn:microsoft.com/office/officeart/2005/8/layout/orgChart1"/>
    <dgm:cxn modelId="{5CDBC6C6-45C9-402C-B8EB-7662AA823457}" type="presParOf" srcId="{FD1F0177-8901-46D8-B62D-39612469D302}" destId="{AB8EA97C-500E-4B38-904F-A6D1E4CEAE86}" srcOrd="1" destOrd="0" presId="urn:microsoft.com/office/officeart/2005/8/layout/orgChart1"/>
    <dgm:cxn modelId="{EEEDC52A-E528-4F63-AFD7-240D7B34F67E}" type="presParOf" srcId="{C5F48173-0057-4405-9E2F-C454BBCBE23D}" destId="{89B92E48-B1B4-4913-8FB6-493E74E9C465}" srcOrd="1" destOrd="0" presId="urn:microsoft.com/office/officeart/2005/8/layout/orgChart1"/>
    <dgm:cxn modelId="{0E42C958-9E51-4B50-9391-C2FE219ED056}" type="presParOf" srcId="{C5F48173-0057-4405-9E2F-C454BBCBE23D}" destId="{8236238F-84CB-4DAC-84A2-98E877E96DB3}" srcOrd="2" destOrd="0" presId="urn:microsoft.com/office/officeart/2005/8/layout/orgChart1"/>
    <dgm:cxn modelId="{FCBEE7A8-8C16-4DCE-BDCA-A52197C901C1}" type="presParOf" srcId="{E184CE68-5A24-4B27-8488-971302A1C85C}" destId="{D36C0BEA-567A-42F7-9A3E-A08CD2BF6A10}" srcOrd="2" destOrd="0" presId="urn:microsoft.com/office/officeart/2005/8/layout/orgChart1"/>
    <dgm:cxn modelId="{DC439F00-F291-4D6F-8823-3646485C6ADA}" type="presParOf" srcId="{E184CE68-5A24-4B27-8488-971302A1C85C}" destId="{C24D92F3-4117-4E22-B4F0-8A6D5AA15DB6}" srcOrd="3" destOrd="0" presId="urn:microsoft.com/office/officeart/2005/8/layout/orgChart1"/>
    <dgm:cxn modelId="{F2FABC3B-7281-4208-BD8E-E641A4C5FA83}" type="presParOf" srcId="{C24D92F3-4117-4E22-B4F0-8A6D5AA15DB6}" destId="{D2B04DF9-8794-4D8B-83B5-14781C6D6CEB}" srcOrd="0" destOrd="0" presId="urn:microsoft.com/office/officeart/2005/8/layout/orgChart1"/>
    <dgm:cxn modelId="{841BC623-22D5-4410-9593-51FDA8732FCD}" type="presParOf" srcId="{D2B04DF9-8794-4D8B-83B5-14781C6D6CEB}" destId="{747DB455-39A5-47F9-82E3-F33F61727779}" srcOrd="0" destOrd="0" presId="urn:microsoft.com/office/officeart/2005/8/layout/orgChart1"/>
    <dgm:cxn modelId="{015C15C1-BABB-458D-B0A8-9F856A0B2557}" type="presParOf" srcId="{D2B04DF9-8794-4D8B-83B5-14781C6D6CEB}" destId="{EF1C83DC-5ADF-4AD8-9B7D-F167853616FF}" srcOrd="1" destOrd="0" presId="urn:microsoft.com/office/officeart/2005/8/layout/orgChart1"/>
    <dgm:cxn modelId="{DBFAAC27-6028-48FF-9471-16449BEB3889}" type="presParOf" srcId="{C24D92F3-4117-4E22-B4F0-8A6D5AA15DB6}" destId="{7BAE8302-7858-4431-95DD-145C8529AF62}" srcOrd="1" destOrd="0" presId="urn:microsoft.com/office/officeart/2005/8/layout/orgChart1"/>
    <dgm:cxn modelId="{8052CBEC-4BA6-49A6-9FB9-C411561D0612}" type="presParOf" srcId="{C24D92F3-4117-4E22-B4F0-8A6D5AA15DB6}" destId="{572B354E-C9E8-420D-B063-41EDD7819ABE}" srcOrd="2" destOrd="0" presId="urn:microsoft.com/office/officeart/2005/8/layout/orgChart1"/>
    <dgm:cxn modelId="{502BA7E6-57E3-4C0E-9CAB-D6C4BB245564}" type="presParOf" srcId="{E184CE68-5A24-4B27-8488-971302A1C85C}" destId="{F2108C94-4040-40B4-8E9D-24E3A37D0695}" srcOrd="4" destOrd="0" presId="urn:microsoft.com/office/officeart/2005/8/layout/orgChart1"/>
    <dgm:cxn modelId="{8061E4D3-8FFF-42E8-89B5-6358FA7C9A32}" type="presParOf" srcId="{E184CE68-5A24-4B27-8488-971302A1C85C}" destId="{7C1F3FF9-83EA-4C69-B36C-8896E73DD32C}" srcOrd="5" destOrd="0" presId="urn:microsoft.com/office/officeart/2005/8/layout/orgChart1"/>
    <dgm:cxn modelId="{CAFBB1AA-A9EA-409E-ABC6-48A9C559C27A}" type="presParOf" srcId="{7C1F3FF9-83EA-4C69-B36C-8896E73DD32C}" destId="{45E2C052-AD8F-4561-89ED-EEE0A30596C8}" srcOrd="0" destOrd="0" presId="urn:microsoft.com/office/officeart/2005/8/layout/orgChart1"/>
    <dgm:cxn modelId="{1F77DB8A-6713-4476-8ABF-A51C96B9428E}" type="presParOf" srcId="{45E2C052-AD8F-4561-89ED-EEE0A30596C8}" destId="{46143866-0FC4-4338-8480-32FDDEDE1A3C}" srcOrd="0" destOrd="0" presId="urn:microsoft.com/office/officeart/2005/8/layout/orgChart1"/>
    <dgm:cxn modelId="{678228F1-3CB4-4ED1-B075-69823C9C298B}" type="presParOf" srcId="{45E2C052-AD8F-4561-89ED-EEE0A30596C8}" destId="{6080AEEA-1A67-424A-B053-2EF0FA25654B}" srcOrd="1" destOrd="0" presId="urn:microsoft.com/office/officeart/2005/8/layout/orgChart1"/>
    <dgm:cxn modelId="{67BB8B76-5C59-4EBD-B3E8-FC6C16A7C6F2}" type="presParOf" srcId="{7C1F3FF9-83EA-4C69-B36C-8896E73DD32C}" destId="{CC5D3058-BBA0-4006-820E-83B9E4BB83FD}" srcOrd="1" destOrd="0" presId="urn:microsoft.com/office/officeart/2005/8/layout/orgChart1"/>
    <dgm:cxn modelId="{D2C6BD88-BAD8-4D75-8756-390FE4DB17AD}" type="presParOf" srcId="{7C1F3FF9-83EA-4C69-B36C-8896E73DD32C}" destId="{705EEB2E-EF2D-4FE7-89C5-320BCD9EA42B}" srcOrd="2" destOrd="0" presId="urn:microsoft.com/office/officeart/2005/8/layout/orgChart1"/>
    <dgm:cxn modelId="{6C14E6CF-769F-47A4-B53F-B0B26FFDA946}" type="presParOf" srcId="{E184CE68-5A24-4B27-8488-971302A1C85C}" destId="{3D739CD6-74E8-42E7-9C1F-EBF4B9AF3433}" srcOrd="6" destOrd="0" presId="urn:microsoft.com/office/officeart/2005/8/layout/orgChart1"/>
    <dgm:cxn modelId="{1992CD02-7F31-4E4C-BAC4-AE47D99A2332}" type="presParOf" srcId="{E184CE68-5A24-4B27-8488-971302A1C85C}" destId="{EEC49498-E22D-44AA-9B2E-9AF30ADC9CEC}" srcOrd="7" destOrd="0" presId="urn:microsoft.com/office/officeart/2005/8/layout/orgChart1"/>
    <dgm:cxn modelId="{08C2D8B5-D347-4780-ADEC-038C45120715}" type="presParOf" srcId="{EEC49498-E22D-44AA-9B2E-9AF30ADC9CEC}" destId="{2232D54C-0FC3-450A-94AB-219366F450DA}" srcOrd="0" destOrd="0" presId="urn:microsoft.com/office/officeart/2005/8/layout/orgChart1"/>
    <dgm:cxn modelId="{598B6BD9-7F6B-4FDD-8CB2-68A40B9AD145}" type="presParOf" srcId="{2232D54C-0FC3-450A-94AB-219366F450DA}" destId="{EB27537E-D97A-4D27-BA4A-970F78D26CB2}" srcOrd="0" destOrd="0" presId="urn:microsoft.com/office/officeart/2005/8/layout/orgChart1"/>
    <dgm:cxn modelId="{5AAA91DF-E645-4BC7-9442-06D84BE7BBE5}" type="presParOf" srcId="{2232D54C-0FC3-450A-94AB-219366F450DA}" destId="{71F58C9E-649D-4307-B96A-799B08CE31C9}" srcOrd="1" destOrd="0" presId="urn:microsoft.com/office/officeart/2005/8/layout/orgChart1"/>
    <dgm:cxn modelId="{44E7F02E-85BA-473C-A778-894D1FFB7524}" type="presParOf" srcId="{EEC49498-E22D-44AA-9B2E-9AF30ADC9CEC}" destId="{14D2B02D-71FB-4E7D-9BC7-0E76349F4ACB}" srcOrd="1" destOrd="0" presId="urn:microsoft.com/office/officeart/2005/8/layout/orgChart1"/>
    <dgm:cxn modelId="{EF41801C-00D9-4D42-89E7-6A915623A927}" type="presParOf" srcId="{EEC49498-E22D-44AA-9B2E-9AF30ADC9CEC}" destId="{A632099B-7992-4163-BF0F-8C861BA46149}" srcOrd="2" destOrd="0" presId="urn:microsoft.com/office/officeart/2005/8/layout/orgChart1"/>
    <dgm:cxn modelId="{C6C78C15-F087-4D58-BE6C-7A2901B6B0A2}" type="presParOf" srcId="{E184CE68-5A24-4B27-8488-971302A1C85C}" destId="{0761A885-3A89-4146-B252-44AF2F7346A9}" srcOrd="8" destOrd="0" presId="urn:microsoft.com/office/officeart/2005/8/layout/orgChart1"/>
    <dgm:cxn modelId="{A5322BB8-EBF1-440C-A2FF-27819300CE63}" type="presParOf" srcId="{E184CE68-5A24-4B27-8488-971302A1C85C}" destId="{06707C32-20BB-40D6-9082-58E82B62433F}" srcOrd="9" destOrd="0" presId="urn:microsoft.com/office/officeart/2005/8/layout/orgChart1"/>
    <dgm:cxn modelId="{C398832B-5B5B-4517-9D66-227C77E7DDB2}" type="presParOf" srcId="{06707C32-20BB-40D6-9082-58E82B62433F}" destId="{7323802F-2DFC-4B95-9A16-E1B1A94A5CAE}" srcOrd="0" destOrd="0" presId="urn:microsoft.com/office/officeart/2005/8/layout/orgChart1"/>
    <dgm:cxn modelId="{8E2E424D-9D36-4653-A1CF-8A176ECCB2DE}" type="presParOf" srcId="{7323802F-2DFC-4B95-9A16-E1B1A94A5CAE}" destId="{D4156B23-A187-4267-9E11-724F0E67F4CA}" srcOrd="0" destOrd="0" presId="urn:microsoft.com/office/officeart/2005/8/layout/orgChart1"/>
    <dgm:cxn modelId="{0D6808BF-7F76-4CD0-9B85-FCDA93487350}" type="presParOf" srcId="{7323802F-2DFC-4B95-9A16-E1B1A94A5CAE}" destId="{14D724B2-DCC6-4545-9FDB-B4720261DBDD}" srcOrd="1" destOrd="0" presId="urn:microsoft.com/office/officeart/2005/8/layout/orgChart1"/>
    <dgm:cxn modelId="{9A6CD87A-F039-4456-A888-D57291F3209E}" type="presParOf" srcId="{06707C32-20BB-40D6-9082-58E82B62433F}" destId="{2658991C-EE21-44F6-AADB-AC88D4A6DFDC}" srcOrd="1" destOrd="0" presId="urn:microsoft.com/office/officeart/2005/8/layout/orgChart1"/>
    <dgm:cxn modelId="{0EF57AA9-F25C-4186-B9AB-3A338196BC08}" type="presParOf" srcId="{06707C32-20BB-40D6-9082-58E82B62433F}" destId="{946261AE-F0CA-4A2C-ADE2-D95D207AEA80}" srcOrd="2" destOrd="0" presId="urn:microsoft.com/office/officeart/2005/8/layout/orgChart1"/>
    <dgm:cxn modelId="{A507BE92-69E8-4526-9252-DD9BB4B97D4A}" type="presParOf" srcId="{E184CE68-5A24-4B27-8488-971302A1C85C}" destId="{F0040971-B48C-43B1-8B2E-0D808356DC88}" srcOrd="10" destOrd="0" presId="urn:microsoft.com/office/officeart/2005/8/layout/orgChart1"/>
    <dgm:cxn modelId="{29CCDC1B-8B51-446A-8049-2121FBB112F7}" type="presParOf" srcId="{E184CE68-5A24-4B27-8488-971302A1C85C}" destId="{74C5398A-464B-4C5A-B8FF-69FD06951434}" srcOrd="11" destOrd="0" presId="urn:microsoft.com/office/officeart/2005/8/layout/orgChart1"/>
    <dgm:cxn modelId="{19A40A4C-D511-48D2-8FD6-84A6421E1688}" type="presParOf" srcId="{74C5398A-464B-4C5A-B8FF-69FD06951434}" destId="{CB4A2945-CE3F-456F-B69D-CEF574666C64}" srcOrd="0" destOrd="0" presId="urn:microsoft.com/office/officeart/2005/8/layout/orgChart1"/>
    <dgm:cxn modelId="{0937143D-4AAF-4F15-8DC3-4AA859D55F9D}" type="presParOf" srcId="{CB4A2945-CE3F-456F-B69D-CEF574666C64}" destId="{A317A41E-01BC-431F-AD71-7A98E7254730}" srcOrd="0" destOrd="0" presId="urn:microsoft.com/office/officeart/2005/8/layout/orgChart1"/>
    <dgm:cxn modelId="{7D2F2C80-CA90-4F42-952A-DD805E11BF12}" type="presParOf" srcId="{CB4A2945-CE3F-456F-B69D-CEF574666C64}" destId="{6999767E-17C4-4C29-830E-2FD830E96A97}" srcOrd="1" destOrd="0" presId="urn:microsoft.com/office/officeart/2005/8/layout/orgChart1"/>
    <dgm:cxn modelId="{6E0C7928-72BE-47E8-B8A7-89037DEEEEF7}" type="presParOf" srcId="{74C5398A-464B-4C5A-B8FF-69FD06951434}" destId="{B19897F2-D0EF-4CAE-8025-7F3E5B429662}" srcOrd="1" destOrd="0" presId="urn:microsoft.com/office/officeart/2005/8/layout/orgChart1"/>
    <dgm:cxn modelId="{D889A862-421E-43B7-8DCE-CD7177075750}" type="presParOf" srcId="{74C5398A-464B-4C5A-B8FF-69FD06951434}" destId="{6FDE651F-4292-4813-96E1-5A784660FB03}" srcOrd="2" destOrd="0" presId="urn:microsoft.com/office/officeart/2005/8/layout/orgChart1"/>
    <dgm:cxn modelId="{5F151896-94C7-4063-9EB7-16BA5C95EC0A}" type="presParOf" srcId="{446BE7FF-BCBB-4ECD-B6F5-0638D97423B2}" destId="{BD4BFFD4-A96B-4199-ADB4-F060D2C558D5}" srcOrd="2" destOrd="0" presId="urn:microsoft.com/office/officeart/2005/8/layout/orgChart1"/>
    <dgm:cxn modelId="{F380C7B8-8507-45FC-AC0D-A81083C40F8D}" type="presParOf" srcId="{ED5B50D4-01AB-4ED2-894B-36FF16224692}" destId="{BE404CCD-DB02-41E0-9680-C129A697301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E88BBF5-0131-4B14-AA4F-5C79BF595D72}" type="doc">
      <dgm:prSet loTypeId="urn:microsoft.com/office/officeart/2005/8/layout/orgChart1" loCatId="hierarchy" qsTypeId="urn:microsoft.com/office/officeart/2005/8/quickstyle/simple2" qsCatId="simple" csTypeId="urn:microsoft.com/office/officeart/2005/8/colors/accent4_1" csCatId="accent4" phldr="1"/>
      <dgm:spPr/>
      <dgm:t>
        <a:bodyPr/>
        <a:lstStyle/>
        <a:p>
          <a:endParaRPr lang="vi-VN"/>
        </a:p>
      </dgm:t>
    </dgm:pt>
    <dgm:pt modelId="{14B310DD-B426-4E0D-9E52-1304EC6871CA}">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1600" dirty="0" err="1" smtClean="0">
              <a:latin typeface="Times New Roman" pitchFamily="18" charset="0"/>
              <a:cs typeface="Times New Roman" pitchFamily="18" charset="0"/>
            </a:rPr>
            <a:t>Quản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trị</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dự</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án</a:t>
          </a:r>
          <a:endParaRPr lang="en-US" sz="1600" dirty="0" smtClean="0">
            <a:latin typeface="Times New Roman" pitchFamily="18" charset="0"/>
            <a:cs typeface="Times New Roman" pitchFamily="18" charset="0"/>
          </a:endParaRPr>
        </a:p>
        <a:p>
          <a:r>
            <a:rPr lang="en-US" sz="1600" b="1" dirty="0" err="1" smtClean="0">
              <a:latin typeface="Times New Roman" pitchFamily="18" charset="0"/>
              <a:cs typeface="Times New Roman" pitchFamily="18" charset="0"/>
            </a:rPr>
            <a:t>Nguyễn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Việt</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Hùng</a:t>
          </a:r>
          <a:endParaRPr lang="vi-VN" sz="1600" b="1" dirty="0">
            <a:latin typeface="Times New Roman" pitchFamily="18" charset="0"/>
            <a:cs typeface="Times New Roman" pitchFamily="18" charset="0"/>
          </a:endParaRPr>
        </a:p>
      </dgm:t>
    </dgm:pt>
    <dgm:pt modelId="{90AF4E60-253C-48D2-A058-D835211C9955}" type="parTrans" cxnId="{A3C6E57A-EE3A-4C6B-9727-105A665E9C41}">
      <dgm:prSet/>
      <dgm:spPr/>
      <dgm:t>
        <a:bodyPr/>
        <a:lstStyle/>
        <a:p>
          <a:endParaRPr lang="vi-VN" sz="1400"/>
        </a:p>
      </dgm:t>
    </dgm:pt>
    <dgm:pt modelId="{97FBBE6A-64A9-4B87-B8C7-1D0AE6E05EF5}" type="sibTrans" cxnId="{A3C6E57A-EE3A-4C6B-9727-105A665E9C41}">
      <dgm:prSet/>
      <dgm:spPr/>
      <dgm:t>
        <a:bodyPr/>
        <a:lstStyle/>
        <a:p>
          <a:endParaRPr lang="vi-VN" sz="1400"/>
        </a:p>
      </dgm:t>
    </dgm:pt>
    <dgm:pt modelId="{BDDCF2BF-EFE7-4225-8810-AF0A79684381}">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1600" dirty="0" err="1" smtClean="0">
              <a:latin typeface="Times New Roman" pitchFamily="18" charset="0"/>
              <a:cs typeface="Times New Roman" pitchFamily="18" charset="0"/>
            </a:rPr>
            <a:t>Điều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phối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dự</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án</a:t>
          </a:r>
          <a:endParaRPr lang="en-US" sz="1600" dirty="0" smtClean="0">
            <a:latin typeface="Times New Roman" pitchFamily="18" charset="0"/>
            <a:cs typeface="Times New Roman" pitchFamily="18" charset="0"/>
          </a:endParaRPr>
        </a:p>
        <a:p>
          <a:r>
            <a:rPr lang="en-US" sz="1600" b="1" dirty="0" err="1" smtClean="0">
              <a:latin typeface="Times New Roman" pitchFamily="18" charset="0"/>
              <a:cs typeface="Times New Roman" pitchFamily="18" charset="0"/>
            </a:rPr>
            <a:t>Đoàn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Thị</a:t>
          </a:r>
          <a:r>
            <a:rPr lang="en-US" sz="1600" b="1" dirty="0" smtClean="0">
              <a:latin typeface="Times New Roman" pitchFamily="18" charset="0"/>
              <a:cs typeface="Times New Roman" pitchFamily="18" charset="0"/>
            </a:rPr>
            <a:t> Thu </a:t>
          </a:r>
          <a:r>
            <a:rPr lang="en-US" sz="1600" b="1" dirty="0" err="1" smtClean="0">
              <a:latin typeface="Times New Roman" pitchFamily="18" charset="0"/>
              <a:cs typeface="Times New Roman" pitchFamily="18" charset="0"/>
            </a:rPr>
            <a:t>Trang</a:t>
          </a:r>
          <a:endParaRPr lang="vi-VN" sz="1600" b="1" dirty="0">
            <a:latin typeface="Times New Roman" pitchFamily="18" charset="0"/>
            <a:cs typeface="Times New Roman" pitchFamily="18" charset="0"/>
          </a:endParaRPr>
        </a:p>
      </dgm:t>
    </dgm:pt>
    <dgm:pt modelId="{DD3FB5E4-CFE6-494A-A6CE-70CF25F3D996}" type="parTrans" cxnId="{CF6C277D-30E1-467B-9A84-3334E85AF56D}">
      <dgm:prSet/>
      <dgm:spPr/>
      <dgm:t>
        <a:bodyPr/>
        <a:lstStyle/>
        <a:p>
          <a:endParaRPr lang="vi-VN" sz="1400"/>
        </a:p>
      </dgm:t>
    </dgm:pt>
    <dgm:pt modelId="{DD217BF3-7AEC-488F-8D20-4AAA3A5196E2}" type="sibTrans" cxnId="{CF6C277D-30E1-467B-9A84-3334E85AF56D}">
      <dgm:prSet/>
      <dgm:spPr/>
      <dgm:t>
        <a:bodyPr/>
        <a:lstStyle/>
        <a:p>
          <a:endParaRPr lang="vi-VN" sz="1400"/>
        </a:p>
      </dgm:t>
    </dgm:pt>
    <dgm:pt modelId="{C0C04F5C-741D-4940-9EF7-DF197247D4FD}">
      <dgm:prSet custT="1">
        <dgm:style>
          <a:lnRef idx="1">
            <a:schemeClr val="accent3"/>
          </a:lnRef>
          <a:fillRef idx="2">
            <a:schemeClr val="accent3"/>
          </a:fillRef>
          <a:effectRef idx="1">
            <a:schemeClr val="accent3"/>
          </a:effectRef>
          <a:fontRef idx="minor">
            <a:schemeClr val="dk1"/>
          </a:fontRef>
        </dgm:style>
      </dgm:prSet>
      <dgm:spPr/>
      <dgm:t>
        <a:bodyPr/>
        <a:lstStyle/>
        <a:p>
          <a:r>
            <a:rPr lang="en-US" sz="1600" dirty="0" err="1" smtClean="0">
              <a:latin typeface="Times New Roman" pitchFamily="18" charset="0"/>
              <a:cs typeface="Times New Roman" pitchFamily="18" charset="0"/>
            </a:rPr>
            <a:t>Giám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đốc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dự</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án</a:t>
          </a:r>
          <a:endParaRPr lang="en-US" sz="1600" dirty="0" smtClean="0">
            <a:latin typeface="Times New Roman" pitchFamily="18" charset="0"/>
            <a:cs typeface="Times New Roman" pitchFamily="18" charset="0"/>
          </a:endParaRPr>
        </a:p>
        <a:p>
          <a:r>
            <a:rPr lang="en-US" sz="1600" b="1" dirty="0" err="1" smtClean="0">
              <a:latin typeface="Times New Roman" pitchFamily="18" charset="0"/>
              <a:cs typeface="Times New Roman" pitchFamily="18" charset="0"/>
            </a:rPr>
            <a:t>Nguyễn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Tuấn</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Huy</a:t>
          </a:r>
          <a:endParaRPr lang="vi-VN" sz="1600" b="1" dirty="0">
            <a:latin typeface="Times New Roman" pitchFamily="18" charset="0"/>
            <a:cs typeface="Times New Roman" pitchFamily="18" charset="0"/>
          </a:endParaRPr>
        </a:p>
      </dgm:t>
    </dgm:pt>
    <dgm:pt modelId="{2E32E33D-2477-42D6-A8F9-B465508C8DB3}" type="parTrans" cxnId="{8F290E61-C53E-4775-985B-EB274B31EE95}">
      <dgm:prSet/>
      <dgm:spPr/>
      <dgm:t>
        <a:bodyPr/>
        <a:lstStyle/>
        <a:p>
          <a:endParaRPr lang="vi-VN" sz="1400"/>
        </a:p>
      </dgm:t>
    </dgm:pt>
    <dgm:pt modelId="{C542C11D-B466-4CA3-AA8C-58B846E89127}" type="sibTrans" cxnId="{8F290E61-C53E-4775-985B-EB274B31EE95}">
      <dgm:prSet/>
      <dgm:spPr/>
      <dgm:t>
        <a:bodyPr/>
        <a:lstStyle/>
        <a:p>
          <a:endParaRPr lang="vi-VN" sz="1400"/>
        </a:p>
      </dgm:t>
    </dgm:pt>
    <dgm:pt modelId="{4428C390-D2D1-44B3-9A68-5395645A142C}" type="pres">
      <dgm:prSet presAssocID="{AE88BBF5-0131-4B14-AA4F-5C79BF595D72}" presName="hierChild1" presStyleCnt="0">
        <dgm:presLayoutVars>
          <dgm:orgChart val="1"/>
          <dgm:chPref val="1"/>
          <dgm:dir/>
          <dgm:animOne val="branch"/>
          <dgm:animLvl val="lvl"/>
          <dgm:resizeHandles/>
        </dgm:presLayoutVars>
      </dgm:prSet>
      <dgm:spPr/>
      <dgm:t>
        <a:bodyPr/>
        <a:lstStyle/>
        <a:p>
          <a:endParaRPr lang="vi-VN"/>
        </a:p>
      </dgm:t>
    </dgm:pt>
    <dgm:pt modelId="{ED5B50D4-01AB-4ED2-894B-36FF16224692}" type="pres">
      <dgm:prSet presAssocID="{C0C04F5C-741D-4940-9EF7-DF197247D4FD}" presName="hierRoot1" presStyleCnt="0">
        <dgm:presLayoutVars>
          <dgm:hierBranch val="init"/>
        </dgm:presLayoutVars>
      </dgm:prSet>
      <dgm:spPr/>
    </dgm:pt>
    <dgm:pt modelId="{08144D88-22F8-4839-A44A-20A2DE81E0AE}" type="pres">
      <dgm:prSet presAssocID="{C0C04F5C-741D-4940-9EF7-DF197247D4FD}" presName="rootComposite1" presStyleCnt="0"/>
      <dgm:spPr/>
    </dgm:pt>
    <dgm:pt modelId="{18AA1D25-31B1-402E-B7A2-8A82DCB8A16A}" type="pres">
      <dgm:prSet presAssocID="{C0C04F5C-741D-4940-9EF7-DF197247D4FD}" presName="rootText1" presStyleLbl="node0" presStyleIdx="0" presStyleCnt="1" custLinFactNeighborX="1771">
        <dgm:presLayoutVars>
          <dgm:chPref val="3"/>
        </dgm:presLayoutVars>
      </dgm:prSet>
      <dgm:spPr/>
      <dgm:t>
        <a:bodyPr/>
        <a:lstStyle/>
        <a:p>
          <a:endParaRPr lang="vi-VN"/>
        </a:p>
      </dgm:t>
    </dgm:pt>
    <dgm:pt modelId="{DE6D656C-D017-4C7B-8329-A38E932DC2D5}" type="pres">
      <dgm:prSet presAssocID="{C0C04F5C-741D-4940-9EF7-DF197247D4FD}" presName="rootConnector1" presStyleLbl="node1" presStyleIdx="0" presStyleCnt="0"/>
      <dgm:spPr/>
      <dgm:t>
        <a:bodyPr/>
        <a:lstStyle/>
        <a:p>
          <a:endParaRPr lang="vi-VN"/>
        </a:p>
      </dgm:t>
    </dgm:pt>
    <dgm:pt modelId="{DB24F03A-0E9F-4C11-A61E-4A688696F4D2}" type="pres">
      <dgm:prSet presAssocID="{C0C04F5C-741D-4940-9EF7-DF197247D4FD}" presName="hierChild2" presStyleCnt="0"/>
      <dgm:spPr/>
    </dgm:pt>
    <dgm:pt modelId="{69C2566B-5962-45F6-9055-D895AB77BD82}" type="pres">
      <dgm:prSet presAssocID="{90AF4E60-253C-48D2-A058-D835211C9955}" presName="Name37" presStyleLbl="parChTrans1D2" presStyleIdx="0" presStyleCnt="1"/>
      <dgm:spPr/>
      <dgm:t>
        <a:bodyPr/>
        <a:lstStyle/>
        <a:p>
          <a:endParaRPr lang="vi-VN"/>
        </a:p>
      </dgm:t>
    </dgm:pt>
    <dgm:pt modelId="{446BE7FF-BCBB-4ECD-B6F5-0638D97423B2}" type="pres">
      <dgm:prSet presAssocID="{14B310DD-B426-4E0D-9E52-1304EC6871CA}" presName="hierRoot2" presStyleCnt="0">
        <dgm:presLayoutVars>
          <dgm:hierBranch/>
        </dgm:presLayoutVars>
      </dgm:prSet>
      <dgm:spPr/>
    </dgm:pt>
    <dgm:pt modelId="{4B23D157-BAA9-4C3B-B8BE-59BB08B4237D}" type="pres">
      <dgm:prSet presAssocID="{14B310DD-B426-4E0D-9E52-1304EC6871CA}" presName="rootComposite" presStyleCnt="0"/>
      <dgm:spPr/>
    </dgm:pt>
    <dgm:pt modelId="{EB1C60B2-AEA8-4673-9BD0-83F11AE5BA9B}" type="pres">
      <dgm:prSet presAssocID="{14B310DD-B426-4E0D-9E52-1304EC6871CA}" presName="rootText" presStyleLbl="node2" presStyleIdx="0" presStyleCnt="1" custLinFactNeighborX="619" custLinFactNeighborY="-442">
        <dgm:presLayoutVars>
          <dgm:chPref val="3"/>
        </dgm:presLayoutVars>
      </dgm:prSet>
      <dgm:spPr/>
      <dgm:t>
        <a:bodyPr/>
        <a:lstStyle/>
        <a:p>
          <a:endParaRPr lang="vi-VN"/>
        </a:p>
      </dgm:t>
    </dgm:pt>
    <dgm:pt modelId="{2DBF4356-C400-4E07-B0A3-15E1DA119709}" type="pres">
      <dgm:prSet presAssocID="{14B310DD-B426-4E0D-9E52-1304EC6871CA}" presName="rootConnector" presStyleLbl="node2" presStyleIdx="0" presStyleCnt="1"/>
      <dgm:spPr/>
      <dgm:t>
        <a:bodyPr/>
        <a:lstStyle/>
        <a:p>
          <a:endParaRPr lang="vi-VN"/>
        </a:p>
      </dgm:t>
    </dgm:pt>
    <dgm:pt modelId="{E184CE68-5A24-4B27-8488-971302A1C85C}" type="pres">
      <dgm:prSet presAssocID="{14B310DD-B426-4E0D-9E52-1304EC6871CA}" presName="hierChild4" presStyleCnt="0"/>
      <dgm:spPr/>
    </dgm:pt>
    <dgm:pt modelId="{4D8A535C-AC0E-4078-AF7B-B349751DBBEA}" type="pres">
      <dgm:prSet presAssocID="{DD3FB5E4-CFE6-494A-A6CE-70CF25F3D996}" presName="Name35" presStyleLbl="parChTrans1D3" presStyleIdx="0" presStyleCnt="1"/>
      <dgm:spPr/>
      <dgm:t>
        <a:bodyPr/>
        <a:lstStyle/>
        <a:p>
          <a:endParaRPr lang="vi-VN"/>
        </a:p>
      </dgm:t>
    </dgm:pt>
    <dgm:pt modelId="{C5F48173-0057-4405-9E2F-C454BBCBE23D}" type="pres">
      <dgm:prSet presAssocID="{BDDCF2BF-EFE7-4225-8810-AF0A79684381}" presName="hierRoot2" presStyleCnt="0">
        <dgm:presLayoutVars>
          <dgm:hierBranch val="init"/>
        </dgm:presLayoutVars>
      </dgm:prSet>
      <dgm:spPr/>
    </dgm:pt>
    <dgm:pt modelId="{FD1F0177-8901-46D8-B62D-39612469D302}" type="pres">
      <dgm:prSet presAssocID="{BDDCF2BF-EFE7-4225-8810-AF0A79684381}" presName="rootComposite" presStyleCnt="0"/>
      <dgm:spPr/>
    </dgm:pt>
    <dgm:pt modelId="{C9618F5C-1469-4D3A-AFC7-9C5B70E1BB83}" type="pres">
      <dgm:prSet presAssocID="{BDDCF2BF-EFE7-4225-8810-AF0A79684381}" presName="rootText" presStyleLbl="node3" presStyleIdx="0" presStyleCnt="1" custScaleX="109047" custLinFactNeighborX="1771" custLinFactNeighborY="-829">
        <dgm:presLayoutVars>
          <dgm:chPref val="3"/>
        </dgm:presLayoutVars>
      </dgm:prSet>
      <dgm:spPr/>
      <dgm:t>
        <a:bodyPr/>
        <a:lstStyle/>
        <a:p>
          <a:endParaRPr lang="vi-VN"/>
        </a:p>
      </dgm:t>
    </dgm:pt>
    <dgm:pt modelId="{AB8EA97C-500E-4B38-904F-A6D1E4CEAE86}" type="pres">
      <dgm:prSet presAssocID="{BDDCF2BF-EFE7-4225-8810-AF0A79684381}" presName="rootConnector" presStyleLbl="node3" presStyleIdx="0" presStyleCnt="1"/>
      <dgm:spPr/>
      <dgm:t>
        <a:bodyPr/>
        <a:lstStyle/>
        <a:p>
          <a:endParaRPr lang="vi-VN"/>
        </a:p>
      </dgm:t>
    </dgm:pt>
    <dgm:pt modelId="{89B92E48-B1B4-4913-8FB6-493E74E9C465}" type="pres">
      <dgm:prSet presAssocID="{BDDCF2BF-EFE7-4225-8810-AF0A79684381}" presName="hierChild4" presStyleCnt="0"/>
      <dgm:spPr/>
    </dgm:pt>
    <dgm:pt modelId="{8236238F-84CB-4DAC-84A2-98E877E96DB3}" type="pres">
      <dgm:prSet presAssocID="{BDDCF2BF-EFE7-4225-8810-AF0A79684381}" presName="hierChild5" presStyleCnt="0"/>
      <dgm:spPr/>
    </dgm:pt>
    <dgm:pt modelId="{BD4BFFD4-A96B-4199-ADB4-F060D2C558D5}" type="pres">
      <dgm:prSet presAssocID="{14B310DD-B426-4E0D-9E52-1304EC6871CA}" presName="hierChild5" presStyleCnt="0"/>
      <dgm:spPr/>
    </dgm:pt>
    <dgm:pt modelId="{BE404CCD-DB02-41E0-9680-C129A697301B}" type="pres">
      <dgm:prSet presAssocID="{C0C04F5C-741D-4940-9EF7-DF197247D4FD}" presName="hierChild3" presStyleCnt="0"/>
      <dgm:spPr/>
    </dgm:pt>
  </dgm:ptLst>
  <dgm:cxnLst>
    <dgm:cxn modelId="{F56200C5-0487-45D5-8294-757D8EEE0A0C}" type="presOf" srcId="{C0C04F5C-741D-4940-9EF7-DF197247D4FD}" destId="{18AA1D25-31B1-402E-B7A2-8A82DCB8A16A}" srcOrd="0" destOrd="0" presId="urn:microsoft.com/office/officeart/2005/8/layout/orgChart1"/>
    <dgm:cxn modelId="{0B2196DA-0306-4F7E-B697-F309C28E04AD}" type="presOf" srcId="{DD3FB5E4-CFE6-494A-A6CE-70CF25F3D996}" destId="{4D8A535C-AC0E-4078-AF7B-B349751DBBEA}" srcOrd="0" destOrd="0" presId="urn:microsoft.com/office/officeart/2005/8/layout/orgChart1"/>
    <dgm:cxn modelId="{FAEECE04-8D9F-463D-BCF5-6D35F3F11CE2}" type="presOf" srcId="{14B310DD-B426-4E0D-9E52-1304EC6871CA}" destId="{2DBF4356-C400-4E07-B0A3-15E1DA119709}" srcOrd="1" destOrd="0" presId="urn:microsoft.com/office/officeart/2005/8/layout/orgChart1"/>
    <dgm:cxn modelId="{CEC225E2-CA1B-43D8-BF6A-6EEDF6DDDE80}" type="presOf" srcId="{14B310DD-B426-4E0D-9E52-1304EC6871CA}" destId="{EB1C60B2-AEA8-4673-9BD0-83F11AE5BA9B}" srcOrd="0" destOrd="0" presId="urn:microsoft.com/office/officeart/2005/8/layout/orgChart1"/>
    <dgm:cxn modelId="{A3C6E57A-EE3A-4C6B-9727-105A665E9C41}" srcId="{C0C04F5C-741D-4940-9EF7-DF197247D4FD}" destId="{14B310DD-B426-4E0D-9E52-1304EC6871CA}" srcOrd="0" destOrd="0" parTransId="{90AF4E60-253C-48D2-A058-D835211C9955}" sibTransId="{97FBBE6A-64A9-4B87-B8C7-1D0AE6E05EF5}"/>
    <dgm:cxn modelId="{7E80BD21-873C-436E-833B-22F549518915}" type="presOf" srcId="{C0C04F5C-741D-4940-9EF7-DF197247D4FD}" destId="{DE6D656C-D017-4C7B-8329-A38E932DC2D5}" srcOrd="1" destOrd="0" presId="urn:microsoft.com/office/officeart/2005/8/layout/orgChart1"/>
    <dgm:cxn modelId="{CF6C277D-30E1-467B-9A84-3334E85AF56D}" srcId="{14B310DD-B426-4E0D-9E52-1304EC6871CA}" destId="{BDDCF2BF-EFE7-4225-8810-AF0A79684381}" srcOrd="0" destOrd="0" parTransId="{DD3FB5E4-CFE6-494A-A6CE-70CF25F3D996}" sibTransId="{DD217BF3-7AEC-488F-8D20-4AAA3A5196E2}"/>
    <dgm:cxn modelId="{1C9BA6DD-2193-43D3-98BF-C5454D141F6C}" type="presOf" srcId="{AE88BBF5-0131-4B14-AA4F-5C79BF595D72}" destId="{4428C390-D2D1-44B3-9A68-5395645A142C}" srcOrd="0" destOrd="0" presId="urn:microsoft.com/office/officeart/2005/8/layout/orgChart1"/>
    <dgm:cxn modelId="{46DFECD6-4544-47C9-9687-2F64FF6E027E}" type="presOf" srcId="{90AF4E60-253C-48D2-A058-D835211C9955}" destId="{69C2566B-5962-45F6-9055-D895AB77BD82}" srcOrd="0" destOrd="0" presId="urn:microsoft.com/office/officeart/2005/8/layout/orgChart1"/>
    <dgm:cxn modelId="{27AA9F9C-B2F3-492F-968B-42FB848FDD70}" type="presOf" srcId="{BDDCF2BF-EFE7-4225-8810-AF0A79684381}" destId="{AB8EA97C-500E-4B38-904F-A6D1E4CEAE86}" srcOrd="1" destOrd="0" presId="urn:microsoft.com/office/officeart/2005/8/layout/orgChart1"/>
    <dgm:cxn modelId="{8F290E61-C53E-4775-985B-EB274B31EE95}" srcId="{AE88BBF5-0131-4B14-AA4F-5C79BF595D72}" destId="{C0C04F5C-741D-4940-9EF7-DF197247D4FD}" srcOrd="0" destOrd="0" parTransId="{2E32E33D-2477-42D6-A8F9-B465508C8DB3}" sibTransId="{C542C11D-B466-4CA3-AA8C-58B846E89127}"/>
    <dgm:cxn modelId="{366C0607-DC6C-4A33-B661-33EB001614A3}" type="presOf" srcId="{BDDCF2BF-EFE7-4225-8810-AF0A79684381}" destId="{C9618F5C-1469-4D3A-AFC7-9C5B70E1BB83}" srcOrd="0" destOrd="0" presId="urn:microsoft.com/office/officeart/2005/8/layout/orgChart1"/>
    <dgm:cxn modelId="{19B33C13-58E3-44EB-847D-49A9A9AC3E56}" type="presParOf" srcId="{4428C390-D2D1-44B3-9A68-5395645A142C}" destId="{ED5B50D4-01AB-4ED2-894B-36FF16224692}" srcOrd="0" destOrd="0" presId="urn:microsoft.com/office/officeart/2005/8/layout/orgChart1"/>
    <dgm:cxn modelId="{92F98667-C748-42A8-A267-39E121DB53DA}" type="presParOf" srcId="{ED5B50D4-01AB-4ED2-894B-36FF16224692}" destId="{08144D88-22F8-4839-A44A-20A2DE81E0AE}" srcOrd="0" destOrd="0" presId="urn:microsoft.com/office/officeart/2005/8/layout/orgChart1"/>
    <dgm:cxn modelId="{C7763A11-ED74-4DE4-92C1-BCD6C1C30A7E}" type="presParOf" srcId="{08144D88-22F8-4839-A44A-20A2DE81E0AE}" destId="{18AA1D25-31B1-402E-B7A2-8A82DCB8A16A}" srcOrd="0" destOrd="0" presId="urn:microsoft.com/office/officeart/2005/8/layout/orgChart1"/>
    <dgm:cxn modelId="{297C06E1-1D41-40D1-A03C-1768F1D988AE}" type="presParOf" srcId="{08144D88-22F8-4839-A44A-20A2DE81E0AE}" destId="{DE6D656C-D017-4C7B-8329-A38E932DC2D5}" srcOrd="1" destOrd="0" presId="urn:microsoft.com/office/officeart/2005/8/layout/orgChart1"/>
    <dgm:cxn modelId="{53A582B4-0484-46D6-AAC2-FD39462ACE10}" type="presParOf" srcId="{ED5B50D4-01AB-4ED2-894B-36FF16224692}" destId="{DB24F03A-0E9F-4C11-A61E-4A688696F4D2}" srcOrd="1" destOrd="0" presId="urn:microsoft.com/office/officeart/2005/8/layout/orgChart1"/>
    <dgm:cxn modelId="{753ABAD9-C801-4AFD-871A-BAD316967B5A}" type="presParOf" srcId="{DB24F03A-0E9F-4C11-A61E-4A688696F4D2}" destId="{69C2566B-5962-45F6-9055-D895AB77BD82}" srcOrd="0" destOrd="0" presId="urn:microsoft.com/office/officeart/2005/8/layout/orgChart1"/>
    <dgm:cxn modelId="{5B44A085-50E5-41EB-8067-C53C3938F359}" type="presParOf" srcId="{DB24F03A-0E9F-4C11-A61E-4A688696F4D2}" destId="{446BE7FF-BCBB-4ECD-B6F5-0638D97423B2}" srcOrd="1" destOrd="0" presId="urn:microsoft.com/office/officeart/2005/8/layout/orgChart1"/>
    <dgm:cxn modelId="{7315286A-FCEC-4050-87CA-DC2348C7E6B2}" type="presParOf" srcId="{446BE7FF-BCBB-4ECD-B6F5-0638D97423B2}" destId="{4B23D157-BAA9-4C3B-B8BE-59BB08B4237D}" srcOrd="0" destOrd="0" presId="urn:microsoft.com/office/officeart/2005/8/layout/orgChart1"/>
    <dgm:cxn modelId="{06F0B54B-5B74-4075-9655-5298A6D37023}" type="presParOf" srcId="{4B23D157-BAA9-4C3B-B8BE-59BB08B4237D}" destId="{EB1C60B2-AEA8-4673-9BD0-83F11AE5BA9B}" srcOrd="0" destOrd="0" presId="urn:microsoft.com/office/officeart/2005/8/layout/orgChart1"/>
    <dgm:cxn modelId="{C659A69D-4F98-4A34-9F55-747A271EC8D5}" type="presParOf" srcId="{4B23D157-BAA9-4C3B-B8BE-59BB08B4237D}" destId="{2DBF4356-C400-4E07-B0A3-15E1DA119709}" srcOrd="1" destOrd="0" presId="urn:microsoft.com/office/officeart/2005/8/layout/orgChart1"/>
    <dgm:cxn modelId="{DD0C7081-04E8-4C10-84BF-C0B6EEB798F0}" type="presParOf" srcId="{446BE7FF-BCBB-4ECD-B6F5-0638D97423B2}" destId="{E184CE68-5A24-4B27-8488-971302A1C85C}" srcOrd="1" destOrd="0" presId="urn:microsoft.com/office/officeart/2005/8/layout/orgChart1"/>
    <dgm:cxn modelId="{10682B93-F6FF-4965-80F0-C88977B92831}" type="presParOf" srcId="{E184CE68-5A24-4B27-8488-971302A1C85C}" destId="{4D8A535C-AC0E-4078-AF7B-B349751DBBEA}" srcOrd="0" destOrd="0" presId="urn:microsoft.com/office/officeart/2005/8/layout/orgChart1"/>
    <dgm:cxn modelId="{A79830EC-B456-4073-B1CE-6130188FA825}" type="presParOf" srcId="{E184CE68-5A24-4B27-8488-971302A1C85C}" destId="{C5F48173-0057-4405-9E2F-C454BBCBE23D}" srcOrd="1" destOrd="0" presId="urn:microsoft.com/office/officeart/2005/8/layout/orgChart1"/>
    <dgm:cxn modelId="{0BD3BA36-2434-41C2-95EE-CF0911725E56}" type="presParOf" srcId="{C5F48173-0057-4405-9E2F-C454BBCBE23D}" destId="{FD1F0177-8901-46D8-B62D-39612469D302}" srcOrd="0" destOrd="0" presId="urn:microsoft.com/office/officeart/2005/8/layout/orgChart1"/>
    <dgm:cxn modelId="{37F31A35-2BD9-40E4-9E75-D6F8E66043CB}" type="presParOf" srcId="{FD1F0177-8901-46D8-B62D-39612469D302}" destId="{C9618F5C-1469-4D3A-AFC7-9C5B70E1BB83}" srcOrd="0" destOrd="0" presId="urn:microsoft.com/office/officeart/2005/8/layout/orgChart1"/>
    <dgm:cxn modelId="{67DF3B69-49C7-48A0-9060-51F9D34E1B71}" type="presParOf" srcId="{FD1F0177-8901-46D8-B62D-39612469D302}" destId="{AB8EA97C-500E-4B38-904F-A6D1E4CEAE86}" srcOrd="1" destOrd="0" presId="urn:microsoft.com/office/officeart/2005/8/layout/orgChart1"/>
    <dgm:cxn modelId="{D1E8F23B-91C5-4077-B7A6-F49C23898DBA}" type="presParOf" srcId="{C5F48173-0057-4405-9E2F-C454BBCBE23D}" destId="{89B92E48-B1B4-4913-8FB6-493E74E9C465}" srcOrd="1" destOrd="0" presId="urn:microsoft.com/office/officeart/2005/8/layout/orgChart1"/>
    <dgm:cxn modelId="{4604E5C4-D0F3-4766-AA86-0FB0D640F19A}" type="presParOf" srcId="{C5F48173-0057-4405-9E2F-C454BBCBE23D}" destId="{8236238F-84CB-4DAC-84A2-98E877E96DB3}" srcOrd="2" destOrd="0" presId="urn:microsoft.com/office/officeart/2005/8/layout/orgChart1"/>
    <dgm:cxn modelId="{1DB8BE41-62C7-4F84-8A7A-FFE82111E272}" type="presParOf" srcId="{446BE7FF-BCBB-4ECD-B6F5-0638D97423B2}" destId="{BD4BFFD4-A96B-4199-ADB4-F060D2C558D5}" srcOrd="2" destOrd="0" presId="urn:microsoft.com/office/officeart/2005/8/layout/orgChart1"/>
    <dgm:cxn modelId="{A06B8151-569C-4A22-AAD9-926102DF94BE}" type="presParOf" srcId="{ED5B50D4-01AB-4ED2-894B-36FF16224692}" destId="{BE404CCD-DB02-41E0-9680-C129A697301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A3D95-E3D1-435B-8773-B7131421DEB6}">
      <dsp:nvSpPr>
        <dsp:cNvPr id="0" name=""/>
        <dsp:cNvSpPr/>
      </dsp:nvSpPr>
      <dsp:spPr>
        <a:xfrm rot="5400000">
          <a:off x="3492440" y="-1526732"/>
          <a:ext cx="927831" cy="4112039"/>
        </a:xfrm>
        <a:prstGeom prst="round2Same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b="1" kern="1200" dirty="0" err="1" smtClean="0">
              <a:solidFill>
                <a:srgbClr val="0070C0"/>
              </a:solidFill>
              <a:latin typeface="Times New Roman" pitchFamily="18" charset="0"/>
              <a:cs typeface="Times New Roman" pitchFamily="18" charset="0"/>
            </a:rPr>
            <a:t>Trung</a:t>
          </a:r>
          <a:r>
            <a:rPr lang="en-US" sz="2100" b="1" kern="1200" dirty="0" smtClean="0">
              <a:solidFill>
                <a:srgbClr val="0070C0"/>
              </a:solidFill>
              <a:latin typeface="Times New Roman" pitchFamily="18" charset="0"/>
              <a:cs typeface="Times New Roman" pitchFamily="18" charset="0"/>
            </a:rPr>
            <a:t> </a:t>
          </a:r>
          <a:r>
            <a:rPr lang="en-US" sz="2100" b="1" kern="1200" dirty="0" err="1" smtClean="0">
              <a:solidFill>
                <a:srgbClr val="0070C0"/>
              </a:solidFill>
              <a:latin typeface="Times New Roman" pitchFamily="18" charset="0"/>
              <a:cs typeface="Times New Roman" pitchFamily="18" charset="0"/>
            </a:rPr>
            <a:t>tâm</a:t>
          </a:r>
          <a:r>
            <a:rPr lang="en-US" sz="2100" b="1" kern="1200" dirty="0" smtClean="0">
              <a:solidFill>
                <a:srgbClr val="0070C0"/>
              </a:solidFill>
              <a:latin typeface="Times New Roman" pitchFamily="18" charset="0"/>
              <a:cs typeface="Times New Roman" pitchFamily="18" charset="0"/>
            </a:rPr>
            <a:t> DV ĐPT &amp; GTGT </a:t>
          </a:r>
          <a:r>
            <a:rPr lang="en-US" sz="2100" b="1" kern="1200" dirty="0" err="1" smtClean="0">
              <a:solidFill>
                <a:srgbClr val="0070C0"/>
              </a:solidFill>
              <a:latin typeface="Times New Roman" pitchFamily="18" charset="0"/>
              <a:cs typeface="Times New Roman" pitchFamily="18" charset="0"/>
            </a:rPr>
            <a:t>MobiFone</a:t>
          </a:r>
          <a:endParaRPr lang="en-US" sz="2100" kern="1200" dirty="0">
            <a:solidFill>
              <a:srgbClr val="0070C0"/>
            </a:solidFill>
          </a:endParaRPr>
        </a:p>
      </dsp:txBody>
      <dsp:txXfrm rot="-5400000">
        <a:off x="1900337" y="110664"/>
        <a:ext cx="4066746" cy="837245"/>
      </dsp:txXfrm>
    </dsp:sp>
    <dsp:sp modelId="{78BBDA37-AF61-49C5-8716-BA35DDF5EA5C}">
      <dsp:nvSpPr>
        <dsp:cNvPr id="0" name=""/>
        <dsp:cNvSpPr/>
      </dsp:nvSpPr>
      <dsp:spPr>
        <a:xfrm>
          <a:off x="62458" y="1243"/>
          <a:ext cx="1837878" cy="1056086"/>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b="1" kern="1200" dirty="0" err="1" smtClean="0"/>
            <a:t>Đối</a:t>
          </a:r>
          <a:r>
            <a:rPr lang="en-US" sz="2600" b="1" kern="1200" dirty="0" smtClean="0"/>
            <a:t> </a:t>
          </a:r>
          <a:r>
            <a:rPr lang="en-US" sz="2600" b="1" kern="1200" dirty="0" err="1" smtClean="0">
              <a:latin typeface="Times New Roman" pitchFamily="18" charset="0"/>
              <a:cs typeface="Times New Roman" pitchFamily="18" charset="0"/>
            </a:rPr>
            <a:t>tác</a:t>
          </a:r>
          <a:endParaRPr lang="en-US" sz="2600" b="1" kern="1200" dirty="0">
            <a:latin typeface="Times New Roman" pitchFamily="18" charset="0"/>
            <a:cs typeface="Times New Roman" pitchFamily="18" charset="0"/>
          </a:endParaRPr>
        </a:p>
      </dsp:txBody>
      <dsp:txXfrm>
        <a:off x="114012" y="52797"/>
        <a:ext cx="1734770" cy="952978"/>
      </dsp:txXfrm>
    </dsp:sp>
    <dsp:sp modelId="{6F7309C1-288D-42CF-9B33-E994D006C757}">
      <dsp:nvSpPr>
        <dsp:cNvPr id="0" name=""/>
        <dsp:cNvSpPr/>
      </dsp:nvSpPr>
      <dsp:spPr>
        <a:xfrm rot="5400000">
          <a:off x="3172476" y="91354"/>
          <a:ext cx="1657571" cy="4064559"/>
        </a:xfrm>
        <a:prstGeom prst="round2Same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pt-BR" sz="2100" b="1" kern="1200" dirty="0" smtClean="0">
              <a:solidFill>
                <a:srgbClr val="0070C0"/>
              </a:solidFill>
              <a:latin typeface="Times New Roman" pitchFamily="18" charset="0"/>
              <a:ea typeface="+mn-ea"/>
              <a:cs typeface="Times New Roman" pitchFamily="18" charset="0"/>
            </a:rPr>
            <a:t>Liên</a:t>
          </a:r>
          <a:r>
            <a:rPr lang="pt-BR" sz="2100" b="1" kern="1200" baseline="0" dirty="0" smtClean="0">
              <a:solidFill>
                <a:srgbClr val="0070C0"/>
              </a:solidFill>
              <a:latin typeface="Times New Roman" pitchFamily="18" charset="0"/>
              <a:ea typeface="+mn-ea"/>
              <a:cs typeface="Times New Roman" pitchFamily="18" charset="0"/>
            </a:rPr>
            <a:t> danh </a:t>
          </a:r>
          <a:r>
            <a:rPr lang="pt-BR" sz="2100" b="1" kern="1200" dirty="0" smtClean="0">
              <a:solidFill>
                <a:srgbClr val="0070C0"/>
              </a:solidFill>
              <a:latin typeface="Times New Roman" pitchFamily="18" charset="0"/>
              <a:ea typeface="+mn-ea"/>
              <a:cs typeface="Times New Roman" pitchFamily="18" charset="0"/>
            </a:rPr>
            <a:t>Công ty CP Công nghệ Tài chính Viễn thông FTL </a:t>
          </a:r>
          <a:r>
            <a:rPr lang="en-US" sz="2100" b="1" kern="1200" dirty="0" smtClean="0">
              <a:solidFill>
                <a:srgbClr val="0070C0"/>
              </a:solidFill>
              <a:latin typeface="Times New Roman" pitchFamily="18" charset="0"/>
              <a:ea typeface="+mn-ea"/>
              <a:cs typeface="Times New Roman" pitchFamily="18" charset="0"/>
            </a:rPr>
            <a:t>- </a:t>
          </a:r>
          <a:r>
            <a:rPr lang="en-US" sz="2100" b="1" kern="1200" dirty="0" err="1" smtClean="0">
              <a:solidFill>
                <a:srgbClr val="0070C0"/>
              </a:solidFill>
              <a:latin typeface="Times New Roman" pitchFamily="18" charset="0"/>
              <a:ea typeface="+mn-ea"/>
              <a:cs typeface="Times New Roman" pitchFamily="18" charset="0"/>
            </a:rPr>
            <a:t>Công</a:t>
          </a:r>
          <a:r>
            <a:rPr lang="en-US" sz="2100" b="1" kern="1200" dirty="0" smtClean="0">
              <a:solidFill>
                <a:srgbClr val="0070C0"/>
              </a:solidFill>
              <a:latin typeface="Times New Roman" pitchFamily="18" charset="0"/>
              <a:ea typeface="+mn-ea"/>
              <a:cs typeface="Times New Roman" pitchFamily="18" charset="0"/>
            </a:rPr>
            <a:t> </a:t>
          </a:r>
          <a:r>
            <a:rPr lang="en-US" sz="2100" b="1" kern="1200" dirty="0" err="1" smtClean="0">
              <a:solidFill>
                <a:srgbClr val="0070C0"/>
              </a:solidFill>
              <a:latin typeface="Times New Roman" pitchFamily="18" charset="0"/>
              <a:ea typeface="+mn-ea"/>
              <a:cs typeface="Times New Roman" pitchFamily="18" charset="0"/>
            </a:rPr>
            <a:t>ty</a:t>
          </a:r>
          <a:r>
            <a:rPr lang="en-US" sz="2100" b="1" kern="1200" dirty="0" smtClean="0">
              <a:solidFill>
                <a:srgbClr val="0070C0"/>
              </a:solidFill>
              <a:latin typeface="Times New Roman" pitchFamily="18" charset="0"/>
              <a:ea typeface="+mn-ea"/>
              <a:cs typeface="Times New Roman" pitchFamily="18" charset="0"/>
            </a:rPr>
            <a:t> </a:t>
          </a:r>
          <a:r>
            <a:rPr lang="en-US" sz="2100" b="1" kern="1200" dirty="0" err="1" smtClean="0">
              <a:solidFill>
                <a:srgbClr val="0070C0"/>
              </a:solidFill>
              <a:latin typeface="Times New Roman" pitchFamily="18" charset="0"/>
              <a:ea typeface="+mn-ea"/>
              <a:cs typeface="Times New Roman" pitchFamily="18" charset="0"/>
            </a:rPr>
            <a:t>Cổ</a:t>
          </a:r>
          <a:r>
            <a:rPr lang="en-US" sz="2100" b="1" kern="1200" dirty="0" smtClean="0">
              <a:solidFill>
                <a:srgbClr val="0070C0"/>
              </a:solidFill>
              <a:latin typeface="Times New Roman" pitchFamily="18" charset="0"/>
              <a:ea typeface="+mn-ea"/>
              <a:cs typeface="Times New Roman" pitchFamily="18" charset="0"/>
            </a:rPr>
            <a:t> </a:t>
          </a:r>
          <a:r>
            <a:rPr lang="en-US" sz="2100" b="1" kern="1200" dirty="0" err="1" smtClean="0">
              <a:solidFill>
                <a:srgbClr val="0070C0"/>
              </a:solidFill>
              <a:latin typeface="Times New Roman" pitchFamily="18" charset="0"/>
              <a:ea typeface="+mn-ea"/>
              <a:cs typeface="Times New Roman" pitchFamily="18" charset="0"/>
            </a:rPr>
            <a:t>Phần</a:t>
          </a:r>
          <a:r>
            <a:rPr lang="en-US" sz="2100" b="1" kern="1200" dirty="0" smtClean="0">
              <a:solidFill>
                <a:srgbClr val="0070C0"/>
              </a:solidFill>
              <a:latin typeface="Times New Roman" pitchFamily="18" charset="0"/>
              <a:ea typeface="+mn-ea"/>
              <a:cs typeface="Times New Roman" pitchFamily="18" charset="0"/>
            </a:rPr>
            <a:t> </a:t>
          </a:r>
          <a:r>
            <a:rPr lang="en-US" sz="2100" b="1" kern="1200" dirty="0" err="1" smtClean="0">
              <a:solidFill>
                <a:srgbClr val="0070C0"/>
              </a:solidFill>
              <a:latin typeface="Times New Roman" pitchFamily="18" charset="0"/>
              <a:ea typeface="+mn-ea"/>
              <a:cs typeface="Times New Roman" pitchFamily="18" charset="0"/>
            </a:rPr>
            <a:t>Phát</a:t>
          </a:r>
          <a:r>
            <a:rPr lang="en-US" sz="2100" b="1" kern="1200" dirty="0" smtClean="0">
              <a:solidFill>
                <a:srgbClr val="0070C0"/>
              </a:solidFill>
              <a:latin typeface="Times New Roman" pitchFamily="18" charset="0"/>
              <a:ea typeface="+mn-ea"/>
              <a:cs typeface="Times New Roman" pitchFamily="18" charset="0"/>
            </a:rPr>
            <a:t> </a:t>
          </a:r>
          <a:r>
            <a:rPr lang="en-US" sz="2100" b="1" kern="1200" dirty="0" err="1" smtClean="0">
              <a:solidFill>
                <a:srgbClr val="0070C0"/>
              </a:solidFill>
              <a:latin typeface="Times New Roman" pitchFamily="18" charset="0"/>
              <a:ea typeface="+mn-ea"/>
              <a:cs typeface="Times New Roman" pitchFamily="18" charset="0"/>
            </a:rPr>
            <a:t>Triển</a:t>
          </a:r>
          <a:r>
            <a:rPr lang="en-US" sz="2100" b="1" kern="1200" dirty="0" smtClean="0">
              <a:solidFill>
                <a:srgbClr val="0070C0"/>
              </a:solidFill>
              <a:latin typeface="Times New Roman" pitchFamily="18" charset="0"/>
              <a:ea typeface="+mn-ea"/>
              <a:cs typeface="Times New Roman" pitchFamily="18" charset="0"/>
            </a:rPr>
            <a:t> </a:t>
          </a:r>
          <a:r>
            <a:rPr lang="en-US" sz="2100" b="1" kern="1200" dirty="0" err="1" smtClean="0">
              <a:solidFill>
                <a:srgbClr val="0070C0"/>
              </a:solidFill>
              <a:latin typeface="Times New Roman" pitchFamily="18" charset="0"/>
              <a:ea typeface="+mn-ea"/>
              <a:cs typeface="Times New Roman" pitchFamily="18" charset="0"/>
            </a:rPr>
            <a:t>Công</a:t>
          </a:r>
          <a:r>
            <a:rPr lang="en-US" sz="2100" b="1" kern="1200" dirty="0" smtClean="0">
              <a:solidFill>
                <a:srgbClr val="0070C0"/>
              </a:solidFill>
              <a:latin typeface="Times New Roman" pitchFamily="18" charset="0"/>
              <a:ea typeface="+mn-ea"/>
              <a:cs typeface="Times New Roman" pitchFamily="18" charset="0"/>
            </a:rPr>
            <a:t> </a:t>
          </a:r>
          <a:r>
            <a:rPr lang="en-US" sz="2100" b="1" kern="1200" dirty="0" err="1" smtClean="0">
              <a:solidFill>
                <a:srgbClr val="0070C0"/>
              </a:solidFill>
              <a:latin typeface="Times New Roman" pitchFamily="18" charset="0"/>
              <a:ea typeface="+mn-ea"/>
              <a:cs typeface="Times New Roman" pitchFamily="18" charset="0"/>
            </a:rPr>
            <a:t>Nghệ</a:t>
          </a:r>
          <a:r>
            <a:rPr lang="en-US" sz="2100" b="1" kern="1200" dirty="0" smtClean="0">
              <a:solidFill>
                <a:srgbClr val="0070C0"/>
              </a:solidFill>
              <a:latin typeface="Times New Roman" pitchFamily="18" charset="0"/>
              <a:ea typeface="+mn-ea"/>
              <a:cs typeface="Times New Roman" pitchFamily="18" charset="0"/>
            </a:rPr>
            <a:t> </a:t>
          </a:r>
          <a:r>
            <a:rPr lang="en-US" sz="2100" b="1" kern="1200" dirty="0" err="1" smtClean="0">
              <a:solidFill>
                <a:srgbClr val="0070C0"/>
              </a:solidFill>
              <a:latin typeface="Times New Roman" pitchFamily="18" charset="0"/>
              <a:ea typeface="+mn-ea"/>
              <a:cs typeface="Times New Roman" pitchFamily="18" charset="0"/>
            </a:rPr>
            <a:t>Viễn</a:t>
          </a:r>
          <a:r>
            <a:rPr lang="en-US" sz="2100" b="1" kern="1200" dirty="0" smtClean="0">
              <a:solidFill>
                <a:srgbClr val="0070C0"/>
              </a:solidFill>
              <a:latin typeface="Times New Roman" pitchFamily="18" charset="0"/>
              <a:ea typeface="+mn-ea"/>
              <a:cs typeface="Times New Roman" pitchFamily="18" charset="0"/>
            </a:rPr>
            <a:t> </a:t>
          </a:r>
          <a:r>
            <a:rPr lang="en-US" sz="2100" b="1" kern="1200" dirty="0" err="1" smtClean="0">
              <a:solidFill>
                <a:srgbClr val="0070C0"/>
              </a:solidFill>
              <a:latin typeface="Times New Roman" pitchFamily="18" charset="0"/>
              <a:ea typeface="+mn-ea"/>
              <a:cs typeface="Times New Roman" pitchFamily="18" charset="0"/>
            </a:rPr>
            <a:t>Thông</a:t>
          </a:r>
          <a:r>
            <a:rPr lang="en-US" sz="2100" b="1" kern="1200" dirty="0" smtClean="0">
              <a:solidFill>
                <a:srgbClr val="0070C0"/>
              </a:solidFill>
              <a:latin typeface="Times New Roman" pitchFamily="18" charset="0"/>
              <a:ea typeface="+mn-ea"/>
              <a:cs typeface="Times New Roman" pitchFamily="18" charset="0"/>
            </a:rPr>
            <a:t> Tin </a:t>
          </a:r>
          <a:r>
            <a:rPr lang="en-US" sz="2100" b="1" kern="1200" dirty="0" err="1" smtClean="0">
              <a:solidFill>
                <a:srgbClr val="0070C0"/>
              </a:solidFill>
              <a:latin typeface="Times New Roman" pitchFamily="18" charset="0"/>
              <a:ea typeface="+mn-ea"/>
              <a:cs typeface="Times New Roman" pitchFamily="18" charset="0"/>
            </a:rPr>
            <a:t>Học</a:t>
          </a:r>
          <a:r>
            <a:rPr lang="en-US" sz="2100" b="1" kern="1200" dirty="0" smtClean="0">
              <a:solidFill>
                <a:srgbClr val="0070C0"/>
              </a:solidFill>
              <a:latin typeface="Times New Roman" pitchFamily="18" charset="0"/>
              <a:ea typeface="+mn-ea"/>
              <a:cs typeface="Times New Roman" pitchFamily="18" charset="0"/>
            </a:rPr>
            <a:t> Sun </a:t>
          </a:r>
          <a:r>
            <a:rPr lang="en-US" sz="2100" b="1" kern="1200" dirty="0" err="1" smtClean="0">
              <a:solidFill>
                <a:srgbClr val="0070C0"/>
              </a:solidFill>
              <a:latin typeface="Times New Roman" pitchFamily="18" charset="0"/>
              <a:ea typeface="+mn-ea"/>
              <a:cs typeface="Times New Roman" pitchFamily="18" charset="0"/>
            </a:rPr>
            <a:t>Việt</a:t>
          </a:r>
          <a:endParaRPr lang="en-US" sz="2100" b="1" kern="1200" dirty="0">
            <a:solidFill>
              <a:srgbClr val="0070C0"/>
            </a:solidFill>
          </a:endParaRPr>
        </a:p>
      </dsp:txBody>
      <dsp:txXfrm rot="-5400000">
        <a:off x="1968982" y="1375764"/>
        <a:ext cx="3983643" cy="1495739"/>
      </dsp:txXfrm>
    </dsp:sp>
    <dsp:sp modelId="{4C1F43A0-443E-4842-8B4A-8E2E4584DF80}">
      <dsp:nvSpPr>
        <dsp:cNvPr id="0" name=""/>
        <dsp:cNvSpPr/>
      </dsp:nvSpPr>
      <dsp:spPr>
        <a:xfrm>
          <a:off x="62458" y="1154267"/>
          <a:ext cx="1906524" cy="1938734"/>
        </a:xfrm>
        <a:prstGeom prst="round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b="1" kern="1200" dirty="0" err="1" smtClean="0">
              <a:latin typeface="Times New Roman" pitchFamily="18" charset="0"/>
              <a:cs typeface="Times New Roman" pitchFamily="18" charset="0"/>
            </a:rPr>
            <a:t>Đơn</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vị</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cung</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cấp</a:t>
          </a:r>
          <a:endParaRPr lang="en-US" sz="2600" b="1" kern="1200" dirty="0">
            <a:latin typeface="Times New Roman" pitchFamily="18" charset="0"/>
            <a:cs typeface="Times New Roman" pitchFamily="18" charset="0"/>
          </a:endParaRPr>
        </a:p>
      </dsp:txBody>
      <dsp:txXfrm>
        <a:off x="155527" y="1247336"/>
        <a:ext cx="1720386" cy="1752596"/>
      </dsp:txXfrm>
    </dsp:sp>
    <dsp:sp modelId="{EE31BCF3-F0DE-4562-907B-368B1C3E1C77}">
      <dsp:nvSpPr>
        <dsp:cNvPr id="0" name=""/>
        <dsp:cNvSpPr/>
      </dsp:nvSpPr>
      <dsp:spPr>
        <a:xfrm rot="5400000">
          <a:off x="3628151" y="1570327"/>
          <a:ext cx="656408" cy="4112039"/>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80010" tIns="40005" rIns="80010" bIns="40005"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smtClean="0">
              <a:solidFill>
                <a:srgbClr val="0070C0"/>
              </a:solidFill>
              <a:latin typeface="Times New Roman" pitchFamily="18" charset="0"/>
              <a:cs typeface="Times New Roman" pitchFamily="18" charset="0"/>
            </a:rPr>
            <a:t>22 MM</a:t>
          </a:r>
          <a:endParaRPr lang="en-US" sz="2400" b="1" kern="1200" dirty="0">
            <a:solidFill>
              <a:srgbClr val="0070C0"/>
            </a:solidFill>
            <a:latin typeface="Times New Roman" pitchFamily="18" charset="0"/>
            <a:cs typeface="Times New Roman" pitchFamily="18" charset="0"/>
          </a:endParaRPr>
        </a:p>
      </dsp:txBody>
      <dsp:txXfrm rot="-5400000">
        <a:off x="1900336" y="3330186"/>
        <a:ext cx="4079996" cy="592322"/>
      </dsp:txXfrm>
    </dsp:sp>
    <dsp:sp modelId="{71A76C78-B744-4B58-A009-7B952D54C854}">
      <dsp:nvSpPr>
        <dsp:cNvPr id="0" name=""/>
        <dsp:cNvSpPr/>
      </dsp:nvSpPr>
      <dsp:spPr>
        <a:xfrm>
          <a:off x="62458" y="3189938"/>
          <a:ext cx="1837878" cy="872818"/>
        </a:xfrm>
        <a:prstGeom prst="round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b="1" kern="1200" dirty="0" err="1" smtClean="0">
              <a:latin typeface="Times New Roman" pitchFamily="18" charset="0"/>
              <a:cs typeface="Times New Roman" pitchFamily="18" charset="0"/>
            </a:rPr>
            <a:t>Quy</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mô</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dự</a:t>
          </a:r>
          <a:r>
            <a:rPr lang="en-US" sz="2600" b="1" kern="1200" dirty="0" smtClean="0">
              <a:latin typeface="Times New Roman" pitchFamily="18" charset="0"/>
              <a:cs typeface="Times New Roman" pitchFamily="18" charset="0"/>
            </a:rPr>
            <a:t> </a:t>
          </a:r>
          <a:r>
            <a:rPr lang="en-US" sz="2600" b="1" kern="1200" dirty="0" err="1" smtClean="0">
              <a:latin typeface="Times New Roman" pitchFamily="18" charset="0"/>
              <a:cs typeface="Times New Roman" pitchFamily="18" charset="0"/>
            </a:rPr>
            <a:t>án</a:t>
          </a:r>
          <a:endParaRPr lang="en-US" sz="2600" b="1" kern="1200" dirty="0">
            <a:latin typeface="Times New Roman" pitchFamily="18" charset="0"/>
            <a:cs typeface="Times New Roman" pitchFamily="18" charset="0"/>
          </a:endParaRPr>
        </a:p>
      </dsp:txBody>
      <dsp:txXfrm>
        <a:off x="105065" y="3232545"/>
        <a:ext cx="1752664" cy="7876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50933-E542-4AB7-98C8-5F86362097BE}">
      <dsp:nvSpPr>
        <dsp:cNvPr id="0" name=""/>
        <dsp:cNvSpPr/>
      </dsp:nvSpPr>
      <dsp:spPr>
        <a:xfrm>
          <a:off x="852" y="70821"/>
          <a:ext cx="3325271" cy="1995163"/>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err="1" smtClean="0">
              <a:latin typeface="Times New Roman" pitchFamily="18" charset="0"/>
              <a:cs typeface="Times New Roman" pitchFamily="18" charset="0"/>
            </a:rPr>
            <a:t>Quản</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lý</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đối</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tác</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kinh</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doanh</a:t>
          </a:r>
          <a:r>
            <a:rPr lang="en-US" sz="3000" kern="1200" dirty="0" smtClean="0">
              <a:latin typeface="Times New Roman" pitchFamily="18" charset="0"/>
              <a:cs typeface="Times New Roman" pitchFamily="18" charset="0"/>
            </a:rPr>
            <a:t> DV SMS </a:t>
          </a:r>
          <a:r>
            <a:rPr lang="en-US" sz="3000" kern="1200" dirty="0" err="1" smtClean="0">
              <a:latin typeface="Times New Roman" pitchFamily="18" charset="0"/>
              <a:cs typeface="Times New Roman" pitchFamily="18" charset="0"/>
            </a:rPr>
            <a:t>Brandname</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tại</a:t>
          </a:r>
          <a:r>
            <a:rPr lang="en-US" sz="3000" kern="1200" dirty="0" smtClean="0">
              <a:latin typeface="Times New Roman" pitchFamily="18" charset="0"/>
              <a:cs typeface="Times New Roman" pitchFamily="18" charset="0"/>
            </a:rPr>
            <a:t> MAS </a:t>
          </a:r>
          <a:r>
            <a:rPr lang="en-US" sz="3000" kern="1200" dirty="0" err="1" smtClean="0">
              <a:latin typeface="Times New Roman" pitchFamily="18" charset="0"/>
              <a:cs typeface="Times New Roman" pitchFamily="18" charset="0"/>
            </a:rPr>
            <a:t>và</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các</a:t>
          </a:r>
          <a:r>
            <a:rPr lang="en-US" sz="3000" kern="1200" dirty="0" smtClean="0">
              <a:latin typeface="Times New Roman" pitchFamily="18" charset="0"/>
              <a:cs typeface="Times New Roman" pitchFamily="18" charset="0"/>
            </a:rPr>
            <a:t> CTKV</a:t>
          </a:r>
          <a:endParaRPr lang="en-US" sz="3000" kern="1200" dirty="0"/>
        </a:p>
      </dsp:txBody>
      <dsp:txXfrm>
        <a:off x="852" y="70821"/>
        <a:ext cx="3325271" cy="1995163"/>
      </dsp:txXfrm>
    </dsp:sp>
    <dsp:sp modelId="{8E1F2F5F-5121-4E4D-9FC3-E0E780E0862F}">
      <dsp:nvSpPr>
        <dsp:cNvPr id="0" name=""/>
        <dsp:cNvSpPr/>
      </dsp:nvSpPr>
      <dsp:spPr>
        <a:xfrm>
          <a:off x="3658651" y="70821"/>
          <a:ext cx="3325271" cy="1995163"/>
        </a:xfrm>
        <a:prstGeom prst="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err="1" smtClean="0">
              <a:latin typeface="Times New Roman" pitchFamily="18" charset="0"/>
              <a:cs typeface="Times New Roman" pitchFamily="18" charset="0"/>
            </a:rPr>
            <a:t>Quản</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lý</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quy</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trình</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gửi</a:t>
          </a:r>
          <a:r>
            <a:rPr lang="en-US" sz="3000" kern="1200" dirty="0" smtClean="0">
              <a:latin typeface="Times New Roman" pitchFamily="18" charset="0"/>
              <a:cs typeface="Times New Roman" pitchFamily="18" charset="0"/>
            </a:rPr>
            <a:t> tin </a:t>
          </a:r>
          <a:r>
            <a:rPr lang="en-US" sz="3000" kern="1200" dirty="0" err="1" smtClean="0">
              <a:latin typeface="Times New Roman" pitchFamily="18" charset="0"/>
              <a:cs typeface="Times New Roman" pitchFamily="18" charset="0"/>
            </a:rPr>
            <a:t>nội</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mạng</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liên</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mạng</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theo</a:t>
          </a:r>
          <a:r>
            <a:rPr lang="en-US" sz="3000" kern="1200" dirty="0" smtClean="0">
              <a:latin typeface="Times New Roman" pitchFamily="18" charset="0"/>
              <a:cs typeface="Times New Roman" pitchFamily="18" charset="0"/>
            </a:rPr>
            <a:t> DV, </a:t>
          </a:r>
          <a:r>
            <a:rPr lang="en-US" sz="3000" kern="1200" dirty="0" err="1" smtClean="0">
              <a:latin typeface="Times New Roman" pitchFamily="18" charset="0"/>
              <a:cs typeface="Times New Roman" pitchFamily="18" charset="0"/>
            </a:rPr>
            <a:t>lĩnh</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vực</a:t>
          </a:r>
          <a:endParaRPr lang="en-US" sz="3000" kern="1200" dirty="0"/>
        </a:p>
      </dsp:txBody>
      <dsp:txXfrm>
        <a:off x="3658651" y="70821"/>
        <a:ext cx="3325271" cy="1995163"/>
      </dsp:txXfrm>
    </dsp:sp>
    <dsp:sp modelId="{013AF16C-7573-4C8A-9964-7E5862162044}">
      <dsp:nvSpPr>
        <dsp:cNvPr id="0" name=""/>
        <dsp:cNvSpPr/>
      </dsp:nvSpPr>
      <dsp:spPr>
        <a:xfrm>
          <a:off x="0" y="2376265"/>
          <a:ext cx="3325271" cy="1995163"/>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err="1" smtClean="0">
              <a:latin typeface="Times New Roman" pitchFamily="18" charset="0"/>
              <a:cs typeface="Times New Roman" pitchFamily="18" charset="0"/>
            </a:rPr>
            <a:t>Xây</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dựng</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kênh</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phân</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phối</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theo</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nhiều</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cấp</a:t>
          </a:r>
          <a:endParaRPr lang="en-US" sz="3000" kern="1200" dirty="0"/>
        </a:p>
      </dsp:txBody>
      <dsp:txXfrm>
        <a:off x="0" y="2376265"/>
        <a:ext cx="3325271" cy="1995163"/>
      </dsp:txXfrm>
    </dsp:sp>
    <dsp:sp modelId="{BA7D1E73-DDDF-40F1-BCAB-D19F92F1CA3E}">
      <dsp:nvSpPr>
        <dsp:cNvPr id="0" name=""/>
        <dsp:cNvSpPr/>
      </dsp:nvSpPr>
      <dsp:spPr>
        <a:xfrm>
          <a:off x="3658651" y="2398511"/>
          <a:ext cx="3325271" cy="1995163"/>
        </a:xfrm>
        <a:prstGeom prst="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err="1" smtClean="0">
              <a:latin typeface="Times New Roman" pitchFamily="18" charset="0"/>
              <a:cs typeface="Times New Roman" pitchFamily="18" charset="0"/>
            </a:rPr>
            <a:t>Tối</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ưu</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hiệu</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năng</a:t>
          </a:r>
          <a:r>
            <a:rPr lang="en-US" sz="3000" kern="1200" dirty="0" smtClean="0">
              <a:latin typeface="Times New Roman" pitchFamily="18" charset="0"/>
              <a:cs typeface="Times New Roman" pitchFamily="18" charset="0"/>
            </a:rPr>
            <a:t> </a:t>
          </a:r>
          <a:r>
            <a:rPr lang="en-US" sz="3000" kern="1200" dirty="0" err="1" smtClean="0">
              <a:latin typeface="Times New Roman" pitchFamily="18" charset="0"/>
              <a:cs typeface="Times New Roman" pitchFamily="18" charset="0"/>
            </a:rPr>
            <a:t>gửi</a:t>
          </a:r>
          <a:r>
            <a:rPr lang="en-US" sz="3000" kern="1200" dirty="0" smtClean="0">
              <a:latin typeface="Times New Roman" pitchFamily="18" charset="0"/>
              <a:cs typeface="Times New Roman" pitchFamily="18" charset="0"/>
            </a:rPr>
            <a:t> tin: 1000 TPS</a:t>
          </a:r>
          <a:endParaRPr lang="en-US" sz="3000" kern="1200" dirty="0"/>
        </a:p>
      </dsp:txBody>
      <dsp:txXfrm>
        <a:off x="3658651" y="2398511"/>
        <a:ext cx="3325271" cy="19951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0E130-B3A2-4B74-8A08-46FD7942387F}">
      <dsp:nvSpPr>
        <dsp:cNvPr id="0" name=""/>
        <dsp:cNvSpPr/>
      </dsp:nvSpPr>
      <dsp:spPr>
        <a:xfrm>
          <a:off x="2183900" y="2409339"/>
          <a:ext cx="2352607" cy="2339965"/>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en-US" sz="3700" b="1" kern="1200" dirty="0" err="1" smtClean="0">
              <a:latin typeface="Times New Roman" pitchFamily="18" charset="0"/>
              <a:cs typeface="Times New Roman" pitchFamily="18" charset="0"/>
            </a:rPr>
            <a:t>Quản</a:t>
          </a:r>
          <a:r>
            <a:rPr lang="en-US" sz="3700" b="1" kern="1200" dirty="0" smtClean="0">
              <a:latin typeface="Times New Roman" pitchFamily="18" charset="0"/>
              <a:cs typeface="Times New Roman" pitchFamily="18" charset="0"/>
            </a:rPr>
            <a:t> </a:t>
          </a:r>
          <a:r>
            <a:rPr lang="en-US" sz="3700" b="1" kern="1200" dirty="0" err="1" smtClean="0">
              <a:latin typeface="Times New Roman" pitchFamily="18" charset="0"/>
              <a:cs typeface="Times New Roman" pitchFamily="18" charset="0"/>
            </a:rPr>
            <a:t>lý</a:t>
          </a:r>
          <a:r>
            <a:rPr lang="en-US" sz="3700" b="1" kern="1200" dirty="0" smtClean="0">
              <a:latin typeface="Times New Roman" pitchFamily="18" charset="0"/>
              <a:cs typeface="Times New Roman" pitchFamily="18" charset="0"/>
            </a:rPr>
            <a:t> </a:t>
          </a:r>
          <a:r>
            <a:rPr lang="en-US" sz="3700" b="1" kern="1200" dirty="0" err="1" smtClean="0">
              <a:latin typeface="Times New Roman" pitchFamily="18" charset="0"/>
              <a:cs typeface="Times New Roman" pitchFamily="18" charset="0"/>
            </a:rPr>
            <a:t>chung</a:t>
          </a:r>
          <a:r>
            <a:rPr lang="en-US" sz="3700" b="1" kern="1200" dirty="0" smtClean="0">
              <a:latin typeface="Times New Roman" pitchFamily="18" charset="0"/>
              <a:cs typeface="Times New Roman" pitchFamily="18" charset="0"/>
            </a:rPr>
            <a:t> </a:t>
          </a:r>
          <a:r>
            <a:rPr lang="en-US" sz="3700" b="1" kern="1200" dirty="0" err="1" smtClean="0">
              <a:latin typeface="Times New Roman" pitchFamily="18" charset="0"/>
              <a:cs typeface="Times New Roman" pitchFamily="18" charset="0"/>
            </a:rPr>
            <a:t>đối</a:t>
          </a:r>
          <a:r>
            <a:rPr lang="en-US" sz="3700" b="1" kern="1200" dirty="0" smtClean="0">
              <a:latin typeface="Times New Roman" pitchFamily="18" charset="0"/>
              <a:cs typeface="Times New Roman" pitchFamily="18" charset="0"/>
            </a:rPr>
            <a:t> </a:t>
          </a:r>
          <a:r>
            <a:rPr lang="en-US" sz="3700" b="1" kern="1200" dirty="0" err="1" smtClean="0">
              <a:latin typeface="Times New Roman" pitchFamily="18" charset="0"/>
              <a:cs typeface="Times New Roman" pitchFamily="18" charset="0"/>
            </a:rPr>
            <a:t>tác</a:t>
          </a:r>
          <a:endParaRPr lang="en-US" sz="3700" b="1" kern="1200" dirty="0">
            <a:latin typeface="Times New Roman" pitchFamily="18" charset="0"/>
            <a:cs typeface="Times New Roman" pitchFamily="18" charset="0"/>
          </a:endParaRPr>
        </a:p>
      </dsp:txBody>
      <dsp:txXfrm>
        <a:off x="2528431" y="2752019"/>
        <a:ext cx="1663545" cy="1654605"/>
      </dsp:txXfrm>
    </dsp:sp>
    <dsp:sp modelId="{BDC2CA62-67B8-44BC-9CBE-D820B275B924}">
      <dsp:nvSpPr>
        <dsp:cNvPr id="0" name=""/>
        <dsp:cNvSpPr/>
      </dsp:nvSpPr>
      <dsp:spPr>
        <a:xfrm rot="12900000">
          <a:off x="903859" y="2103701"/>
          <a:ext cx="1561225" cy="604521"/>
        </a:xfrm>
        <a:prstGeom prst="leftArrow">
          <a:avLst>
            <a:gd name="adj1" fmla="val 60000"/>
            <a:gd name="adj2" fmla="val 50000"/>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sp>
    <dsp:sp modelId="{54ECA47E-1148-4F58-A639-5D1229B69E07}">
      <dsp:nvSpPr>
        <dsp:cNvPr id="0" name=""/>
        <dsp:cNvSpPr/>
      </dsp:nvSpPr>
      <dsp:spPr>
        <a:xfrm>
          <a:off x="37495" y="1152192"/>
          <a:ext cx="2015072" cy="1612057"/>
        </a:xfrm>
        <a:prstGeom prst="roundRect">
          <a:avLst>
            <a:gd name="adj" fmla="val 10000"/>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57150" tIns="57150" rIns="57150" bIns="57150" numCol="1" spcCol="1270" anchor="ctr" anchorCtr="0">
          <a:noAutofit/>
        </a:bodyPr>
        <a:lstStyle/>
        <a:p>
          <a:pPr lvl="0" algn="ctr" defTabSz="1333500">
            <a:lnSpc>
              <a:spcPct val="90000"/>
            </a:lnSpc>
            <a:spcBef>
              <a:spcPct val="0"/>
            </a:spcBef>
            <a:spcAft>
              <a:spcPct val="35000"/>
            </a:spcAft>
          </a:pPr>
          <a:r>
            <a:rPr lang="en-US" sz="3000" b="1" kern="1200" dirty="0" err="1" smtClean="0">
              <a:latin typeface="Times New Roman" pitchFamily="18" charset="0"/>
              <a:cs typeface="Times New Roman" pitchFamily="18" charset="0"/>
            </a:rPr>
            <a:t>Quản</a:t>
          </a:r>
          <a:r>
            <a:rPr lang="en-US" sz="3000" b="1" kern="1200" dirty="0" smtClean="0">
              <a:latin typeface="Times New Roman" pitchFamily="18" charset="0"/>
              <a:cs typeface="Times New Roman" pitchFamily="18" charset="0"/>
            </a:rPr>
            <a:t> </a:t>
          </a:r>
          <a:r>
            <a:rPr lang="en-US" sz="3000" b="1" kern="1200" dirty="0" err="1" smtClean="0">
              <a:latin typeface="Times New Roman" pitchFamily="18" charset="0"/>
              <a:cs typeface="Times New Roman" pitchFamily="18" charset="0"/>
            </a:rPr>
            <a:t>lý</a:t>
          </a:r>
          <a:r>
            <a:rPr lang="en-US" sz="3000" b="1" kern="1200" dirty="0" smtClean="0">
              <a:latin typeface="Times New Roman" pitchFamily="18" charset="0"/>
              <a:cs typeface="Times New Roman" pitchFamily="18" charset="0"/>
            </a:rPr>
            <a:t> </a:t>
          </a:r>
          <a:r>
            <a:rPr lang="en-US" sz="3000" b="1" kern="1200" dirty="0" err="1" smtClean="0">
              <a:latin typeface="Times New Roman" pitchFamily="18" charset="0"/>
              <a:cs typeface="Times New Roman" pitchFamily="18" charset="0"/>
            </a:rPr>
            <a:t>đối</a:t>
          </a:r>
          <a:r>
            <a:rPr lang="en-US" sz="3000" b="1" kern="1200" dirty="0" smtClean="0">
              <a:latin typeface="Times New Roman" pitchFamily="18" charset="0"/>
              <a:cs typeface="Times New Roman" pitchFamily="18" charset="0"/>
            </a:rPr>
            <a:t> </a:t>
          </a:r>
          <a:r>
            <a:rPr lang="en-US" sz="3000" b="1" kern="1200" dirty="0" err="1" smtClean="0">
              <a:latin typeface="Times New Roman" pitchFamily="18" charset="0"/>
              <a:cs typeface="Times New Roman" pitchFamily="18" charset="0"/>
            </a:rPr>
            <a:t>tác</a:t>
          </a:r>
          <a:r>
            <a:rPr lang="en-US" sz="3000" b="1" kern="1200" dirty="0" smtClean="0">
              <a:latin typeface="Times New Roman" pitchFamily="18" charset="0"/>
              <a:cs typeface="Times New Roman" pitchFamily="18" charset="0"/>
            </a:rPr>
            <a:t> </a:t>
          </a:r>
          <a:r>
            <a:rPr lang="en-US" sz="3000" b="1" kern="1200" dirty="0" err="1" smtClean="0">
              <a:latin typeface="Times New Roman" pitchFamily="18" charset="0"/>
              <a:cs typeface="Times New Roman" pitchFamily="18" charset="0"/>
            </a:rPr>
            <a:t>kết</a:t>
          </a:r>
          <a:r>
            <a:rPr lang="en-US" sz="3000" b="1" kern="1200" dirty="0" smtClean="0">
              <a:latin typeface="Times New Roman" pitchFamily="18" charset="0"/>
              <a:cs typeface="Times New Roman" pitchFamily="18" charset="0"/>
            </a:rPr>
            <a:t> </a:t>
          </a:r>
          <a:r>
            <a:rPr lang="en-US" sz="3000" b="1" kern="1200" dirty="0" err="1" smtClean="0">
              <a:latin typeface="Times New Roman" pitchFamily="18" charset="0"/>
              <a:cs typeface="Times New Roman" pitchFamily="18" charset="0"/>
            </a:rPr>
            <a:t>nối</a:t>
          </a:r>
          <a:r>
            <a:rPr lang="en-US" sz="3000" b="1" kern="1200" dirty="0" smtClean="0">
              <a:latin typeface="Times New Roman" pitchFamily="18" charset="0"/>
              <a:cs typeface="Times New Roman" pitchFamily="18" charset="0"/>
            </a:rPr>
            <a:t> SMPP</a:t>
          </a:r>
          <a:endParaRPr lang="en-US" sz="3000" b="1" kern="1200" dirty="0">
            <a:latin typeface="Times New Roman" pitchFamily="18" charset="0"/>
            <a:cs typeface="Times New Roman" pitchFamily="18" charset="0"/>
          </a:endParaRPr>
        </a:p>
      </dsp:txBody>
      <dsp:txXfrm>
        <a:off x="84711" y="1199408"/>
        <a:ext cx="1920640" cy="1517625"/>
      </dsp:txXfrm>
    </dsp:sp>
    <dsp:sp modelId="{54CCE74C-3B24-49C4-93E6-5D63616F664A}">
      <dsp:nvSpPr>
        <dsp:cNvPr id="0" name=""/>
        <dsp:cNvSpPr/>
      </dsp:nvSpPr>
      <dsp:spPr>
        <a:xfrm rot="16200000">
          <a:off x="2577592" y="1233369"/>
          <a:ext cx="1565222" cy="604521"/>
        </a:xfrm>
        <a:prstGeom prst="leftArrow">
          <a:avLst>
            <a:gd name="adj1" fmla="val 60000"/>
            <a:gd name="adj2" fmla="val 5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sp>
    <dsp:sp modelId="{06172109-50B3-4114-A5E5-9EA2984F7376}">
      <dsp:nvSpPr>
        <dsp:cNvPr id="0" name=""/>
        <dsp:cNvSpPr/>
      </dsp:nvSpPr>
      <dsp:spPr>
        <a:xfrm>
          <a:off x="2352667" y="-53009"/>
          <a:ext cx="2015072" cy="1612057"/>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57150" tIns="57150" rIns="57150" bIns="57150" numCol="1" spcCol="1270" anchor="ctr" anchorCtr="0">
          <a:noAutofit/>
        </a:bodyPr>
        <a:lstStyle/>
        <a:p>
          <a:pPr lvl="0" algn="ctr" defTabSz="1333500">
            <a:lnSpc>
              <a:spcPct val="90000"/>
            </a:lnSpc>
            <a:spcBef>
              <a:spcPct val="0"/>
            </a:spcBef>
            <a:spcAft>
              <a:spcPct val="35000"/>
            </a:spcAft>
          </a:pPr>
          <a:r>
            <a:rPr lang="en-US" sz="3000" b="1" kern="1200" dirty="0" err="1" smtClean="0">
              <a:latin typeface="Times New Roman" pitchFamily="18" charset="0"/>
              <a:cs typeface="Times New Roman" pitchFamily="18" charset="0"/>
            </a:rPr>
            <a:t>Quản</a:t>
          </a:r>
          <a:r>
            <a:rPr lang="en-US" sz="3000" b="1" kern="1200" dirty="0" smtClean="0">
              <a:latin typeface="Times New Roman" pitchFamily="18" charset="0"/>
              <a:cs typeface="Times New Roman" pitchFamily="18" charset="0"/>
            </a:rPr>
            <a:t> </a:t>
          </a:r>
          <a:r>
            <a:rPr lang="en-US" sz="3000" b="1" kern="1200" dirty="0" err="1" smtClean="0">
              <a:latin typeface="Times New Roman" pitchFamily="18" charset="0"/>
              <a:cs typeface="Times New Roman" pitchFamily="18" charset="0"/>
            </a:rPr>
            <a:t>lý</a:t>
          </a:r>
          <a:r>
            <a:rPr lang="en-US" sz="3000" b="1" kern="1200" dirty="0" smtClean="0">
              <a:latin typeface="Times New Roman" pitchFamily="18" charset="0"/>
              <a:cs typeface="Times New Roman" pitchFamily="18" charset="0"/>
            </a:rPr>
            <a:t> </a:t>
          </a:r>
          <a:r>
            <a:rPr lang="en-US" sz="3000" b="1" kern="1200" dirty="0" err="1" smtClean="0">
              <a:latin typeface="Times New Roman" pitchFamily="18" charset="0"/>
              <a:cs typeface="Times New Roman" pitchFamily="18" charset="0"/>
            </a:rPr>
            <a:t>đối</a:t>
          </a:r>
          <a:r>
            <a:rPr lang="en-US" sz="3000" b="1" kern="1200" dirty="0" smtClean="0">
              <a:latin typeface="Times New Roman" pitchFamily="18" charset="0"/>
              <a:cs typeface="Times New Roman" pitchFamily="18" charset="0"/>
            </a:rPr>
            <a:t> </a:t>
          </a:r>
          <a:r>
            <a:rPr lang="en-US" sz="3000" b="1" kern="1200" dirty="0" err="1" smtClean="0">
              <a:latin typeface="Times New Roman" pitchFamily="18" charset="0"/>
              <a:cs typeface="Times New Roman" pitchFamily="18" charset="0"/>
            </a:rPr>
            <a:t>tác</a:t>
          </a:r>
          <a:r>
            <a:rPr lang="en-US" sz="3000" b="1" kern="1200" dirty="0" smtClean="0">
              <a:latin typeface="Times New Roman" pitchFamily="18" charset="0"/>
              <a:cs typeface="Times New Roman" pitchFamily="18" charset="0"/>
            </a:rPr>
            <a:t> </a:t>
          </a:r>
          <a:r>
            <a:rPr lang="en-US" sz="3000" b="1" kern="1200" dirty="0" err="1" smtClean="0">
              <a:latin typeface="Times New Roman" pitchFamily="18" charset="0"/>
              <a:cs typeface="Times New Roman" pitchFamily="18" charset="0"/>
            </a:rPr>
            <a:t>kết</a:t>
          </a:r>
          <a:r>
            <a:rPr lang="en-US" sz="3000" b="1" kern="1200" dirty="0" smtClean="0">
              <a:latin typeface="Times New Roman" pitchFamily="18" charset="0"/>
              <a:cs typeface="Times New Roman" pitchFamily="18" charset="0"/>
            </a:rPr>
            <a:t> </a:t>
          </a:r>
          <a:r>
            <a:rPr lang="en-US" sz="3000" b="1" kern="1200" dirty="0" err="1" smtClean="0">
              <a:latin typeface="Times New Roman" pitchFamily="18" charset="0"/>
              <a:cs typeface="Times New Roman" pitchFamily="18" charset="0"/>
            </a:rPr>
            <a:t>nối</a:t>
          </a:r>
          <a:r>
            <a:rPr lang="en-US" sz="3000" b="1" kern="1200" dirty="0" smtClean="0">
              <a:latin typeface="Times New Roman" pitchFamily="18" charset="0"/>
              <a:cs typeface="Times New Roman" pitchFamily="18" charset="0"/>
            </a:rPr>
            <a:t>  API</a:t>
          </a:r>
          <a:endParaRPr lang="en-US" sz="3000" b="1" kern="1200" dirty="0">
            <a:latin typeface="Times New Roman" pitchFamily="18" charset="0"/>
            <a:cs typeface="Times New Roman" pitchFamily="18" charset="0"/>
          </a:endParaRPr>
        </a:p>
      </dsp:txBody>
      <dsp:txXfrm>
        <a:off x="2399883" y="-5793"/>
        <a:ext cx="1920640" cy="1517625"/>
      </dsp:txXfrm>
    </dsp:sp>
    <dsp:sp modelId="{C5EE6221-0C32-43FB-88B6-C7A8E59280DB}">
      <dsp:nvSpPr>
        <dsp:cNvPr id="0" name=""/>
        <dsp:cNvSpPr/>
      </dsp:nvSpPr>
      <dsp:spPr>
        <a:xfrm rot="19500000">
          <a:off x="4255322" y="2103701"/>
          <a:ext cx="1561225" cy="604521"/>
        </a:xfrm>
        <a:prstGeom prst="leftArrow">
          <a:avLst>
            <a:gd name="adj1" fmla="val 60000"/>
            <a:gd name="adj2" fmla="val 5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sp>
    <dsp:sp modelId="{67B52C5A-8B63-478A-8553-36C5E08D63A5}">
      <dsp:nvSpPr>
        <dsp:cNvPr id="0" name=""/>
        <dsp:cNvSpPr/>
      </dsp:nvSpPr>
      <dsp:spPr>
        <a:xfrm>
          <a:off x="4667839" y="1152192"/>
          <a:ext cx="2015072" cy="1612057"/>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57150" tIns="57150" rIns="57150" bIns="57150" numCol="1" spcCol="1270" anchor="ctr" anchorCtr="0">
          <a:noAutofit/>
        </a:bodyPr>
        <a:lstStyle/>
        <a:p>
          <a:pPr lvl="0" algn="ctr" defTabSz="1333500">
            <a:lnSpc>
              <a:spcPct val="90000"/>
            </a:lnSpc>
            <a:spcBef>
              <a:spcPct val="0"/>
            </a:spcBef>
            <a:spcAft>
              <a:spcPct val="35000"/>
            </a:spcAft>
          </a:pPr>
          <a:r>
            <a:rPr lang="en-US" sz="3000" b="1" kern="1200" dirty="0" err="1" smtClean="0">
              <a:latin typeface="Times New Roman" pitchFamily="18" charset="0"/>
              <a:cs typeface="Times New Roman" pitchFamily="18" charset="0"/>
            </a:rPr>
            <a:t>Quản</a:t>
          </a:r>
          <a:r>
            <a:rPr lang="en-US" sz="3000" b="1" kern="1200" dirty="0" smtClean="0">
              <a:latin typeface="Times New Roman" pitchFamily="18" charset="0"/>
              <a:cs typeface="Times New Roman" pitchFamily="18" charset="0"/>
            </a:rPr>
            <a:t> </a:t>
          </a:r>
          <a:r>
            <a:rPr lang="en-US" sz="3000" b="1" kern="1200" dirty="0" err="1" smtClean="0">
              <a:latin typeface="Times New Roman" pitchFamily="18" charset="0"/>
              <a:cs typeface="Times New Roman" pitchFamily="18" charset="0"/>
            </a:rPr>
            <a:t>lý</a:t>
          </a:r>
          <a:r>
            <a:rPr lang="en-US" sz="3000" b="1" kern="1200" dirty="0" smtClean="0">
              <a:latin typeface="Times New Roman" pitchFamily="18" charset="0"/>
              <a:cs typeface="Times New Roman" pitchFamily="18" charset="0"/>
            </a:rPr>
            <a:t> </a:t>
          </a:r>
          <a:r>
            <a:rPr lang="en-US" sz="3000" b="1" kern="1200" dirty="0" err="1" smtClean="0">
              <a:latin typeface="Times New Roman" pitchFamily="18" charset="0"/>
              <a:cs typeface="Times New Roman" pitchFamily="18" charset="0"/>
            </a:rPr>
            <a:t>đối</a:t>
          </a:r>
          <a:r>
            <a:rPr lang="en-US" sz="3000" b="1" kern="1200" dirty="0" smtClean="0">
              <a:latin typeface="Times New Roman" pitchFamily="18" charset="0"/>
              <a:cs typeface="Times New Roman" pitchFamily="18" charset="0"/>
            </a:rPr>
            <a:t> </a:t>
          </a:r>
          <a:r>
            <a:rPr lang="en-US" sz="3000" b="1" kern="1200" dirty="0" err="1" smtClean="0">
              <a:latin typeface="Times New Roman" pitchFamily="18" charset="0"/>
              <a:cs typeface="Times New Roman" pitchFamily="18" charset="0"/>
            </a:rPr>
            <a:t>tác</a:t>
          </a:r>
          <a:r>
            <a:rPr lang="en-US" sz="3000" b="1" kern="1200" dirty="0" smtClean="0">
              <a:latin typeface="Times New Roman" pitchFamily="18" charset="0"/>
              <a:cs typeface="Times New Roman" pitchFamily="18" charset="0"/>
            </a:rPr>
            <a:t> </a:t>
          </a:r>
          <a:r>
            <a:rPr lang="en-US" sz="3000" b="1" kern="1200" dirty="0" err="1" smtClean="0">
              <a:latin typeface="Times New Roman" pitchFamily="18" charset="0"/>
              <a:cs typeface="Times New Roman" pitchFamily="18" charset="0"/>
            </a:rPr>
            <a:t>sử</a:t>
          </a:r>
          <a:r>
            <a:rPr lang="en-US" sz="3000" b="1" kern="1200" dirty="0" smtClean="0">
              <a:latin typeface="Times New Roman" pitchFamily="18" charset="0"/>
              <a:cs typeface="Times New Roman" pitchFamily="18" charset="0"/>
            </a:rPr>
            <a:t> </a:t>
          </a:r>
          <a:r>
            <a:rPr lang="en-US" sz="3000" b="1" kern="1200" dirty="0" err="1" smtClean="0">
              <a:latin typeface="Times New Roman" pitchFamily="18" charset="0"/>
              <a:cs typeface="Times New Roman" pitchFamily="18" charset="0"/>
            </a:rPr>
            <a:t>dụng</a:t>
          </a:r>
          <a:r>
            <a:rPr lang="en-US" sz="3000" b="1" kern="1200" dirty="0" smtClean="0">
              <a:latin typeface="Times New Roman" pitchFamily="18" charset="0"/>
              <a:cs typeface="Times New Roman" pitchFamily="18" charset="0"/>
            </a:rPr>
            <a:t> WEB</a:t>
          </a:r>
          <a:endParaRPr lang="en-US" sz="3000" b="1" kern="1200" dirty="0">
            <a:latin typeface="Times New Roman" pitchFamily="18" charset="0"/>
            <a:cs typeface="Times New Roman" pitchFamily="18" charset="0"/>
          </a:endParaRPr>
        </a:p>
      </dsp:txBody>
      <dsp:txXfrm>
        <a:off x="4715055" y="1199408"/>
        <a:ext cx="1920640" cy="1517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16AA0-5AB9-4409-8FD8-3145E5AC4979}">
      <dsp:nvSpPr>
        <dsp:cNvPr id="0" name=""/>
        <dsp:cNvSpPr/>
      </dsp:nvSpPr>
      <dsp:spPr>
        <a:xfrm>
          <a:off x="2014698" y="395"/>
          <a:ext cx="3817741" cy="1271602"/>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5. </a:t>
          </a:r>
          <a:r>
            <a:rPr lang="en-US" sz="2400" kern="1200" dirty="0" err="1" smtClean="0">
              <a:latin typeface="Times New Roman" pitchFamily="18" charset="0"/>
              <a:cs typeface="Times New Roman" pitchFamily="18" charset="0"/>
            </a:rPr>
            <a:t>Quản</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lý</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Brandname</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theo</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đối</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tác,</a:t>
          </a:r>
          <a:r>
            <a:rPr lang="en-US" sz="2400" kern="1200" dirty="0" err="1" smtClean="0">
              <a:latin typeface="Times New Roman" pitchFamily="18" charset="0"/>
              <a:cs typeface="Times New Roman" pitchFamily="18" charset="0"/>
            </a:rPr>
            <a:t>nhóm</a:t>
          </a:r>
          <a:r>
            <a:rPr lang="en-US" sz="2400" kern="1200" dirty="0" smtClean="0">
              <a:latin typeface="Times New Roman" pitchFamily="18" charset="0"/>
              <a:cs typeface="Times New Roman" pitchFamily="18" charset="0"/>
            </a:rPr>
            <a:t>,</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lĩnh</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vực</a:t>
          </a:r>
          <a:endParaRPr lang="en-US" sz="2400" kern="1200" dirty="0">
            <a:latin typeface="Times New Roman" pitchFamily="18" charset="0"/>
            <a:cs typeface="Times New Roman" pitchFamily="18" charset="0"/>
          </a:endParaRPr>
        </a:p>
      </dsp:txBody>
      <dsp:txXfrm>
        <a:off x="2076772" y="62469"/>
        <a:ext cx="3693593" cy="1147454"/>
      </dsp:txXfrm>
    </dsp:sp>
    <dsp:sp modelId="{A1638EAB-67C8-492E-A1F8-BF131AE9FC58}">
      <dsp:nvSpPr>
        <dsp:cNvPr id="0" name=""/>
        <dsp:cNvSpPr/>
      </dsp:nvSpPr>
      <dsp:spPr>
        <a:xfrm>
          <a:off x="1447464" y="1012193"/>
          <a:ext cx="4200215" cy="4200215"/>
        </a:xfrm>
        <a:custGeom>
          <a:avLst/>
          <a:gdLst/>
          <a:ahLst/>
          <a:cxnLst/>
          <a:rect l="0" t="0" r="0" b="0"/>
          <a:pathLst>
            <a:path>
              <a:moveTo>
                <a:pt x="3310534" y="383914"/>
              </a:moveTo>
              <a:arcTo wR="2100107" hR="2100107" stAng="18311713" swAng="1176574"/>
            </a:path>
          </a:pathLst>
        </a:custGeom>
        <a:noFill/>
        <a:ln w="7620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 modelId="{8DCF66F5-9F96-4C6C-980A-E6A11BF7151E}">
      <dsp:nvSpPr>
        <dsp:cNvPr id="0" name=""/>
        <dsp:cNvSpPr/>
      </dsp:nvSpPr>
      <dsp:spPr>
        <a:xfrm>
          <a:off x="4382684" y="2100502"/>
          <a:ext cx="3281985" cy="1271602"/>
        </a:xfrm>
        <a:prstGeom prst="round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6. QL </a:t>
          </a:r>
          <a:r>
            <a:rPr lang="en-US" sz="2400" kern="1200" dirty="0" err="1" smtClean="0">
              <a:latin typeface="Times New Roman" pitchFamily="18" charset="0"/>
              <a:cs typeface="Times New Roman" pitchFamily="18" charset="0"/>
            </a:rPr>
            <a:t>số</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lượng</a:t>
          </a:r>
          <a:r>
            <a:rPr lang="en-US" sz="2400" kern="1200" dirty="0" smtClean="0">
              <a:latin typeface="Times New Roman" pitchFamily="18" charset="0"/>
              <a:cs typeface="Times New Roman" pitchFamily="18" charset="0"/>
            </a:rPr>
            <a:t> tin </a:t>
          </a:r>
          <a:r>
            <a:rPr lang="en-US" sz="2400" kern="1200" dirty="0" err="1" smtClean="0">
              <a:latin typeface="Times New Roman" pitchFamily="18" charset="0"/>
              <a:cs typeface="Times New Roman" pitchFamily="18" charset="0"/>
            </a:rPr>
            <a:t>nhắn</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theo</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đơn</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hàng</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của</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đối</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tác</a:t>
          </a:r>
          <a:endParaRPr lang="en-US" sz="2400" kern="1200" dirty="0">
            <a:latin typeface="Times New Roman" pitchFamily="18" charset="0"/>
            <a:cs typeface="Times New Roman" pitchFamily="18" charset="0"/>
          </a:endParaRPr>
        </a:p>
      </dsp:txBody>
      <dsp:txXfrm>
        <a:off x="4444758" y="2162576"/>
        <a:ext cx="3157837" cy="1147454"/>
      </dsp:txXfrm>
    </dsp:sp>
    <dsp:sp modelId="{4D24763D-458E-44AC-9FB9-F7414943930E}">
      <dsp:nvSpPr>
        <dsp:cNvPr id="0" name=""/>
        <dsp:cNvSpPr/>
      </dsp:nvSpPr>
      <dsp:spPr>
        <a:xfrm>
          <a:off x="1823461" y="636196"/>
          <a:ext cx="4200215" cy="4200215"/>
        </a:xfrm>
        <a:custGeom>
          <a:avLst/>
          <a:gdLst/>
          <a:ahLst/>
          <a:cxnLst/>
          <a:rect l="0" t="0" r="0" b="0"/>
          <a:pathLst>
            <a:path>
              <a:moveTo>
                <a:pt x="4030875" y="2926297"/>
              </a:moveTo>
              <a:arcTo wR="2100107" hR="2100107" stAng="1389985" swAng="1014538"/>
            </a:path>
          </a:pathLst>
        </a:custGeom>
        <a:noFill/>
        <a:ln w="7620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 modelId="{C96BBA38-85AE-4EDC-9FFF-A3EDEB37BEFA}">
      <dsp:nvSpPr>
        <dsp:cNvPr id="0" name=""/>
        <dsp:cNvSpPr/>
      </dsp:nvSpPr>
      <dsp:spPr>
        <a:xfrm>
          <a:off x="2454702" y="4200610"/>
          <a:ext cx="2937733" cy="1271602"/>
        </a:xfrm>
        <a:prstGeom prst="round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7. </a:t>
          </a:r>
          <a:r>
            <a:rPr lang="en-US" sz="2400" kern="1200" dirty="0" err="1" smtClean="0">
              <a:latin typeface="Times New Roman" pitchFamily="18" charset="0"/>
              <a:cs typeface="Times New Roman" pitchFamily="18" charset="0"/>
            </a:rPr>
            <a:t>Quản</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lý</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nội</a:t>
          </a:r>
          <a:r>
            <a:rPr lang="en-US" sz="2400" kern="1200" dirty="0" smtClean="0">
              <a:latin typeface="Times New Roman" pitchFamily="18" charset="0"/>
              <a:cs typeface="Times New Roman" pitchFamily="18" charset="0"/>
            </a:rPr>
            <a:t> dung SMS </a:t>
          </a:r>
          <a:r>
            <a:rPr lang="en-US" sz="2400" kern="1200" dirty="0" err="1" smtClean="0">
              <a:latin typeface="Times New Roman" pitchFamily="18" charset="0"/>
              <a:cs typeface="Times New Roman" pitchFamily="18" charset="0"/>
            </a:rPr>
            <a:t>của</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đối</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tác</a:t>
          </a:r>
          <a:endParaRPr lang="en-US" sz="2400" kern="1200" dirty="0">
            <a:latin typeface="Times New Roman" pitchFamily="18" charset="0"/>
            <a:cs typeface="Times New Roman" pitchFamily="18" charset="0"/>
          </a:endParaRPr>
        </a:p>
      </dsp:txBody>
      <dsp:txXfrm>
        <a:off x="2516776" y="4262684"/>
        <a:ext cx="2813585" cy="1147454"/>
      </dsp:txXfrm>
    </dsp:sp>
    <dsp:sp modelId="{C61A62B2-73B0-4AC7-8299-C59556AD6F8D}">
      <dsp:nvSpPr>
        <dsp:cNvPr id="0" name=""/>
        <dsp:cNvSpPr/>
      </dsp:nvSpPr>
      <dsp:spPr>
        <a:xfrm>
          <a:off x="1823461" y="636196"/>
          <a:ext cx="4200215" cy="4200215"/>
        </a:xfrm>
        <a:custGeom>
          <a:avLst/>
          <a:gdLst/>
          <a:ahLst/>
          <a:cxnLst/>
          <a:rect l="0" t="0" r="0" b="0"/>
          <a:pathLst>
            <a:path>
              <a:moveTo>
                <a:pt x="493109" y="3452146"/>
              </a:moveTo>
              <a:arcTo wR="2100107" hR="2100107" stAng="8395476" swAng="1014538"/>
            </a:path>
          </a:pathLst>
        </a:custGeom>
        <a:noFill/>
        <a:ln w="7620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 modelId="{493879B9-F046-4ECF-BF04-127C1996C6CA}">
      <dsp:nvSpPr>
        <dsp:cNvPr id="0" name=""/>
        <dsp:cNvSpPr/>
      </dsp:nvSpPr>
      <dsp:spPr>
        <a:xfrm>
          <a:off x="40185" y="2100502"/>
          <a:ext cx="3566550" cy="1271602"/>
        </a:xfrm>
        <a:prstGeom prst="round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itchFamily="18" charset="0"/>
              <a:cs typeface="Times New Roman" pitchFamily="18" charset="0"/>
            </a:rPr>
            <a:t>4. </a:t>
          </a:r>
          <a:r>
            <a:rPr lang="en-US" sz="2400" kern="1200" dirty="0" err="1" smtClean="0">
              <a:latin typeface="Times New Roman" pitchFamily="18" charset="0"/>
              <a:cs typeface="Times New Roman" pitchFamily="18" charset="0"/>
            </a:rPr>
            <a:t>Quản</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lý</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đối</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tác</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bán</a:t>
          </a:r>
          <a:r>
            <a:rPr lang="en-US" sz="2400" kern="1200" dirty="0" smtClean="0">
              <a:latin typeface="Times New Roman" pitchFamily="18" charset="0"/>
              <a:cs typeface="Times New Roman" pitchFamily="18" charset="0"/>
            </a:rPr>
            <a:t> SMS </a:t>
          </a:r>
          <a:r>
            <a:rPr lang="en-US" sz="2400" kern="1200" dirty="0" err="1" smtClean="0">
              <a:latin typeface="Times New Roman" pitchFamily="18" charset="0"/>
              <a:cs typeface="Times New Roman" pitchFamily="18" charset="0"/>
            </a:rPr>
            <a:t>Brandname</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liên</a:t>
          </a:r>
          <a:r>
            <a:rPr lang="en-US" sz="2400" kern="1200" dirty="0" smtClean="0">
              <a:latin typeface="Times New Roman" pitchFamily="18" charset="0"/>
              <a:cs typeface="Times New Roman" pitchFamily="18" charset="0"/>
            </a:rPr>
            <a:t> </a:t>
          </a:r>
          <a:r>
            <a:rPr lang="en-US" sz="2400" kern="1200" dirty="0" err="1" smtClean="0">
              <a:latin typeface="Times New Roman" pitchFamily="18" charset="0"/>
              <a:cs typeface="Times New Roman" pitchFamily="18" charset="0"/>
            </a:rPr>
            <a:t>mạng</a:t>
          </a:r>
          <a:endParaRPr lang="en-US" sz="2400" kern="1200" dirty="0">
            <a:latin typeface="Times New Roman" pitchFamily="18" charset="0"/>
            <a:cs typeface="Times New Roman" pitchFamily="18" charset="0"/>
          </a:endParaRPr>
        </a:p>
      </dsp:txBody>
      <dsp:txXfrm>
        <a:off x="102259" y="2162576"/>
        <a:ext cx="3442402" cy="1147454"/>
      </dsp:txXfrm>
    </dsp:sp>
    <dsp:sp modelId="{53A4542B-6736-433F-AA40-6C663D415768}">
      <dsp:nvSpPr>
        <dsp:cNvPr id="0" name=""/>
        <dsp:cNvSpPr/>
      </dsp:nvSpPr>
      <dsp:spPr>
        <a:xfrm>
          <a:off x="2199458" y="1012193"/>
          <a:ext cx="4200215" cy="4200215"/>
        </a:xfrm>
        <a:custGeom>
          <a:avLst/>
          <a:gdLst/>
          <a:ahLst/>
          <a:cxnLst/>
          <a:rect l="0" t="0" r="0" b="0"/>
          <a:pathLst>
            <a:path>
              <a:moveTo>
                <a:pt x="383914" y="889681"/>
              </a:moveTo>
              <a:arcTo wR="2100107" hR="2100107" stAng="12911713" swAng="1176574"/>
            </a:path>
          </a:pathLst>
        </a:custGeom>
        <a:noFill/>
        <a:ln w="7620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E35B4-457F-4949-884A-45F517FDCDB4}">
      <dsp:nvSpPr>
        <dsp:cNvPr id="0" name=""/>
        <dsp:cNvSpPr/>
      </dsp:nvSpPr>
      <dsp:spPr>
        <a:xfrm>
          <a:off x="2745769" y="496"/>
          <a:ext cx="4118654" cy="1934765"/>
        </a:xfrm>
        <a:prstGeom prst="rightArrow">
          <a:avLst>
            <a:gd name="adj1" fmla="val 75000"/>
            <a:gd name="adj2" fmla="val 5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20955" tIns="20955" rIns="20955" bIns="20955" numCol="1" spcCol="1270" anchor="t" anchorCtr="0">
          <a:noAutofit/>
        </a:bodyPr>
        <a:lstStyle/>
        <a:p>
          <a:pPr marL="285750" lvl="1" indent="-285750" algn="l" defTabSz="1466850">
            <a:lnSpc>
              <a:spcPct val="90000"/>
            </a:lnSpc>
            <a:spcBef>
              <a:spcPct val="0"/>
            </a:spcBef>
            <a:spcAft>
              <a:spcPct val="15000"/>
            </a:spcAft>
            <a:buChar char="••"/>
          </a:pPr>
          <a:r>
            <a:rPr lang="en-US" sz="3300" kern="1200" dirty="0" err="1" smtClean="0">
              <a:solidFill>
                <a:srgbClr val="3366CC"/>
              </a:solidFill>
              <a:latin typeface="Times New Roman" pitchFamily="18" charset="0"/>
              <a:cs typeface="Times New Roman" pitchFamily="18" charset="0"/>
            </a:rPr>
            <a:t>Cung</a:t>
          </a:r>
          <a:r>
            <a:rPr lang="en-US" sz="3300" kern="1200" dirty="0" smtClean="0">
              <a:solidFill>
                <a:srgbClr val="3366CC"/>
              </a:solidFill>
              <a:latin typeface="Times New Roman" pitchFamily="18" charset="0"/>
              <a:cs typeface="Times New Roman" pitchFamily="18" charset="0"/>
            </a:rPr>
            <a:t> </a:t>
          </a:r>
          <a:r>
            <a:rPr lang="en-US" sz="3300" kern="1200" dirty="0" err="1" smtClean="0">
              <a:solidFill>
                <a:srgbClr val="3366CC"/>
              </a:solidFill>
              <a:latin typeface="Times New Roman" pitchFamily="18" charset="0"/>
              <a:cs typeface="Times New Roman" pitchFamily="18" charset="0"/>
            </a:rPr>
            <a:t>cấp</a:t>
          </a:r>
          <a:r>
            <a:rPr lang="en-US" sz="3300" kern="1200" dirty="0" smtClean="0">
              <a:solidFill>
                <a:srgbClr val="3366CC"/>
              </a:solidFill>
              <a:latin typeface="Times New Roman" pitchFamily="18" charset="0"/>
              <a:cs typeface="Times New Roman" pitchFamily="18" charset="0"/>
            </a:rPr>
            <a:t> </a:t>
          </a:r>
          <a:r>
            <a:rPr lang="en-US" sz="3300" kern="1200" dirty="0" err="1" smtClean="0">
              <a:solidFill>
                <a:srgbClr val="3366CC"/>
              </a:solidFill>
              <a:latin typeface="Times New Roman" pitchFamily="18" charset="0"/>
              <a:cs typeface="Times New Roman" pitchFamily="18" charset="0"/>
            </a:rPr>
            <a:t>kênh</a:t>
          </a:r>
          <a:r>
            <a:rPr lang="en-US" sz="3300" kern="1200" dirty="0" smtClean="0">
              <a:solidFill>
                <a:srgbClr val="3366CC"/>
              </a:solidFill>
              <a:latin typeface="Times New Roman" pitchFamily="18" charset="0"/>
              <a:cs typeface="Times New Roman" pitchFamily="18" charset="0"/>
            </a:rPr>
            <a:t> </a:t>
          </a:r>
          <a:r>
            <a:rPr lang="en-US" sz="3300" kern="1200" dirty="0" err="1" smtClean="0">
              <a:solidFill>
                <a:srgbClr val="3366CC"/>
              </a:solidFill>
              <a:latin typeface="Times New Roman" pitchFamily="18" charset="0"/>
              <a:cs typeface="Times New Roman" pitchFamily="18" charset="0"/>
            </a:rPr>
            <a:t>tiếp</a:t>
          </a:r>
          <a:r>
            <a:rPr lang="en-US" sz="3300" kern="1200" dirty="0" smtClean="0">
              <a:solidFill>
                <a:srgbClr val="3366CC"/>
              </a:solidFill>
              <a:latin typeface="Times New Roman" pitchFamily="18" charset="0"/>
              <a:cs typeface="Times New Roman" pitchFamily="18" charset="0"/>
            </a:rPr>
            <a:t> </a:t>
          </a:r>
          <a:r>
            <a:rPr lang="en-US" sz="3300" kern="1200" dirty="0" err="1" smtClean="0">
              <a:solidFill>
                <a:srgbClr val="3366CC"/>
              </a:solidFill>
              <a:latin typeface="Times New Roman" pitchFamily="18" charset="0"/>
              <a:cs typeface="Times New Roman" pitchFamily="18" charset="0"/>
            </a:rPr>
            <a:t>nhận</a:t>
          </a:r>
          <a:r>
            <a:rPr lang="en-US" sz="3300" kern="1200" dirty="0" smtClean="0">
              <a:solidFill>
                <a:srgbClr val="3366CC"/>
              </a:solidFill>
              <a:latin typeface="Times New Roman" pitchFamily="18" charset="0"/>
              <a:cs typeface="Times New Roman" pitchFamily="18" charset="0"/>
            </a:rPr>
            <a:t> </a:t>
          </a:r>
          <a:r>
            <a:rPr lang="en-US" sz="3300" kern="1200" dirty="0" err="1" smtClean="0">
              <a:solidFill>
                <a:srgbClr val="3366CC"/>
              </a:solidFill>
              <a:latin typeface="Times New Roman" pitchFamily="18" charset="0"/>
              <a:cs typeface="Times New Roman" pitchFamily="18" charset="0"/>
            </a:rPr>
            <a:t>từ</a:t>
          </a:r>
          <a:r>
            <a:rPr lang="en-US" sz="3300" kern="1200" dirty="0" smtClean="0">
              <a:solidFill>
                <a:srgbClr val="3366CC"/>
              </a:solidFill>
              <a:latin typeface="Times New Roman" pitchFamily="18" charset="0"/>
              <a:cs typeface="Times New Roman" pitchFamily="18" charset="0"/>
            </a:rPr>
            <a:t> </a:t>
          </a:r>
          <a:r>
            <a:rPr lang="en-US" sz="3300" kern="1200" dirty="0" err="1" smtClean="0">
              <a:solidFill>
                <a:srgbClr val="3366CC"/>
              </a:solidFill>
              <a:latin typeface="Times New Roman" pitchFamily="18" charset="0"/>
              <a:cs typeface="Times New Roman" pitchFamily="18" charset="0"/>
            </a:rPr>
            <a:t>chối</a:t>
          </a:r>
          <a:r>
            <a:rPr lang="en-US" sz="3300" kern="1200" dirty="0" smtClean="0">
              <a:solidFill>
                <a:srgbClr val="3366CC"/>
              </a:solidFill>
              <a:latin typeface="Times New Roman" pitchFamily="18" charset="0"/>
              <a:cs typeface="Times New Roman" pitchFamily="18" charset="0"/>
            </a:rPr>
            <a:t> </a:t>
          </a:r>
          <a:r>
            <a:rPr lang="en-US" sz="3300" kern="1200" dirty="0" err="1" smtClean="0">
              <a:solidFill>
                <a:srgbClr val="3366CC"/>
              </a:solidFill>
              <a:latin typeface="Times New Roman" pitchFamily="18" charset="0"/>
              <a:cs typeface="Times New Roman" pitchFamily="18" charset="0"/>
            </a:rPr>
            <a:t>từ</a:t>
          </a:r>
          <a:r>
            <a:rPr lang="en-US" sz="3300" kern="1200" dirty="0" smtClean="0">
              <a:solidFill>
                <a:srgbClr val="3366CC"/>
              </a:solidFill>
              <a:latin typeface="Times New Roman" pitchFamily="18" charset="0"/>
              <a:cs typeface="Times New Roman" pitchFamily="18" charset="0"/>
            </a:rPr>
            <a:t> KH</a:t>
          </a:r>
          <a:endParaRPr lang="en-US" sz="3300" kern="1200" dirty="0">
            <a:solidFill>
              <a:srgbClr val="3366CC"/>
            </a:solidFill>
            <a:latin typeface="Times New Roman" pitchFamily="18" charset="0"/>
            <a:cs typeface="Times New Roman" pitchFamily="18" charset="0"/>
          </a:endParaRPr>
        </a:p>
      </dsp:txBody>
      <dsp:txXfrm>
        <a:off x="2745769" y="242342"/>
        <a:ext cx="3393117" cy="1451073"/>
      </dsp:txXfrm>
    </dsp:sp>
    <dsp:sp modelId="{E3BE2CAC-DD84-4969-B767-E2089236EE16}">
      <dsp:nvSpPr>
        <dsp:cNvPr id="0" name=""/>
        <dsp:cNvSpPr/>
      </dsp:nvSpPr>
      <dsp:spPr>
        <a:xfrm>
          <a:off x="0" y="496"/>
          <a:ext cx="2745769" cy="1934765"/>
        </a:xfrm>
        <a:prstGeom prst="roundRect">
          <a:avLst/>
        </a:prstGeom>
        <a:solidFill>
          <a:srgbClr val="F86B14"/>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US" sz="3700" kern="1200" dirty="0" err="1" smtClean="0">
              <a:latin typeface="Times New Roman" pitchFamily="18" charset="0"/>
              <a:cs typeface="Times New Roman" pitchFamily="18" charset="0"/>
            </a:rPr>
            <a:t>Tiếp</a:t>
          </a:r>
          <a:r>
            <a:rPr lang="en-US" sz="3700" kern="1200" dirty="0" smtClean="0">
              <a:latin typeface="Times New Roman" pitchFamily="18" charset="0"/>
              <a:cs typeface="Times New Roman" pitchFamily="18" charset="0"/>
            </a:rPr>
            <a:t> </a:t>
          </a:r>
          <a:r>
            <a:rPr lang="en-US" sz="3700" kern="1200" dirty="0" err="1" smtClean="0">
              <a:latin typeface="Times New Roman" pitchFamily="18" charset="0"/>
              <a:cs typeface="Times New Roman" pitchFamily="18" charset="0"/>
            </a:rPr>
            <a:t>nhận</a:t>
          </a:r>
          <a:r>
            <a:rPr lang="en-US" sz="3700" kern="1200" dirty="0" smtClean="0">
              <a:latin typeface="Times New Roman" pitchFamily="18" charset="0"/>
              <a:cs typeface="Times New Roman" pitchFamily="18" charset="0"/>
            </a:rPr>
            <a:t> </a:t>
          </a:r>
          <a:r>
            <a:rPr lang="en-US" sz="3700" kern="1200" dirty="0" err="1" smtClean="0">
              <a:latin typeface="Times New Roman" pitchFamily="18" charset="0"/>
              <a:cs typeface="Times New Roman" pitchFamily="18" charset="0"/>
            </a:rPr>
            <a:t>từ</a:t>
          </a:r>
          <a:r>
            <a:rPr lang="en-US" sz="3700" kern="1200" dirty="0" smtClean="0">
              <a:latin typeface="Times New Roman" pitchFamily="18" charset="0"/>
              <a:cs typeface="Times New Roman" pitchFamily="18" charset="0"/>
            </a:rPr>
            <a:t> </a:t>
          </a:r>
          <a:r>
            <a:rPr lang="en-US" sz="3700" kern="1200" dirty="0" err="1" smtClean="0">
              <a:latin typeface="Times New Roman" pitchFamily="18" charset="0"/>
              <a:cs typeface="Times New Roman" pitchFamily="18" charset="0"/>
            </a:rPr>
            <a:t>chối</a:t>
          </a:r>
          <a:endParaRPr lang="en-US" sz="3700" kern="1200" dirty="0">
            <a:latin typeface="Times New Roman" pitchFamily="18" charset="0"/>
            <a:cs typeface="Times New Roman" pitchFamily="18" charset="0"/>
          </a:endParaRPr>
        </a:p>
      </dsp:txBody>
      <dsp:txXfrm>
        <a:off x="94447" y="94943"/>
        <a:ext cx="2556875" cy="1745871"/>
      </dsp:txXfrm>
    </dsp:sp>
    <dsp:sp modelId="{31670BCD-0985-4ED4-8E02-DC7BA4E47068}">
      <dsp:nvSpPr>
        <dsp:cNvPr id="0" name=""/>
        <dsp:cNvSpPr/>
      </dsp:nvSpPr>
      <dsp:spPr>
        <a:xfrm>
          <a:off x="2745769" y="2128738"/>
          <a:ext cx="4118654" cy="1934765"/>
        </a:xfrm>
        <a:prstGeom prst="rightArrow">
          <a:avLst>
            <a:gd name="adj1" fmla="val 75000"/>
            <a:gd name="adj2" fmla="val 5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20955" tIns="20955" rIns="20955" bIns="20955" numCol="1" spcCol="1270" anchor="t" anchorCtr="0">
          <a:noAutofit/>
        </a:bodyPr>
        <a:lstStyle/>
        <a:p>
          <a:pPr marL="285750" lvl="1" indent="-285750" algn="l" defTabSz="1466850">
            <a:lnSpc>
              <a:spcPct val="90000"/>
            </a:lnSpc>
            <a:spcBef>
              <a:spcPct val="0"/>
            </a:spcBef>
            <a:spcAft>
              <a:spcPct val="15000"/>
            </a:spcAft>
            <a:buChar char="••"/>
          </a:pPr>
          <a:r>
            <a:rPr lang="en-US" sz="3300" kern="1200" dirty="0" smtClean="0">
              <a:latin typeface="Times New Roman" pitchFamily="18" charset="0"/>
              <a:cs typeface="Times New Roman" pitchFamily="18" charset="0"/>
            </a:rPr>
            <a:t>TC 1 </a:t>
          </a:r>
          <a:r>
            <a:rPr lang="en-US" sz="3300" kern="1200" dirty="0" err="1" smtClean="0">
              <a:latin typeface="Times New Roman" pitchFamily="18" charset="0"/>
              <a:cs typeface="Times New Roman" pitchFamily="18" charset="0"/>
            </a:rPr>
            <a:t>Brandname</a:t>
          </a:r>
          <a:endParaRPr lang="en-US" sz="3300" kern="1200" dirty="0">
            <a:latin typeface="Times New Roman" pitchFamily="18" charset="0"/>
            <a:cs typeface="Times New Roman" pitchFamily="18" charset="0"/>
          </a:endParaRPr>
        </a:p>
        <a:p>
          <a:pPr marL="285750" lvl="1" indent="-285750" algn="l" defTabSz="1466850">
            <a:lnSpc>
              <a:spcPct val="90000"/>
            </a:lnSpc>
            <a:spcBef>
              <a:spcPct val="0"/>
            </a:spcBef>
            <a:spcAft>
              <a:spcPct val="15000"/>
            </a:spcAft>
            <a:buChar char="••"/>
          </a:pPr>
          <a:r>
            <a:rPr lang="en-US" sz="3300" kern="1200" dirty="0" smtClean="0">
              <a:latin typeface="Times New Roman" pitchFamily="18" charset="0"/>
              <a:cs typeface="Times New Roman" pitchFamily="18" charset="0"/>
            </a:rPr>
            <a:t>TC </a:t>
          </a:r>
          <a:r>
            <a:rPr lang="en-US" sz="3300" kern="1200" dirty="0" err="1" smtClean="0">
              <a:latin typeface="Times New Roman" pitchFamily="18" charset="0"/>
              <a:cs typeface="Times New Roman" pitchFamily="18" charset="0"/>
            </a:rPr>
            <a:t>nhiều</a:t>
          </a:r>
          <a:r>
            <a:rPr lang="en-US" sz="3300" kern="1200" dirty="0" smtClean="0">
              <a:latin typeface="Times New Roman" pitchFamily="18" charset="0"/>
              <a:cs typeface="Times New Roman" pitchFamily="18" charset="0"/>
            </a:rPr>
            <a:t> </a:t>
          </a:r>
          <a:r>
            <a:rPr lang="en-US" sz="3300" kern="1200" dirty="0" err="1" smtClean="0">
              <a:latin typeface="Times New Roman" pitchFamily="18" charset="0"/>
              <a:cs typeface="Times New Roman" pitchFamily="18" charset="0"/>
            </a:rPr>
            <a:t>Brandname</a:t>
          </a:r>
          <a:endParaRPr lang="en-US" sz="3300" kern="1200" dirty="0">
            <a:latin typeface="Times New Roman" pitchFamily="18" charset="0"/>
            <a:cs typeface="Times New Roman" pitchFamily="18" charset="0"/>
          </a:endParaRPr>
        </a:p>
      </dsp:txBody>
      <dsp:txXfrm>
        <a:off x="2745769" y="2370584"/>
        <a:ext cx="3393117" cy="1451073"/>
      </dsp:txXfrm>
    </dsp:sp>
    <dsp:sp modelId="{5141A96D-EF01-4C05-9F11-1C9D8D4B244A}">
      <dsp:nvSpPr>
        <dsp:cNvPr id="0" name=""/>
        <dsp:cNvSpPr/>
      </dsp:nvSpPr>
      <dsp:spPr>
        <a:xfrm>
          <a:off x="0" y="2128738"/>
          <a:ext cx="2745769" cy="1934765"/>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US" sz="3700" kern="1200" dirty="0" err="1" smtClean="0">
              <a:latin typeface="Times New Roman" pitchFamily="18" charset="0"/>
              <a:cs typeface="Times New Roman" pitchFamily="18" charset="0"/>
            </a:rPr>
            <a:t>BlackList</a:t>
          </a:r>
          <a:r>
            <a:rPr lang="en-US" sz="3700" kern="1200" dirty="0" smtClean="0">
              <a:latin typeface="Times New Roman" pitchFamily="18" charset="0"/>
              <a:cs typeface="Times New Roman" pitchFamily="18" charset="0"/>
            </a:rPr>
            <a:t> </a:t>
          </a:r>
          <a:r>
            <a:rPr lang="en-US" sz="3700" kern="1200" dirty="0" err="1" smtClean="0">
              <a:latin typeface="Times New Roman" pitchFamily="18" charset="0"/>
              <a:cs typeface="Times New Roman" pitchFamily="18" charset="0"/>
            </a:rPr>
            <a:t>theo</a:t>
          </a:r>
          <a:r>
            <a:rPr lang="en-US" sz="3700" kern="1200" dirty="0" smtClean="0">
              <a:latin typeface="Times New Roman" pitchFamily="18" charset="0"/>
              <a:cs typeface="Times New Roman" pitchFamily="18" charset="0"/>
            </a:rPr>
            <a:t> </a:t>
          </a:r>
          <a:r>
            <a:rPr lang="en-US" sz="3700" kern="1200" dirty="0" err="1" smtClean="0">
              <a:latin typeface="Times New Roman" pitchFamily="18" charset="0"/>
              <a:cs typeface="Times New Roman" pitchFamily="18" charset="0"/>
            </a:rPr>
            <a:t>từng</a:t>
          </a:r>
          <a:r>
            <a:rPr lang="en-US" sz="3700" kern="1200" dirty="0" smtClean="0">
              <a:latin typeface="Times New Roman" pitchFamily="18" charset="0"/>
              <a:cs typeface="Times New Roman" pitchFamily="18" charset="0"/>
            </a:rPr>
            <a:t> </a:t>
          </a:r>
          <a:r>
            <a:rPr lang="en-US" sz="3700" kern="1200" dirty="0" err="1" smtClean="0">
              <a:latin typeface="Times New Roman" pitchFamily="18" charset="0"/>
              <a:cs typeface="Times New Roman" pitchFamily="18" charset="0"/>
            </a:rPr>
            <a:t>Brandname</a:t>
          </a:r>
          <a:endParaRPr lang="en-US" sz="3700" kern="1200" dirty="0">
            <a:latin typeface="Times New Roman" pitchFamily="18" charset="0"/>
            <a:cs typeface="Times New Roman" pitchFamily="18" charset="0"/>
          </a:endParaRPr>
        </a:p>
      </dsp:txBody>
      <dsp:txXfrm>
        <a:off x="94447" y="2223185"/>
        <a:ext cx="2556875" cy="17458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40971-B48C-43B1-8B2E-0D808356DC88}">
      <dsp:nvSpPr>
        <dsp:cNvPr id="0" name=""/>
        <dsp:cNvSpPr/>
      </dsp:nvSpPr>
      <dsp:spPr>
        <a:xfrm>
          <a:off x="4274394" y="1811647"/>
          <a:ext cx="3802565" cy="1002218"/>
        </a:xfrm>
        <a:custGeom>
          <a:avLst/>
          <a:gdLst/>
          <a:ahLst/>
          <a:cxnLst/>
          <a:rect l="0" t="0" r="0" b="0"/>
          <a:pathLst>
            <a:path>
              <a:moveTo>
                <a:pt x="0" y="0"/>
              </a:moveTo>
              <a:lnTo>
                <a:pt x="0" y="854245"/>
              </a:lnTo>
              <a:lnTo>
                <a:pt x="3802565" y="854245"/>
              </a:lnTo>
              <a:lnTo>
                <a:pt x="3802565" y="100221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61A885-3A89-4146-B252-44AF2F7346A9}">
      <dsp:nvSpPr>
        <dsp:cNvPr id="0" name=""/>
        <dsp:cNvSpPr/>
      </dsp:nvSpPr>
      <dsp:spPr>
        <a:xfrm>
          <a:off x="4274394" y="1811647"/>
          <a:ext cx="2269575" cy="1002218"/>
        </a:xfrm>
        <a:custGeom>
          <a:avLst/>
          <a:gdLst/>
          <a:ahLst/>
          <a:cxnLst/>
          <a:rect l="0" t="0" r="0" b="0"/>
          <a:pathLst>
            <a:path>
              <a:moveTo>
                <a:pt x="0" y="0"/>
              </a:moveTo>
              <a:lnTo>
                <a:pt x="0" y="854245"/>
              </a:lnTo>
              <a:lnTo>
                <a:pt x="2269575" y="854245"/>
              </a:lnTo>
              <a:lnTo>
                <a:pt x="2269575" y="100221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739CD6-74E8-42E7-9C1F-EBF4B9AF3433}">
      <dsp:nvSpPr>
        <dsp:cNvPr id="0" name=""/>
        <dsp:cNvSpPr/>
      </dsp:nvSpPr>
      <dsp:spPr>
        <a:xfrm>
          <a:off x="4274394" y="1811647"/>
          <a:ext cx="679039" cy="1002218"/>
        </a:xfrm>
        <a:custGeom>
          <a:avLst/>
          <a:gdLst/>
          <a:ahLst/>
          <a:cxnLst/>
          <a:rect l="0" t="0" r="0" b="0"/>
          <a:pathLst>
            <a:path>
              <a:moveTo>
                <a:pt x="0" y="0"/>
              </a:moveTo>
              <a:lnTo>
                <a:pt x="0" y="854245"/>
              </a:lnTo>
              <a:lnTo>
                <a:pt x="679039" y="854245"/>
              </a:lnTo>
              <a:lnTo>
                <a:pt x="679039" y="100221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08C94-4040-40B4-8E9D-24E3A37D0695}">
      <dsp:nvSpPr>
        <dsp:cNvPr id="0" name=""/>
        <dsp:cNvSpPr/>
      </dsp:nvSpPr>
      <dsp:spPr>
        <a:xfrm>
          <a:off x="3422121" y="1811647"/>
          <a:ext cx="852272" cy="1002218"/>
        </a:xfrm>
        <a:custGeom>
          <a:avLst/>
          <a:gdLst/>
          <a:ahLst/>
          <a:cxnLst/>
          <a:rect l="0" t="0" r="0" b="0"/>
          <a:pathLst>
            <a:path>
              <a:moveTo>
                <a:pt x="852272" y="0"/>
              </a:moveTo>
              <a:lnTo>
                <a:pt x="852272" y="854245"/>
              </a:lnTo>
              <a:lnTo>
                <a:pt x="0" y="854245"/>
              </a:lnTo>
              <a:lnTo>
                <a:pt x="0" y="100221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6C0BEA-567A-42F7-9A3E-A08CD2BF6A10}">
      <dsp:nvSpPr>
        <dsp:cNvPr id="0" name=""/>
        <dsp:cNvSpPr/>
      </dsp:nvSpPr>
      <dsp:spPr>
        <a:xfrm>
          <a:off x="2021215" y="1811647"/>
          <a:ext cx="2253179" cy="975125"/>
        </a:xfrm>
        <a:custGeom>
          <a:avLst/>
          <a:gdLst/>
          <a:ahLst/>
          <a:cxnLst/>
          <a:rect l="0" t="0" r="0" b="0"/>
          <a:pathLst>
            <a:path>
              <a:moveTo>
                <a:pt x="2253179" y="0"/>
              </a:moveTo>
              <a:lnTo>
                <a:pt x="2253179" y="827152"/>
              </a:lnTo>
              <a:lnTo>
                <a:pt x="0" y="827152"/>
              </a:lnTo>
              <a:lnTo>
                <a:pt x="0" y="97512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8A535C-AC0E-4078-AF7B-B349751DBBEA}">
      <dsp:nvSpPr>
        <dsp:cNvPr id="0" name=""/>
        <dsp:cNvSpPr/>
      </dsp:nvSpPr>
      <dsp:spPr>
        <a:xfrm>
          <a:off x="619069" y="1811647"/>
          <a:ext cx="3655325" cy="1002218"/>
        </a:xfrm>
        <a:custGeom>
          <a:avLst/>
          <a:gdLst/>
          <a:ahLst/>
          <a:cxnLst/>
          <a:rect l="0" t="0" r="0" b="0"/>
          <a:pathLst>
            <a:path>
              <a:moveTo>
                <a:pt x="3655325" y="0"/>
              </a:moveTo>
              <a:lnTo>
                <a:pt x="3655325" y="854245"/>
              </a:lnTo>
              <a:lnTo>
                <a:pt x="0" y="854245"/>
              </a:lnTo>
              <a:lnTo>
                <a:pt x="0" y="100221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C2566B-5962-45F6-9055-D895AB77BD82}">
      <dsp:nvSpPr>
        <dsp:cNvPr id="0" name=""/>
        <dsp:cNvSpPr/>
      </dsp:nvSpPr>
      <dsp:spPr>
        <a:xfrm>
          <a:off x="4228674" y="704631"/>
          <a:ext cx="91440" cy="198619"/>
        </a:xfrm>
        <a:custGeom>
          <a:avLst/>
          <a:gdLst/>
          <a:ahLst/>
          <a:cxnLst/>
          <a:rect l="0" t="0" r="0" b="0"/>
          <a:pathLst>
            <a:path>
              <a:moveTo>
                <a:pt x="45720" y="0"/>
              </a:moveTo>
              <a:lnTo>
                <a:pt x="45720" y="19861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AA1D25-31B1-402E-B7A2-8A82DCB8A16A}">
      <dsp:nvSpPr>
        <dsp:cNvPr id="0" name=""/>
        <dsp:cNvSpPr/>
      </dsp:nvSpPr>
      <dsp:spPr>
        <a:xfrm>
          <a:off x="3445487" y="0"/>
          <a:ext cx="1657814" cy="7046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Giám</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đốc</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dự</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án</a:t>
          </a:r>
          <a:endParaRPr lang="en-US" sz="1600" kern="1200" dirty="0" smtClean="0">
            <a:latin typeface="Times New Roman" pitchFamily="18" charset="0"/>
            <a:cs typeface="Times New Roman" pitchFamily="18" charset="0"/>
          </a:endParaRPr>
        </a:p>
        <a:p>
          <a:pPr lvl="0" algn="ctr" defTabSz="711200">
            <a:lnSpc>
              <a:spcPct val="90000"/>
            </a:lnSpc>
            <a:spcBef>
              <a:spcPct val="0"/>
            </a:spcBef>
            <a:spcAft>
              <a:spcPct val="35000"/>
            </a:spcAft>
          </a:pPr>
          <a:r>
            <a:rPr lang="en-US" sz="1600" b="1" kern="1200" dirty="0" err="1" smtClean="0">
              <a:latin typeface="Times New Roman" pitchFamily="18" charset="0"/>
              <a:cs typeface="Times New Roman" pitchFamily="18" charset="0"/>
            </a:rPr>
            <a:t>HiệpTH</a:t>
          </a:r>
          <a:endParaRPr lang="en-US" sz="1600" b="1" kern="1200" dirty="0" smtClean="0">
            <a:latin typeface="Times New Roman" pitchFamily="18" charset="0"/>
            <a:cs typeface="Times New Roman" pitchFamily="18" charset="0"/>
          </a:endParaRPr>
        </a:p>
      </dsp:txBody>
      <dsp:txXfrm>
        <a:off x="3445487" y="0"/>
        <a:ext cx="1657814" cy="704631"/>
      </dsp:txXfrm>
    </dsp:sp>
    <dsp:sp modelId="{EB1C60B2-AEA8-4673-9BD0-83F11AE5BA9B}">
      <dsp:nvSpPr>
        <dsp:cNvPr id="0" name=""/>
        <dsp:cNvSpPr/>
      </dsp:nvSpPr>
      <dsp:spPr>
        <a:xfrm>
          <a:off x="3445487" y="903250"/>
          <a:ext cx="1657814" cy="90839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Quản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trị</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dự</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án</a:t>
          </a:r>
          <a:endParaRPr lang="en-US" sz="1600" kern="1200" dirty="0" smtClean="0">
            <a:latin typeface="Times New Roman" pitchFamily="18" charset="0"/>
            <a:cs typeface="Times New Roman" pitchFamily="18" charset="0"/>
          </a:endParaRPr>
        </a:p>
        <a:p>
          <a:pPr lvl="0" algn="ctr" defTabSz="711200">
            <a:lnSpc>
              <a:spcPct val="90000"/>
            </a:lnSpc>
            <a:spcBef>
              <a:spcPct val="0"/>
            </a:spcBef>
            <a:spcAft>
              <a:spcPct val="35000"/>
            </a:spcAft>
          </a:pPr>
          <a:r>
            <a:rPr lang="en-US" sz="1600" b="1" kern="1200" dirty="0" err="1" smtClean="0">
              <a:latin typeface="Times New Roman" pitchFamily="18" charset="0"/>
              <a:cs typeface="Times New Roman" pitchFamily="18" charset="0"/>
            </a:rPr>
            <a:t>HiepTH</a:t>
          </a:r>
          <a:endParaRPr lang="vi-VN" sz="1600" b="1" kern="1200" dirty="0">
            <a:latin typeface="Times New Roman" pitchFamily="18" charset="0"/>
            <a:cs typeface="Times New Roman" pitchFamily="18" charset="0"/>
          </a:endParaRPr>
        </a:p>
      </dsp:txBody>
      <dsp:txXfrm>
        <a:off x="3445487" y="903250"/>
        <a:ext cx="1657814" cy="908396"/>
      </dsp:txXfrm>
    </dsp:sp>
    <dsp:sp modelId="{C9618F5C-1469-4D3A-AFC7-9C5B70E1BB83}">
      <dsp:nvSpPr>
        <dsp:cNvPr id="0" name=""/>
        <dsp:cNvSpPr/>
      </dsp:nvSpPr>
      <dsp:spPr>
        <a:xfrm>
          <a:off x="2537" y="2813866"/>
          <a:ext cx="1233062" cy="70463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Phân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tích</a:t>
          </a:r>
          <a:r>
            <a:rPr lang="en-US" sz="1600" kern="1200" dirty="0" smtClean="0">
              <a:latin typeface="Times New Roman" pitchFamily="18" charset="0"/>
              <a:cs typeface="Times New Roman" pitchFamily="18" charset="0"/>
            </a:rPr>
            <a:t> 02 – </a:t>
          </a:r>
          <a:r>
            <a:rPr lang="en-US" sz="1400" b="1" kern="1200" dirty="0" err="1" smtClean="0">
              <a:latin typeface="Times New Roman" pitchFamily="18" charset="0"/>
              <a:cs typeface="Times New Roman" pitchFamily="18" charset="0"/>
            </a:rPr>
            <a:t>HiepTH</a:t>
          </a:r>
          <a:endParaRPr lang="vi-VN" sz="1400" b="1" kern="1200" dirty="0">
            <a:latin typeface="Times New Roman" pitchFamily="18" charset="0"/>
            <a:cs typeface="Times New Roman" pitchFamily="18" charset="0"/>
          </a:endParaRPr>
        </a:p>
      </dsp:txBody>
      <dsp:txXfrm>
        <a:off x="2537" y="2813866"/>
        <a:ext cx="1233062" cy="704631"/>
      </dsp:txXfrm>
    </dsp:sp>
    <dsp:sp modelId="{747DB455-39A5-47F9-82E3-F33F61727779}">
      <dsp:nvSpPr>
        <dsp:cNvPr id="0" name=""/>
        <dsp:cNvSpPr/>
      </dsp:nvSpPr>
      <dsp:spPr>
        <a:xfrm>
          <a:off x="1496074" y="2786773"/>
          <a:ext cx="1050281" cy="70463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Thiết</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kế</a:t>
          </a:r>
          <a:endParaRPr lang="en-US" sz="1600" kern="1200" dirty="0" smtClean="0">
            <a:latin typeface="Times New Roman" pitchFamily="18" charset="0"/>
            <a:cs typeface="Times New Roman" pitchFamily="18" charset="0"/>
          </a:endParaRPr>
        </a:p>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02 -  </a:t>
          </a:r>
          <a:r>
            <a:rPr lang="en-US" sz="1600" b="1" kern="1200" dirty="0" err="1" smtClean="0">
              <a:latin typeface="Times New Roman" pitchFamily="18" charset="0"/>
              <a:cs typeface="Times New Roman" pitchFamily="18" charset="0"/>
            </a:rPr>
            <a:t>HiệpTH</a:t>
          </a:r>
          <a:endParaRPr lang="en-US" sz="1400" b="1" kern="1200" dirty="0" smtClean="0">
            <a:latin typeface="Times New Roman" pitchFamily="18" charset="0"/>
            <a:cs typeface="Times New Roman" pitchFamily="18" charset="0"/>
          </a:endParaRPr>
        </a:p>
      </dsp:txBody>
      <dsp:txXfrm>
        <a:off x="1496074" y="2786773"/>
        <a:ext cx="1050281" cy="704631"/>
      </dsp:txXfrm>
    </dsp:sp>
    <dsp:sp modelId="{46143866-0FC4-4338-8480-32FDDEDE1A3C}">
      <dsp:nvSpPr>
        <dsp:cNvPr id="0" name=""/>
        <dsp:cNvSpPr/>
      </dsp:nvSpPr>
      <dsp:spPr>
        <a:xfrm>
          <a:off x="2877772" y="2813866"/>
          <a:ext cx="1088697" cy="70463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Lập</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trình</a:t>
          </a:r>
          <a:endParaRPr lang="en-US" sz="1600" kern="1200" dirty="0" smtClean="0">
            <a:latin typeface="Times New Roman" pitchFamily="18" charset="0"/>
            <a:cs typeface="Times New Roman" pitchFamily="18" charset="0"/>
          </a:endParaRPr>
        </a:p>
        <a:p>
          <a:pPr lvl="0" algn="ctr" defTabSz="711200">
            <a:lnSpc>
              <a:spcPct val="90000"/>
            </a:lnSpc>
            <a:spcBef>
              <a:spcPct val="0"/>
            </a:spcBef>
            <a:spcAft>
              <a:spcPct val="35000"/>
            </a:spcAft>
          </a:pPr>
          <a:r>
            <a:rPr lang="en-US" sz="1600" b="1" kern="1200" dirty="0" smtClean="0">
              <a:latin typeface="Times New Roman" pitchFamily="18" charset="0"/>
              <a:cs typeface="Times New Roman" pitchFamily="18" charset="0"/>
            </a:rPr>
            <a:t>05 - </a:t>
          </a:r>
          <a:r>
            <a:rPr lang="en-US" sz="1600" b="1" kern="1200" dirty="0" err="1" smtClean="0">
              <a:latin typeface="Times New Roman" pitchFamily="18" charset="0"/>
              <a:cs typeface="Times New Roman" pitchFamily="18" charset="0"/>
            </a:rPr>
            <a:t>HiepTH</a:t>
          </a:r>
          <a:endParaRPr lang="en-US" sz="1600" b="1" kern="1200" dirty="0" smtClean="0">
            <a:latin typeface="Times New Roman" pitchFamily="18" charset="0"/>
            <a:cs typeface="Times New Roman" pitchFamily="18" charset="0"/>
          </a:endParaRPr>
        </a:p>
      </dsp:txBody>
      <dsp:txXfrm>
        <a:off x="2877772" y="2813866"/>
        <a:ext cx="1088697" cy="704631"/>
      </dsp:txXfrm>
    </dsp:sp>
    <dsp:sp modelId="{EB27537E-D97A-4D27-BA4A-970F78D26CB2}">
      <dsp:nvSpPr>
        <dsp:cNvPr id="0" name=""/>
        <dsp:cNvSpPr/>
      </dsp:nvSpPr>
      <dsp:spPr>
        <a:xfrm>
          <a:off x="4262415" y="2813866"/>
          <a:ext cx="1382036" cy="70463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Kiểm</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soát</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chất</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lượng</a:t>
          </a:r>
          <a:endParaRPr lang="en-US" sz="1600" kern="1200" dirty="0" smtClean="0">
            <a:latin typeface="Times New Roman" pitchFamily="18" charset="0"/>
            <a:cs typeface="Times New Roman" pitchFamily="18" charset="0"/>
          </a:endParaRPr>
        </a:p>
        <a:p>
          <a:pPr lvl="0" algn="ctr" defTabSz="711200">
            <a:lnSpc>
              <a:spcPct val="90000"/>
            </a:lnSpc>
            <a:spcBef>
              <a:spcPct val="0"/>
            </a:spcBef>
            <a:spcAft>
              <a:spcPct val="35000"/>
            </a:spcAft>
          </a:pPr>
          <a:r>
            <a:rPr lang="en-US" sz="1400" b="1" kern="1200" dirty="0" smtClean="0">
              <a:latin typeface="Times New Roman" pitchFamily="18" charset="0"/>
              <a:cs typeface="Times New Roman" pitchFamily="18" charset="0"/>
            </a:rPr>
            <a:t>02 – </a:t>
          </a:r>
          <a:r>
            <a:rPr lang="en-US" sz="1400" b="1" kern="1200" dirty="0" err="1" smtClean="0">
              <a:latin typeface="Times New Roman" pitchFamily="18" charset="0"/>
              <a:cs typeface="Times New Roman" pitchFamily="18" charset="0"/>
            </a:rPr>
            <a:t>PhuongTT</a:t>
          </a:r>
          <a:endParaRPr lang="en-US" sz="1400" b="1" kern="1200" dirty="0" smtClean="0">
            <a:latin typeface="Times New Roman" pitchFamily="18" charset="0"/>
            <a:cs typeface="Times New Roman" pitchFamily="18" charset="0"/>
          </a:endParaRPr>
        </a:p>
      </dsp:txBody>
      <dsp:txXfrm>
        <a:off x="4262415" y="2813866"/>
        <a:ext cx="1382036" cy="704638"/>
      </dsp:txXfrm>
    </dsp:sp>
    <dsp:sp modelId="{D4156B23-A187-4267-9E11-724F0E67F4CA}">
      <dsp:nvSpPr>
        <dsp:cNvPr id="0" name=""/>
        <dsp:cNvSpPr/>
      </dsp:nvSpPr>
      <dsp:spPr>
        <a:xfrm>
          <a:off x="5940396" y="2813866"/>
          <a:ext cx="1207146" cy="70463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latin typeface="Times New Roman" pitchFamily="18" charset="0"/>
              <a:cs typeface="Times New Roman" pitchFamily="18" charset="0"/>
            </a:rPr>
            <a:t>Triển</a:t>
          </a:r>
          <a:r>
            <a:rPr lang="en-US" sz="1400" kern="1200" dirty="0" smtClean="0">
              <a:latin typeface="Times New Roman" pitchFamily="18" charset="0"/>
              <a:cs typeface="Times New Roman" pitchFamily="18" charset="0"/>
            </a:rPr>
            <a:t> </a:t>
          </a:r>
          <a:r>
            <a:rPr lang="en-US" sz="1400" kern="1200" dirty="0" err="1" smtClean="0">
              <a:latin typeface="Times New Roman" pitchFamily="18" charset="0"/>
              <a:cs typeface="Times New Roman" pitchFamily="18" charset="0"/>
            </a:rPr>
            <a:t>khai</a:t>
          </a:r>
          <a:r>
            <a:rPr lang="en-US" sz="1400" kern="1200" dirty="0" smtClean="0">
              <a:latin typeface="Times New Roman" pitchFamily="18" charset="0"/>
              <a:cs typeface="Times New Roman" pitchFamily="18" charset="0"/>
            </a:rPr>
            <a:t>, </a:t>
          </a:r>
          <a:r>
            <a:rPr lang="en-US" sz="1400" kern="1200" dirty="0" err="1" smtClean="0">
              <a:latin typeface="Times New Roman" pitchFamily="18" charset="0"/>
              <a:cs typeface="Times New Roman" pitchFamily="18" charset="0"/>
            </a:rPr>
            <a:t>hỗ</a:t>
          </a:r>
          <a:r>
            <a:rPr lang="en-US" sz="1400" kern="1200" dirty="0" smtClean="0">
              <a:latin typeface="Times New Roman" pitchFamily="18" charset="0"/>
              <a:cs typeface="Times New Roman" pitchFamily="18" charset="0"/>
            </a:rPr>
            <a:t> </a:t>
          </a:r>
          <a:r>
            <a:rPr lang="en-US" sz="1400" kern="1200" dirty="0" err="1" smtClean="0">
              <a:latin typeface="Times New Roman" pitchFamily="18" charset="0"/>
              <a:cs typeface="Times New Roman" pitchFamily="18" charset="0"/>
            </a:rPr>
            <a:t>trợ</a:t>
          </a:r>
          <a:endParaRPr lang="en-US" sz="1400" kern="1200" dirty="0" smtClean="0">
            <a:latin typeface="Times New Roman" pitchFamily="18" charset="0"/>
            <a:cs typeface="Times New Roman" pitchFamily="18" charset="0"/>
          </a:endParaRPr>
        </a:p>
        <a:p>
          <a:pPr lvl="0" algn="ctr" defTabSz="622300">
            <a:lnSpc>
              <a:spcPct val="90000"/>
            </a:lnSpc>
            <a:spcBef>
              <a:spcPct val="0"/>
            </a:spcBef>
            <a:spcAft>
              <a:spcPct val="35000"/>
            </a:spcAft>
          </a:pPr>
          <a:r>
            <a:rPr lang="en-US" sz="1400" b="1" kern="1200" dirty="0" smtClean="0">
              <a:latin typeface="Times New Roman" pitchFamily="18" charset="0"/>
              <a:cs typeface="Times New Roman" pitchFamily="18" charset="0"/>
            </a:rPr>
            <a:t>05 - </a:t>
          </a:r>
          <a:r>
            <a:rPr lang="en-US" sz="1400" b="1" kern="1200" dirty="0" err="1" smtClean="0">
              <a:latin typeface="Times New Roman" pitchFamily="18" charset="0"/>
              <a:cs typeface="Times New Roman" pitchFamily="18" charset="0"/>
            </a:rPr>
            <a:t>PhuongTT</a:t>
          </a:r>
          <a:endParaRPr lang="en-US" sz="1400" b="1" kern="1200" dirty="0" smtClean="0">
            <a:latin typeface="Times New Roman" pitchFamily="18" charset="0"/>
            <a:cs typeface="Times New Roman" pitchFamily="18" charset="0"/>
          </a:endParaRPr>
        </a:p>
      </dsp:txBody>
      <dsp:txXfrm>
        <a:off x="5940396" y="2813866"/>
        <a:ext cx="1207146" cy="704638"/>
      </dsp:txXfrm>
    </dsp:sp>
    <dsp:sp modelId="{A317A41E-01BC-431F-AD71-7A98E7254730}">
      <dsp:nvSpPr>
        <dsp:cNvPr id="0" name=""/>
        <dsp:cNvSpPr/>
      </dsp:nvSpPr>
      <dsp:spPr>
        <a:xfrm>
          <a:off x="7443488" y="2813866"/>
          <a:ext cx="1266941" cy="70463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Times New Roman" pitchFamily="18" charset="0"/>
              <a:cs typeface="Times New Roman" pitchFamily="18" charset="0"/>
            </a:rPr>
            <a:t>QL </a:t>
          </a:r>
          <a:r>
            <a:rPr lang="en-US" sz="1400" kern="1200" dirty="0" err="1" smtClean="0">
              <a:latin typeface="Times New Roman" pitchFamily="18" charset="0"/>
              <a:cs typeface="Times New Roman" pitchFamily="18" charset="0"/>
            </a:rPr>
            <a:t>cấu</a:t>
          </a:r>
          <a:r>
            <a:rPr lang="en-US" sz="1400" kern="1200" dirty="0" smtClean="0">
              <a:latin typeface="Times New Roman" pitchFamily="18" charset="0"/>
              <a:cs typeface="Times New Roman" pitchFamily="18" charset="0"/>
            </a:rPr>
            <a:t> </a:t>
          </a:r>
          <a:r>
            <a:rPr lang="en-US" sz="1400" kern="1200" dirty="0" err="1" smtClean="0">
              <a:latin typeface="Times New Roman" pitchFamily="18" charset="0"/>
              <a:cs typeface="Times New Roman" pitchFamily="18" charset="0"/>
            </a:rPr>
            <a:t>hình</a:t>
          </a:r>
          <a:r>
            <a:rPr lang="en-US" sz="1400" kern="1200" dirty="0" smtClean="0">
              <a:latin typeface="Times New Roman" pitchFamily="18" charset="0"/>
              <a:cs typeface="Times New Roman" pitchFamily="18" charset="0"/>
            </a:rPr>
            <a:t> SVN 02 - </a:t>
          </a:r>
          <a:r>
            <a:rPr lang="en-US" sz="1400" b="1" kern="1200" dirty="0" err="1" smtClean="0">
              <a:latin typeface="Times New Roman" pitchFamily="18" charset="0"/>
              <a:cs typeface="Times New Roman" pitchFamily="18" charset="0"/>
            </a:rPr>
            <a:t>HiepTH</a:t>
          </a:r>
          <a:endParaRPr lang="en-US" sz="1400" b="1" kern="1200" dirty="0" smtClean="0">
            <a:latin typeface="Times New Roman" pitchFamily="18" charset="0"/>
            <a:cs typeface="Times New Roman" pitchFamily="18" charset="0"/>
          </a:endParaRPr>
        </a:p>
      </dsp:txBody>
      <dsp:txXfrm>
        <a:off x="7443488" y="2813866"/>
        <a:ext cx="1266941" cy="7046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A535C-AC0E-4078-AF7B-B349751DBBEA}">
      <dsp:nvSpPr>
        <dsp:cNvPr id="0" name=""/>
        <dsp:cNvSpPr/>
      </dsp:nvSpPr>
      <dsp:spPr>
        <a:xfrm>
          <a:off x="3593423" y="2579980"/>
          <a:ext cx="91440" cy="444349"/>
        </a:xfrm>
        <a:custGeom>
          <a:avLst/>
          <a:gdLst/>
          <a:ahLst/>
          <a:cxnLst/>
          <a:rect l="0" t="0" r="0" b="0"/>
          <a:pathLst>
            <a:path>
              <a:moveTo>
                <a:pt x="45720" y="0"/>
              </a:moveTo>
              <a:lnTo>
                <a:pt x="45720" y="220108"/>
              </a:lnTo>
              <a:lnTo>
                <a:pt x="70322" y="220108"/>
              </a:lnTo>
              <a:lnTo>
                <a:pt x="70322" y="444349"/>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C2566B-5962-45F6-9055-D895AB77BD82}">
      <dsp:nvSpPr>
        <dsp:cNvPr id="0" name=""/>
        <dsp:cNvSpPr/>
      </dsp:nvSpPr>
      <dsp:spPr>
        <a:xfrm>
          <a:off x="3593423" y="1068403"/>
          <a:ext cx="91440" cy="443762"/>
        </a:xfrm>
        <a:custGeom>
          <a:avLst/>
          <a:gdLst/>
          <a:ahLst/>
          <a:cxnLst/>
          <a:rect l="0" t="0" r="0" b="0"/>
          <a:pathLst>
            <a:path>
              <a:moveTo>
                <a:pt x="70322" y="0"/>
              </a:moveTo>
              <a:lnTo>
                <a:pt x="70322" y="219521"/>
              </a:lnTo>
              <a:lnTo>
                <a:pt x="45720" y="219521"/>
              </a:lnTo>
              <a:lnTo>
                <a:pt x="45720" y="443762"/>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AA1D25-31B1-402E-B7A2-8A82DCB8A16A}">
      <dsp:nvSpPr>
        <dsp:cNvPr id="0" name=""/>
        <dsp:cNvSpPr/>
      </dsp:nvSpPr>
      <dsp:spPr>
        <a:xfrm>
          <a:off x="2595930" y="587"/>
          <a:ext cx="2135630" cy="1067815"/>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Giám</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đốc</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dự</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án</a:t>
          </a:r>
          <a:endParaRPr lang="en-US" sz="1600" kern="1200" dirty="0" smtClean="0">
            <a:latin typeface="Times New Roman" pitchFamily="18" charset="0"/>
            <a:cs typeface="Times New Roman" pitchFamily="18" charset="0"/>
          </a:endParaRPr>
        </a:p>
        <a:p>
          <a:pPr lvl="0" algn="ctr" defTabSz="711200">
            <a:lnSpc>
              <a:spcPct val="90000"/>
            </a:lnSpc>
            <a:spcBef>
              <a:spcPct val="0"/>
            </a:spcBef>
            <a:spcAft>
              <a:spcPct val="35000"/>
            </a:spcAft>
          </a:pPr>
          <a:r>
            <a:rPr lang="en-US" sz="1600" b="1" kern="1200" dirty="0" err="1" smtClean="0">
              <a:latin typeface="Times New Roman" pitchFamily="18" charset="0"/>
              <a:cs typeface="Times New Roman" pitchFamily="18" charset="0"/>
            </a:rPr>
            <a:t>Nguyễn</a:t>
          </a:r>
          <a:r>
            <a:rPr lang="en-US" sz="1600" b="1" kern="1200" dirty="0" smtClean="0">
              <a:latin typeface="Times New Roman" pitchFamily="18" charset="0"/>
              <a:cs typeface="Times New Roman" pitchFamily="18" charset="0"/>
            </a:rPr>
            <a:t> </a:t>
          </a:r>
          <a:r>
            <a:rPr lang="en-US" sz="1600" b="1" kern="1200" dirty="0" err="1" smtClean="0">
              <a:latin typeface="Times New Roman" pitchFamily="18" charset="0"/>
              <a:cs typeface="Times New Roman" pitchFamily="18" charset="0"/>
            </a:rPr>
            <a:t>Tuấn</a:t>
          </a:r>
          <a:r>
            <a:rPr lang="en-US" sz="1600" b="1" kern="1200" dirty="0" smtClean="0">
              <a:latin typeface="Times New Roman" pitchFamily="18" charset="0"/>
              <a:cs typeface="Times New Roman" pitchFamily="18" charset="0"/>
            </a:rPr>
            <a:t> </a:t>
          </a:r>
          <a:r>
            <a:rPr lang="en-US" sz="1600" b="1" kern="1200" dirty="0" err="1" smtClean="0">
              <a:latin typeface="Times New Roman" pitchFamily="18" charset="0"/>
              <a:cs typeface="Times New Roman" pitchFamily="18" charset="0"/>
            </a:rPr>
            <a:t>Huy</a:t>
          </a:r>
          <a:endParaRPr lang="vi-VN" sz="1600" b="1" kern="1200" dirty="0">
            <a:latin typeface="Times New Roman" pitchFamily="18" charset="0"/>
            <a:cs typeface="Times New Roman" pitchFamily="18" charset="0"/>
          </a:endParaRPr>
        </a:p>
      </dsp:txBody>
      <dsp:txXfrm>
        <a:off x="2595930" y="587"/>
        <a:ext cx="2135630" cy="1067815"/>
      </dsp:txXfrm>
    </dsp:sp>
    <dsp:sp modelId="{EB1C60B2-AEA8-4673-9BD0-83F11AE5BA9B}">
      <dsp:nvSpPr>
        <dsp:cNvPr id="0" name=""/>
        <dsp:cNvSpPr/>
      </dsp:nvSpPr>
      <dsp:spPr>
        <a:xfrm>
          <a:off x="2571328" y="1512165"/>
          <a:ext cx="2135630" cy="1067815"/>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Quản</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trị</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dự</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án</a:t>
          </a:r>
          <a:endParaRPr lang="en-US" sz="1600" kern="1200" dirty="0" smtClean="0">
            <a:latin typeface="Times New Roman" pitchFamily="18" charset="0"/>
            <a:cs typeface="Times New Roman" pitchFamily="18" charset="0"/>
          </a:endParaRPr>
        </a:p>
        <a:p>
          <a:pPr lvl="0" algn="ctr" defTabSz="711200">
            <a:lnSpc>
              <a:spcPct val="90000"/>
            </a:lnSpc>
            <a:spcBef>
              <a:spcPct val="0"/>
            </a:spcBef>
            <a:spcAft>
              <a:spcPct val="35000"/>
            </a:spcAft>
          </a:pPr>
          <a:r>
            <a:rPr lang="en-US" sz="1600" b="1" kern="1200" dirty="0" err="1" smtClean="0">
              <a:latin typeface="Times New Roman" pitchFamily="18" charset="0"/>
              <a:cs typeface="Times New Roman" pitchFamily="18" charset="0"/>
            </a:rPr>
            <a:t>Nguyễn</a:t>
          </a:r>
          <a:r>
            <a:rPr lang="en-US" sz="1600" b="1" kern="1200" dirty="0" smtClean="0">
              <a:latin typeface="Times New Roman" pitchFamily="18" charset="0"/>
              <a:cs typeface="Times New Roman" pitchFamily="18" charset="0"/>
            </a:rPr>
            <a:t> </a:t>
          </a:r>
          <a:r>
            <a:rPr lang="en-US" sz="1600" b="1" kern="1200" dirty="0" err="1" smtClean="0">
              <a:latin typeface="Times New Roman" pitchFamily="18" charset="0"/>
              <a:cs typeface="Times New Roman" pitchFamily="18" charset="0"/>
            </a:rPr>
            <a:t>Việt</a:t>
          </a:r>
          <a:r>
            <a:rPr lang="en-US" sz="1600" b="1" kern="1200" dirty="0" smtClean="0">
              <a:latin typeface="Times New Roman" pitchFamily="18" charset="0"/>
              <a:cs typeface="Times New Roman" pitchFamily="18" charset="0"/>
            </a:rPr>
            <a:t> </a:t>
          </a:r>
          <a:r>
            <a:rPr lang="en-US" sz="1600" b="1" kern="1200" dirty="0" err="1" smtClean="0">
              <a:latin typeface="Times New Roman" pitchFamily="18" charset="0"/>
              <a:cs typeface="Times New Roman" pitchFamily="18" charset="0"/>
            </a:rPr>
            <a:t>Hùng</a:t>
          </a:r>
          <a:endParaRPr lang="vi-VN" sz="1600" b="1" kern="1200" dirty="0">
            <a:latin typeface="Times New Roman" pitchFamily="18" charset="0"/>
            <a:cs typeface="Times New Roman" pitchFamily="18" charset="0"/>
          </a:endParaRPr>
        </a:p>
      </dsp:txBody>
      <dsp:txXfrm>
        <a:off x="2571328" y="1512165"/>
        <a:ext cx="2135630" cy="1067815"/>
      </dsp:txXfrm>
    </dsp:sp>
    <dsp:sp modelId="{C9618F5C-1469-4D3A-AFC7-9C5B70E1BB83}">
      <dsp:nvSpPr>
        <dsp:cNvPr id="0" name=""/>
        <dsp:cNvSpPr/>
      </dsp:nvSpPr>
      <dsp:spPr>
        <a:xfrm>
          <a:off x="2499325" y="3024330"/>
          <a:ext cx="2328840" cy="1067815"/>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Điều</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phối</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dự</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án</a:t>
          </a:r>
          <a:endParaRPr lang="en-US" sz="1600" kern="1200" dirty="0" smtClean="0">
            <a:latin typeface="Times New Roman" pitchFamily="18" charset="0"/>
            <a:cs typeface="Times New Roman" pitchFamily="18" charset="0"/>
          </a:endParaRPr>
        </a:p>
        <a:p>
          <a:pPr lvl="0" algn="ctr" defTabSz="711200">
            <a:lnSpc>
              <a:spcPct val="90000"/>
            </a:lnSpc>
            <a:spcBef>
              <a:spcPct val="0"/>
            </a:spcBef>
            <a:spcAft>
              <a:spcPct val="35000"/>
            </a:spcAft>
          </a:pPr>
          <a:r>
            <a:rPr lang="en-US" sz="1600" b="1" kern="1200" dirty="0" err="1" smtClean="0">
              <a:latin typeface="Times New Roman" pitchFamily="18" charset="0"/>
              <a:cs typeface="Times New Roman" pitchFamily="18" charset="0"/>
            </a:rPr>
            <a:t>Đoàn</a:t>
          </a:r>
          <a:r>
            <a:rPr lang="en-US" sz="1600" b="1" kern="1200" dirty="0" smtClean="0">
              <a:latin typeface="Times New Roman" pitchFamily="18" charset="0"/>
              <a:cs typeface="Times New Roman" pitchFamily="18" charset="0"/>
            </a:rPr>
            <a:t> </a:t>
          </a:r>
          <a:r>
            <a:rPr lang="en-US" sz="1600" b="1" kern="1200" dirty="0" err="1" smtClean="0">
              <a:latin typeface="Times New Roman" pitchFamily="18" charset="0"/>
              <a:cs typeface="Times New Roman" pitchFamily="18" charset="0"/>
            </a:rPr>
            <a:t>Thị</a:t>
          </a:r>
          <a:r>
            <a:rPr lang="en-US" sz="1600" b="1" kern="1200" dirty="0" smtClean="0">
              <a:latin typeface="Times New Roman" pitchFamily="18" charset="0"/>
              <a:cs typeface="Times New Roman" pitchFamily="18" charset="0"/>
            </a:rPr>
            <a:t> Thu </a:t>
          </a:r>
          <a:r>
            <a:rPr lang="en-US" sz="1600" b="1" kern="1200" dirty="0" err="1" smtClean="0">
              <a:latin typeface="Times New Roman" pitchFamily="18" charset="0"/>
              <a:cs typeface="Times New Roman" pitchFamily="18" charset="0"/>
            </a:rPr>
            <a:t>Trang</a:t>
          </a:r>
          <a:endParaRPr lang="vi-VN" sz="1600" b="1" kern="1200" dirty="0">
            <a:latin typeface="Times New Roman" pitchFamily="18" charset="0"/>
            <a:cs typeface="Times New Roman" pitchFamily="18" charset="0"/>
          </a:endParaRPr>
        </a:p>
      </dsp:txBody>
      <dsp:txXfrm>
        <a:off x="2499325" y="3024330"/>
        <a:ext cx="2328840" cy="106781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CC0DD42-07D9-4B8F-AE64-6EFAE764233F}" type="datetimeFigureOut">
              <a:rPr lang="en-US"/>
              <a:pPr>
                <a:defRPr/>
              </a:pPr>
              <a:t>2017-01-13</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0275F26-339E-414E-B343-3A2BA60B8322}" type="slidenum">
              <a:rPr lang="en-US" altLang="en-US"/>
              <a:pPr/>
              <a:t>‹#›</a:t>
            </a:fld>
            <a:endParaRPr lang="en-US" altLang="en-US"/>
          </a:p>
        </p:txBody>
      </p:sp>
    </p:spTree>
    <p:extLst>
      <p:ext uri="{BB962C8B-B14F-4D97-AF65-F5344CB8AC3E}">
        <p14:creationId xmlns:p14="http://schemas.microsoft.com/office/powerpoint/2010/main" val="1970320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0928FF6-4509-45C0-9A3E-15856603F05E}" type="datetimeFigureOut">
              <a:rPr lang="en-US"/>
              <a:pPr>
                <a:defRPr/>
              </a:pPr>
              <a:t>2017-01-13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E93665D-A687-47E3-A997-100E25D2B70F}" type="slidenum">
              <a:rPr lang="en-US" altLang="en-US"/>
              <a:pPr/>
              <a:t>‹#›</a:t>
            </a:fld>
            <a:endParaRPr lang="en-US" altLang="en-US"/>
          </a:p>
        </p:txBody>
      </p:sp>
    </p:spTree>
    <p:extLst>
      <p:ext uri="{BB962C8B-B14F-4D97-AF65-F5344CB8AC3E}">
        <p14:creationId xmlns:p14="http://schemas.microsoft.com/office/powerpoint/2010/main" val="5249861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172EB8-4992-4440-B638-8624AA39D97F}"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Tree>
    <p:extLst>
      <p:ext uri="{BB962C8B-B14F-4D97-AF65-F5344CB8AC3E}">
        <p14:creationId xmlns:p14="http://schemas.microsoft.com/office/powerpoint/2010/main" val="4291014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93665D-A687-47E3-A997-100E25D2B70F}" type="slidenum">
              <a:rPr lang="en-US" altLang="en-US" smtClean="0"/>
              <a:pPr/>
              <a:t>3</a:t>
            </a:fld>
            <a:endParaRPr lang="en-US" altLang="en-US"/>
          </a:p>
        </p:txBody>
      </p:sp>
    </p:spTree>
    <p:extLst>
      <p:ext uri="{BB962C8B-B14F-4D97-AF65-F5344CB8AC3E}">
        <p14:creationId xmlns:p14="http://schemas.microsoft.com/office/powerpoint/2010/main" val="1859603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93665D-A687-47E3-A997-100E25D2B70F}" type="slidenum">
              <a:rPr lang="en-US" altLang="en-US" smtClean="0"/>
              <a:pPr/>
              <a:t>5</a:t>
            </a:fld>
            <a:endParaRPr lang="en-US" altLang="en-US"/>
          </a:p>
        </p:txBody>
      </p:sp>
    </p:spTree>
    <p:extLst>
      <p:ext uri="{BB962C8B-B14F-4D97-AF65-F5344CB8AC3E}">
        <p14:creationId xmlns:p14="http://schemas.microsoft.com/office/powerpoint/2010/main" val="3563737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93665D-A687-47E3-A997-100E25D2B70F}" type="slidenum">
              <a:rPr lang="en-US" altLang="en-US" smtClean="0"/>
              <a:pPr/>
              <a:t>7</a:t>
            </a:fld>
            <a:endParaRPr lang="en-US" altLang="en-US"/>
          </a:p>
        </p:txBody>
      </p:sp>
    </p:spTree>
    <p:extLst>
      <p:ext uri="{BB962C8B-B14F-4D97-AF65-F5344CB8AC3E}">
        <p14:creationId xmlns:p14="http://schemas.microsoft.com/office/powerpoint/2010/main" val="19427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93665D-A687-47E3-A997-100E25D2B70F}" type="slidenum">
              <a:rPr lang="en-US" altLang="en-US" smtClean="0"/>
              <a:pPr/>
              <a:t>23</a:t>
            </a:fld>
            <a:endParaRPr lang="en-US" altLang="en-US"/>
          </a:p>
        </p:txBody>
      </p:sp>
    </p:spTree>
    <p:extLst>
      <p:ext uri="{BB962C8B-B14F-4D97-AF65-F5344CB8AC3E}">
        <p14:creationId xmlns:p14="http://schemas.microsoft.com/office/powerpoint/2010/main" val="2714706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93665D-A687-47E3-A997-100E25D2B70F}" type="slidenum">
              <a:rPr lang="en-US" altLang="en-US" smtClean="0"/>
              <a:pPr/>
              <a:t>37</a:t>
            </a:fld>
            <a:endParaRPr lang="en-US" altLang="en-US"/>
          </a:p>
        </p:txBody>
      </p:sp>
    </p:spTree>
    <p:extLst>
      <p:ext uri="{BB962C8B-B14F-4D97-AF65-F5344CB8AC3E}">
        <p14:creationId xmlns:p14="http://schemas.microsoft.com/office/powerpoint/2010/main" val="733203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93665D-A687-47E3-A997-100E25D2B70F}" type="slidenum">
              <a:rPr lang="en-US" altLang="en-US" smtClean="0"/>
              <a:pPr/>
              <a:t>38</a:t>
            </a:fld>
            <a:endParaRPr lang="en-US" altLang="en-US"/>
          </a:p>
        </p:txBody>
      </p:sp>
    </p:spTree>
    <p:extLst>
      <p:ext uri="{BB962C8B-B14F-4D97-AF65-F5344CB8AC3E}">
        <p14:creationId xmlns:p14="http://schemas.microsoft.com/office/powerpoint/2010/main" val="11704725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2" descr="D:\FTL\Profile cong ty FTL\Temp_Document\IMG\01-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114800"/>
            <a:ext cx="9144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E:\FTL_CORP\Profile cong ty FTL\Temp_Document\Office_Logo\Office\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49900" y="152400"/>
            <a:ext cx="3260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C:\Users\Admin\Desktop\Mobiphone.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71500" y="428625"/>
            <a:ext cx="36433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762000" y="2133600"/>
            <a:ext cx="7772400" cy="917575"/>
          </a:xfrm>
          <a:prstGeom prst="rect">
            <a:avLst/>
          </a:prstGeom>
        </p:spPr>
        <p:txBody>
          <a:bodyPr>
            <a:normAutofit/>
          </a:bodyPr>
          <a:lstStyle>
            <a:lvl1pPr algn="ctr">
              <a:defRPr sz="4000" b="1" baseline="0">
                <a:solidFill>
                  <a:schemeClr val="tx1"/>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343400" y="4114801"/>
            <a:ext cx="4800600" cy="685800"/>
          </a:xfrm>
        </p:spPr>
        <p:txBody>
          <a:bodyPr>
            <a:normAutofit/>
          </a:bodyPr>
          <a:lstStyle>
            <a:lvl1pPr marL="0" indent="0" algn="l">
              <a:buNone/>
              <a:defRPr sz="2000" baseline="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fld id="{3F06F17A-B8E9-44B6-9FBF-F816481A8AD6}" type="datetime1">
              <a:rPr lang="en-US"/>
              <a:pPr>
                <a:defRPr/>
              </a:pPr>
              <a:t>2017-01-13</a:t>
            </a:fld>
            <a:endParaRPr lang="en-US"/>
          </a:p>
        </p:txBody>
      </p:sp>
      <p:sp>
        <p:nvSpPr>
          <p:cNvPr id="8" name="Slide Number Placeholder 5"/>
          <p:cNvSpPr>
            <a:spLocks noGrp="1"/>
          </p:cNvSpPr>
          <p:nvPr>
            <p:ph type="sldNum" sz="quarter" idx="11"/>
          </p:nvPr>
        </p:nvSpPr>
        <p:spPr>
          <a:xfrm>
            <a:off x="8077200" y="6480175"/>
            <a:ext cx="990600" cy="365125"/>
          </a:xfrm>
        </p:spPr>
        <p:txBody>
          <a:bodyPr/>
          <a:lstStyle>
            <a:lvl1pPr>
              <a:defRPr/>
            </a:lvl1pPr>
          </a:lstStyle>
          <a:p>
            <a:fld id="{F64E72AC-3CD2-4518-A6EA-99317CAD5703}" type="slidenum">
              <a:rPr lang="en-US" altLang="en-US"/>
              <a:pPr/>
              <a:t>‹#›</a:t>
            </a:fld>
            <a:endParaRPr lang="en-US" altLang="en-US"/>
          </a:p>
        </p:txBody>
      </p:sp>
      <p:sp>
        <p:nvSpPr>
          <p:cNvPr id="9" name="Footer Placeholder 4"/>
          <p:cNvSpPr>
            <a:spLocks noGrp="1"/>
          </p:cNvSpPr>
          <p:nvPr>
            <p:ph type="ftr" sz="quarter" idx="12"/>
          </p:nvPr>
        </p:nvSpPr>
        <p:spPr>
          <a:xfrm>
            <a:off x="2514600" y="6477000"/>
            <a:ext cx="4572000" cy="365125"/>
          </a:xfrm>
        </p:spPr>
        <p:txBody>
          <a:bodyPr/>
          <a:lstStyle>
            <a:lvl1pPr algn="ctr">
              <a:defRPr sz="1200" b="1">
                <a:solidFill>
                  <a:schemeClr val="bg1"/>
                </a:solidFill>
                <a:latin typeface="Times New Roman" pitchFamily="18" charset="0"/>
                <a:cs typeface="Times New Roman" pitchFamily="18" charset="0"/>
              </a:defRPr>
            </a:lvl1pPr>
          </a:lstStyle>
          <a:p>
            <a:pPr>
              <a:defRPr/>
            </a:pPr>
            <a:r>
              <a:rPr lang="en-US"/>
              <a:t>Công Ty CP Công nghệ Tài chính Viễn thông FTL</a:t>
            </a:r>
          </a:p>
        </p:txBody>
      </p:sp>
    </p:spTree>
    <p:extLst>
      <p:ext uri="{BB962C8B-B14F-4D97-AF65-F5344CB8AC3E}">
        <p14:creationId xmlns:p14="http://schemas.microsoft.com/office/powerpoint/2010/main" val="51890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76200"/>
            <a:ext cx="7772400" cy="533401"/>
          </a:xfr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3400" b="1" i="0" u="none" strike="noStrike" kern="1200" cap="none" spc="0" normalizeH="0" baseline="0" noProof="0">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Click to edit Master text styles</a:t>
            </a:r>
          </a:p>
        </p:txBody>
      </p:sp>
      <p:sp>
        <p:nvSpPr>
          <p:cNvPr id="10" name="SmartArt Placeholder 9"/>
          <p:cNvSpPr>
            <a:spLocks noGrp="1"/>
          </p:cNvSpPr>
          <p:nvPr>
            <p:ph type="dgm" sz="quarter" idx="13"/>
          </p:nvPr>
        </p:nvSpPr>
        <p:spPr>
          <a:xfrm>
            <a:off x="914400" y="990600"/>
            <a:ext cx="7620000" cy="4953000"/>
          </a:xfrm>
        </p:spPr>
        <p:txBody>
          <a:bodyPr rtlCol="0">
            <a:normAutofit/>
          </a:bodyPr>
          <a:lstStyle>
            <a:lvl1pPr>
              <a:defRPr>
                <a:latin typeface="Arial" pitchFamily="34" charset="0"/>
                <a:cs typeface="Arial" pitchFamily="34" charset="0"/>
              </a:defRPr>
            </a:lvl1pPr>
          </a:lstStyle>
          <a:p>
            <a:pPr lvl="0"/>
            <a:endParaRPr lang="en-US" noProof="0"/>
          </a:p>
        </p:txBody>
      </p:sp>
      <p:sp>
        <p:nvSpPr>
          <p:cNvPr id="4" name="Footer Placeholder 4"/>
          <p:cNvSpPr>
            <a:spLocks noGrp="1"/>
          </p:cNvSpPr>
          <p:nvPr>
            <p:ph type="ftr" sz="quarter" idx="14"/>
          </p:nvPr>
        </p:nvSpPr>
        <p:spPr>
          <a:xfrm>
            <a:off x="2209800" y="6477000"/>
            <a:ext cx="4572000" cy="365125"/>
          </a:xfrm>
        </p:spPr>
        <p:txBody>
          <a:bodyPr/>
          <a:lstStyle>
            <a:lvl1pPr>
              <a:defRPr/>
            </a:lvl1pPr>
          </a:lstStyle>
          <a:p>
            <a:pPr>
              <a:defRPr/>
            </a:pPr>
            <a:r>
              <a:rPr lang="en-US"/>
              <a:t>Công Ty CP Công nghệ Tài chính Viễn thông FTL</a:t>
            </a:r>
          </a:p>
        </p:txBody>
      </p:sp>
      <p:sp>
        <p:nvSpPr>
          <p:cNvPr id="5" name="Slide Number Placeholder 5"/>
          <p:cNvSpPr>
            <a:spLocks noGrp="1"/>
          </p:cNvSpPr>
          <p:nvPr>
            <p:ph type="sldNum" sz="quarter" idx="15"/>
          </p:nvPr>
        </p:nvSpPr>
        <p:spPr>
          <a:xfrm>
            <a:off x="8001000" y="6477000"/>
            <a:ext cx="914400" cy="365125"/>
          </a:xfrm>
        </p:spPr>
        <p:txBody>
          <a:bodyPr/>
          <a:lstStyle>
            <a:lvl1pPr>
              <a:defRPr/>
            </a:lvl1pPr>
          </a:lstStyle>
          <a:p>
            <a:fld id="{8A7EBFE1-BA86-4095-8B0B-976EC6FD4B51}" type="slidenum">
              <a:rPr lang="en-US" altLang="en-US"/>
              <a:pPr/>
              <a:t>‹#›</a:t>
            </a:fld>
            <a:endParaRPr lang="en-US" altLang="en-US"/>
          </a:p>
        </p:txBody>
      </p:sp>
    </p:spTree>
    <p:extLst>
      <p:ext uri="{BB962C8B-B14F-4D97-AF65-F5344CB8AC3E}">
        <p14:creationId xmlns:p14="http://schemas.microsoft.com/office/powerpoint/2010/main" val="419210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3" name="Picture 9" descr="D:\FTL\Profile cong ty FTL\Temp_Document\IMG\01-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114800"/>
            <a:ext cx="9144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E:\FTL_CORP\Profile cong ty FTL\Temp_Document\Office_Logo\Office\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49900" y="152400"/>
            <a:ext cx="3260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C:\Users\Admin\Desktop\Mobiphone.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71500" y="428625"/>
            <a:ext cx="36433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785786" y="2857496"/>
            <a:ext cx="7772400" cy="917575"/>
          </a:xfrm>
          <a:prstGeom prst="rect">
            <a:avLst/>
          </a:prstGeom>
        </p:spPr>
        <p:txBody>
          <a:bodyPr>
            <a:normAutofit/>
          </a:bodyPr>
          <a:lstStyle>
            <a:lvl1pPr algn="ctr">
              <a:defRPr sz="4000" b="1" baseline="0">
                <a:solidFill>
                  <a:schemeClr val="tx1"/>
                </a:solidFill>
                <a:latin typeface="Arial" pitchFamily="34" charset="0"/>
                <a:cs typeface="Arial" pitchFamily="34" charset="0"/>
              </a:defRPr>
            </a:lvl1pPr>
          </a:lstStyle>
          <a:p>
            <a:r>
              <a:rPr lang="en-US" smtClean="0"/>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5267C62C-2BA5-420C-98FF-774D0E48AD4D}" type="datetime1">
              <a:rPr lang="en-US"/>
              <a:pPr>
                <a:defRPr/>
              </a:pPr>
              <a:t>2017-01-13</a:t>
            </a:fld>
            <a:endParaRPr lang="en-US"/>
          </a:p>
        </p:txBody>
      </p:sp>
      <p:sp>
        <p:nvSpPr>
          <p:cNvPr id="7" name="Slide Number Placeholder 5"/>
          <p:cNvSpPr>
            <a:spLocks noGrp="1"/>
          </p:cNvSpPr>
          <p:nvPr>
            <p:ph type="sldNum" sz="quarter" idx="11"/>
          </p:nvPr>
        </p:nvSpPr>
        <p:spPr>
          <a:xfrm>
            <a:off x="8077200" y="6480175"/>
            <a:ext cx="990600" cy="365125"/>
          </a:xfrm>
        </p:spPr>
        <p:txBody>
          <a:bodyPr/>
          <a:lstStyle>
            <a:lvl1pPr>
              <a:defRPr/>
            </a:lvl1pPr>
          </a:lstStyle>
          <a:p>
            <a:fld id="{B043A7B8-C0DC-4427-93D2-3B9003DB080B}" type="slidenum">
              <a:rPr lang="en-US" altLang="en-US"/>
              <a:pPr/>
              <a:t>‹#›</a:t>
            </a:fld>
            <a:endParaRPr lang="en-US" altLang="en-US"/>
          </a:p>
        </p:txBody>
      </p:sp>
      <p:sp>
        <p:nvSpPr>
          <p:cNvPr id="8" name="Footer Placeholder 4"/>
          <p:cNvSpPr>
            <a:spLocks noGrp="1"/>
          </p:cNvSpPr>
          <p:nvPr>
            <p:ph type="ftr" sz="quarter" idx="12"/>
          </p:nvPr>
        </p:nvSpPr>
        <p:spPr>
          <a:xfrm>
            <a:off x="2514600" y="6477000"/>
            <a:ext cx="4572000" cy="365125"/>
          </a:xfrm>
        </p:spPr>
        <p:txBody>
          <a:bodyPr/>
          <a:lstStyle>
            <a:lvl1pPr algn="ctr">
              <a:defRPr sz="1200" b="1">
                <a:solidFill>
                  <a:schemeClr val="bg1"/>
                </a:solidFill>
                <a:latin typeface="Times New Roman" pitchFamily="18" charset="0"/>
                <a:cs typeface="Times New Roman" pitchFamily="18" charset="0"/>
              </a:defRPr>
            </a:lvl1pPr>
          </a:lstStyle>
          <a:p>
            <a:pPr>
              <a:defRPr/>
            </a:pPr>
            <a:r>
              <a:rPr lang="en-US"/>
              <a:t>Công Ty CP Công nghệ Tài chính Viễn thông FTL</a:t>
            </a:r>
          </a:p>
        </p:txBody>
      </p:sp>
    </p:spTree>
    <p:extLst>
      <p:ext uri="{BB962C8B-B14F-4D97-AF65-F5344CB8AC3E}">
        <p14:creationId xmlns:p14="http://schemas.microsoft.com/office/powerpoint/2010/main" val="356695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57290" y="76200"/>
            <a:ext cx="7467600" cy="533400"/>
          </a:xfrm>
          <a:prstGeom prst="rect">
            <a:avLst/>
          </a:prstGeom>
        </p:spPr>
        <p:txBody>
          <a:bodyPr>
            <a:noAutofit/>
          </a:bodyPr>
          <a:lstStyle>
            <a:lvl1pPr marL="0" marR="0" indent="0" defTabSz="914400" rtl="0" eaLnBrk="1" fontAlgn="auto" latinLnBrk="0" hangingPunct="1">
              <a:lnSpc>
                <a:spcPct val="100000"/>
              </a:lnSpc>
              <a:spcBef>
                <a:spcPct val="0"/>
              </a:spcBef>
              <a:spcAft>
                <a:spcPts val="0"/>
              </a:spcAft>
              <a:tabLst/>
              <a:defRPr sz="3400" b="1" baseline="0">
                <a:latin typeface="Arial" pitchFamily="34" charset="0"/>
                <a:cs typeface="Arial" pitchFamily="34" charset="0"/>
              </a:defRPr>
            </a:lvl1pPr>
          </a:lstStyle>
          <a:p>
            <a:pPr lvl="0"/>
            <a:r>
              <a:rPr lang="en-US" noProof="0" smtClean="0"/>
              <a:t>Click to edit Master title style</a:t>
            </a:r>
          </a:p>
        </p:txBody>
      </p:sp>
      <p:sp>
        <p:nvSpPr>
          <p:cNvPr id="3" name="Content Placeholder 2"/>
          <p:cNvSpPr>
            <a:spLocks noGrp="1"/>
          </p:cNvSpPr>
          <p:nvPr>
            <p:ph idx="1"/>
          </p:nvPr>
        </p:nvSpPr>
        <p:spPr>
          <a:xfrm>
            <a:off x="838200" y="990600"/>
            <a:ext cx="7848600" cy="5135563"/>
          </a:xfrm>
        </p:spPr>
        <p:txBody>
          <a:bodyPr/>
          <a:lstStyle>
            <a:lvl1pPr>
              <a:buFont typeface="Wingdings" pitchFamily="2" charset="2"/>
              <a:buChar char="q"/>
              <a:defRPr sz="2400" baseline="0">
                <a:latin typeface="Arial" pitchFamily="34" charset="0"/>
                <a:cs typeface="Arial" pitchFamily="34" charset="0"/>
              </a:defRPr>
            </a:lvl1pPr>
            <a:lvl2pPr>
              <a:buFont typeface="Wingdings" pitchFamily="2" charset="2"/>
              <a:buChar char="v"/>
              <a:defRPr sz="2200" baseline="0">
                <a:latin typeface="Arial" pitchFamily="34" charset="0"/>
                <a:cs typeface="Arial" pitchFamily="34" charset="0"/>
              </a:defRPr>
            </a:lvl2pPr>
            <a:lvl3pPr>
              <a:buFont typeface="Wingdings" pitchFamily="2" charset="2"/>
              <a:buChar char="§"/>
              <a:defRPr sz="2000" baseline="0">
                <a:latin typeface="Arial" pitchFamily="34" charset="0"/>
                <a:cs typeface="Arial" pitchFamily="34" charset="0"/>
              </a:defRPr>
            </a:lvl3pPr>
            <a:lvl4pPr>
              <a:buFont typeface="Arial" pitchFamily="34" charset="0"/>
              <a:buChar char="•"/>
              <a:defRPr>
                <a:latin typeface="Arial" pitchFamily="34" charset="0"/>
                <a:cs typeface="Arial" pitchFamily="34" charset="0"/>
              </a:defRPr>
            </a:lvl4pPr>
            <a:lvl5pPr marL="2057400" indent="-228600">
              <a:buFont typeface="Wingdings" pitchFamily="2" charset="2"/>
              <a:buChar char="ü"/>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a:xfrm>
            <a:off x="2362200" y="6477000"/>
            <a:ext cx="4572000" cy="365125"/>
          </a:xfrm>
        </p:spPr>
        <p:txBody>
          <a:bodyPr/>
          <a:lstStyle>
            <a:lvl1pPr>
              <a:defRPr/>
            </a:lvl1pPr>
          </a:lstStyle>
          <a:p>
            <a:pPr>
              <a:defRPr/>
            </a:pPr>
            <a:r>
              <a:rPr lang="en-US"/>
              <a:t>Công Ty CP Công nghệ Tài chính Viễn thông FTL</a:t>
            </a:r>
          </a:p>
        </p:txBody>
      </p:sp>
      <p:sp>
        <p:nvSpPr>
          <p:cNvPr id="5" name="Slide Number Placeholder 5"/>
          <p:cNvSpPr>
            <a:spLocks noGrp="1"/>
          </p:cNvSpPr>
          <p:nvPr>
            <p:ph type="sldNum" sz="quarter" idx="11"/>
          </p:nvPr>
        </p:nvSpPr>
        <p:spPr>
          <a:xfrm>
            <a:off x="7924800" y="6492875"/>
            <a:ext cx="990600" cy="365125"/>
          </a:xfrm>
        </p:spPr>
        <p:txBody>
          <a:bodyPr/>
          <a:lstStyle>
            <a:lvl1pPr>
              <a:defRPr/>
            </a:lvl1pPr>
          </a:lstStyle>
          <a:p>
            <a:fld id="{C5BC32AC-4098-4AF4-8D3D-E3AB7F2517AA}" type="slidenum">
              <a:rPr lang="en-US" altLang="en-US"/>
              <a:pPr/>
              <a:t>‹#›</a:t>
            </a:fld>
            <a:endParaRPr lang="en-US" altLang="en-US"/>
          </a:p>
        </p:txBody>
      </p:sp>
    </p:spTree>
    <p:extLst>
      <p:ext uri="{BB962C8B-B14F-4D97-AF65-F5344CB8AC3E}">
        <p14:creationId xmlns:p14="http://schemas.microsoft.com/office/powerpoint/2010/main" val="414379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24"/>
            <a:ext cx="7467600" cy="579438"/>
          </a:xfrm>
          <a:prstGeom prst="rect">
            <a:avLst/>
          </a:prstGeom>
        </p:spPr>
        <p:txBody>
          <a:bodyPr>
            <a:noAutofit/>
          </a:bodyPr>
          <a:lstStyle>
            <a:lvl1pPr marL="0" marR="0" indent="0" defTabSz="914400" rtl="0" eaLnBrk="1" fontAlgn="auto" latinLnBrk="0" hangingPunct="1">
              <a:lnSpc>
                <a:spcPct val="100000"/>
              </a:lnSpc>
              <a:spcBef>
                <a:spcPct val="0"/>
              </a:spcBef>
              <a:spcAft>
                <a:spcPts val="0"/>
              </a:spcAft>
              <a:tabLst/>
              <a:defRPr sz="3600" b="1" baseline="0">
                <a:latin typeface="Arial" pitchFamily="34" charset="0"/>
                <a:cs typeface="Arial" pitchFamily="34" charset="0"/>
              </a:defRPr>
            </a:lvl1pPr>
          </a:lstStyle>
          <a:p>
            <a:pPr lvl="0"/>
            <a:r>
              <a:rPr lang="en-US" noProof="0" smtClean="0"/>
              <a:t>Click to edit Master title style</a:t>
            </a:r>
            <a:endParaRPr lang="en-US" noProof="0" dirty="0" smtClean="0"/>
          </a:p>
        </p:txBody>
      </p:sp>
      <p:sp>
        <p:nvSpPr>
          <p:cNvPr id="3" name="Content Placeholder 2"/>
          <p:cNvSpPr>
            <a:spLocks noGrp="1"/>
          </p:cNvSpPr>
          <p:nvPr>
            <p:ph sz="half" idx="1"/>
          </p:nvPr>
        </p:nvSpPr>
        <p:spPr>
          <a:xfrm>
            <a:off x="457200" y="1219200"/>
            <a:ext cx="4038600" cy="4906963"/>
          </a:xfrm>
          <a:ln>
            <a:solidFill>
              <a:schemeClr val="accent1"/>
            </a:solidFill>
          </a:ln>
        </p:spPr>
        <p:txBody>
          <a:bodyPr/>
          <a:lstStyle>
            <a:lvl1pPr>
              <a:buFont typeface="Wingdings" pitchFamily="2" charset="2"/>
              <a:buChar char="q"/>
              <a:defRPr sz="2400" baseline="0">
                <a:latin typeface="Arial" pitchFamily="34" charset="0"/>
                <a:cs typeface="Arial" pitchFamily="34" charset="0"/>
              </a:defRPr>
            </a:lvl1pPr>
            <a:lvl2pPr>
              <a:buFont typeface="Wingdings" pitchFamily="2" charset="2"/>
              <a:buChar char="v"/>
              <a:defRPr sz="2200" baseline="0">
                <a:latin typeface="Arial" pitchFamily="34" charset="0"/>
                <a:cs typeface="Arial" pitchFamily="34" charset="0"/>
              </a:defRPr>
            </a:lvl2pPr>
            <a:lvl3pPr>
              <a:buFont typeface="Wingdings" pitchFamily="2" charset="2"/>
              <a:buChar char="§"/>
              <a:defRPr sz="2000" baseline="0">
                <a:latin typeface="Arial" pitchFamily="34" charset="0"/>
                <a:cs typeface="Arial" pitchFamily="34" charset="0"/>
              </a:defRPr>
            </a:lvl3pPr>
            <a:lvl4pPr>
              <a:buFont typeface="Arial" pitchFamily="34" charset="0"/>
              <a:buChar char="•"/>
              <a:defRPr sz="1800">
                <a:latin typeface="Arial" pitchFamily="34" charset="0"/>
                <a:cs typeface="Arial" pitchFamily="34" charset="0"/>
              </a:defRPr>
            </a:lvl4pPr>
            <a:lvl5pPr>
              <a:buFont typeface="Courier New" pitchFamily="49" charset="0"/>
              <a:buChar char="o"/>
              <a:defRPr sz="1800">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19200"/>
            <a:ext cx="4038600" cy="4906963"/>
          </a:xfrm>
          <a:ln>
            <a:solidFill>
              <a:schemeClr val="accent1"/>
            </a:solidFill>
          </a:ln>
        </p:spPr>
        <p:txBody>
          <a:bodyPr>
            <a:normAutofit/>
          </a:bodyPr>
          <a:lstStyle>
            <a:lvl1pPr algn="l" defTabSz="914400" rtl="0" eaLnBrk="1" latinLnBrk="0" hangingPunct="1">
              <a:spcBef>
                <a:spcPct val="20000"/>
              </a:spcBef>
              <a:buFont typeface="Wingdings" pitchFamily="2" charset="2"/>
              <a:buChar char="q"/>
              <a:defRPr lang="en-US" sz="2000" kern="1200" baseline="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v"/>
              <a:defRPr lang="en-US" sz="2000" kern="1200" baseline="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Wingdings" pitchFamily="2" charset="2"/>
              <a:buChar char="§"/>
              <a:defRPr lang="en-US" sz="2000" kern="1200" baseline="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Arial" pitchFamily="34" charset="0"/>
              <a:buChar char="•"/>
              <a:defRPr lang="en-US" sz="2000" kern="1200" baseline="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Courier New" pitchFamily="49" charset="0"/>
              <a:buChar char="o"/>
              <a:defRPr lang="en-US" sz="2000" kern="1200" baseline="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5"/>
          <p:cNvSpPr>
            <a:spLocks noGrp="1"/>
          </p:cNvSpPr>
          <p:nvPr>
            <p:ph type="ftr" sz="quarter" idx="10"/>
          </p:nvPr>
        </p:nvSpPr>
        <p:spPr>
          <a:xfrm>
            <a:off x="2133600" y="6477000"/>
            <a:ext cx="4572000" cy="365125"/>
          </a:xfrm>
        </p:spPr>
        <p:txBody>
          <a:bodyPr/>
          <a:lstStyle>
            <a:lvl1pPr>
              <a:defRPr/>
            </a:lvl1pPr>
          </a:lstStyle>
          <a:p>
            <a:pPr>
              <a:defRPr/>
            </a:pPr>
            <a:r>
              <a:rPr lang="en-US"/>
              <a:t>Công Ty CP Công nghệ Tài chính Viễn thông FTL</a:t>
            </a:r>
          </a:p>
        </p:txBody>
      </p:sp>
      <p:sp>
        <p:nvSpPr>
          <p:cNvPr id="6" name="Slide Number Placeholder 6"/>
          <p:cNvSpPr>
            <a:spLocks noGrp="1"/>
          </p:cNvSpPr>
          <p:nvPr>
            <p:ph type="sldNum" sz="quarter" idx="11"/>
          </p:nvPr>
        </p:nvSpPr>
        <p:spPr>
          <a:xfrm>
            <a:off x="7924800" y="6492875"/>
            <a:ext cx="990600" cy="365125"/>
          </a:xfrm>
        </p:spPr>
        <p:txBody>
          <a:bodyPr/>
          <a:lstStyle>
            <a:lvl1pPr>
              <a:defRPr/>
            </a:lvl1pPr>
          </a:lstStyle>
          <a:p>
            <a:fld id="{9A68637E-9E03-4094-8326-8EBB2ADBBE26}" type="slidenum">
              <a:rPr lang="en-US" altLang="en-US"/>
              <a:pPr/>
              <a:t>‹#›</a:t>
            </a:fld>
            <a:endParaRPr lang="en-US" altLang="en-US"/>
          </a:p>
        </p:txBody>
      </p:sp>
    </p:spTree>
    <p:extLst>
      <p:ext uri="{BB962C8B-B14F-4D97-AF65-F5344CB8AC3E}">
        <p14:creationId xmlns:p14="http://schemas.microsoft.com/office/powerpoint/2010/main" val="105567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57290" y="-24"/>
            <a:ext cx="7391400" cy="579438"/>
          </a:xfrm>
          <a:prstGeom prst="rect">
            <a:avLst/>
          </a:prstGeom>
        </p:spPr>
        <p:txBody>
          <a:bodyPr>
            <a:noAutofit/>
          </a:bodyPr>
          <a:lstStyle>
            <a:lvl1pPr marL="0" marR="0" indent="0" defTabSz="914400" rtl="0" eaLnBrk="1" fontAlgn="auto" latinLnBrk="0" hangingPunct="1">
              <a:lnSpc>
                <a:spcPct val="100000"/>
              </a:lnSpc>
              <a:spcBef>
                <a:spcPct val="0"/>
              </a:spcBef>
              <a:spcAft>
                <a:spcPts val="0"/>
              </a:spcAft>
              <a:tabLst/>
              <a:defRPr sz="3400" b="1" baseline="0">
                <a:latin typeface="Arial" pitchFamily="34" charset="0"/>
                <a:cs typeface="Arial" pitchFamily="34" charset="0"/>
              </a:defRPr>
            </a:lvl1pPr>
          </a:lstStyle>
          <a:p>
            <a:pPr lvl="0"/>
            <a:r>
              <a:rPr lang="en-US" noProof="0" smtClean="0"/>
              <a:t>Click to edit Master title style</a:t>
            </a:r>
            <a:endParaRPr lang="en-US" noProof="0" dirty="0" smtClean="0"/>
          </a:p>
        </p:txBody>
      </p:sp>
      <p:sp>
        <p:nvSpPr>
          <p:cNvPr id="3" name="Text Placeholder 2"/>
          <p:cNvSpPr>
            <a:spLocks noGrp="1"/>
          </p:cNvSpPr>
          <p:nvPr>
            <p:ph type="body" idx="1"/>
          </p:nvPr>
        </p:nvSpPr>
        <p:spPr>
          <a:xfrm>
            <a:off x="457200" y="1101725"/>
            <a:ext cx="4040188" cy="498475"/>
          </a:xfrm>
          <a:solidFill>
            <a:srgbClr val="92D050"/>
          </a:solidFill>
          <a:ln>
            <a:solidFill>
              <a:schemeClr val="tx2">
                <a:lumMod val="60000"/>
                <a:lumOff val="40000"/>
              </a:schemeClr>
            </a:solidFill>
          </a:ln>
        </p:spPr>
        <p:txBody>
          <a:bodyPr anchor="b"/>
          <a:lstStyle>
            <a:lvl1pPr marL="0" indent="0" algn="ctr">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00200"/>
            <a:ext cx="4040188" cy="4572000"/>
          </a:xfrm>
          <a:ln>
            <a:solidFill>
              <a:schemeClr val="accent1"/>
            </a:solidFill>
          </a:ln>
        </p:spPr>
        <p:txBody>
          <a:bodyPr/>
          <a:lstStyle>
            <a:lvl1pPr>
              <a:buFont typeface="Wingdings" pitchFamily="2" charset="2"/>
              <a:buChar char="q"/>
              <a:defRPr sz="2400"/>
            </a:lvl1pPr>
            <a:lvl2pPr>
              <a:buFont typeface="Wingdings" pitchFamily="2" charset="2"/>
              <a:buChar char="v"/>
              <a:defRPr sz="2200"/>
            </a:lvl2pPr>
            <a:lvl3pPr>
              <a:buFont typeface="Wingdings" pitchFamily="2" charset="2"/>
              <a:buChar char="§"/>
              <a:defRPr sz="2000"/>
            </a:lvl3pPr>
            <a:lvl4pPr>
              <a:buFont typeface="Arial" pitchFamily="34" charset="0"/>
              <a:buChar char="•"/>
              <a:defRPr sz="1800"/>
            </a:lvl4pPr>
            <a:lvl5pPr>
              <a:buFont typeface="Courier New" pitchFamily="49" charset="0"/>
              <a:buChar char="o"/>
              <a:defRPr sz="1800"/>
            </a:lvl5pPr>
            <a:lvl6pPr>
              <a:defRPr sz="1600"/>
            </a:lvl6pPr>
            <a:lvl7pPr>
              <a:defRPr sz="1600"/>
            </a:lvl7pPr>
            <a:lvl8pPr>
              <a:defRPr sz="1600"/>
            </a:lvl8pPr>
            <a:lvl9pPr>
              <a:defRPr sz="1600"/>
            </a:lvl9pPr>
          </a:lstStyle>
          <a:p>
            <a:pPr lvl="0"/>
            <a:r>
              <a:rPr lang="en-US" dirty="0" smtClean="0"/>
              <a:t>Click to edit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101725"/>
            <a:ext cx="4041775" cy="498475"/>
          </a:xfrm>
          <a:solidFill>
            <a:srgbClr val="92D050"/>
          </a:solidFill>
          <a:ln>
            <a:solidFill>
              <a:schemeClr val="accent1"/>
            </a:solidFill>
          </a:ln>
        </p:spPr>
        <p:txBody>
          <a:bodyPr anchor="b"/>
          <a:lstStyle>
            <a:lvl1pPr marL="0" indent="0" algn="ctr">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00200"/>
            <a:ext cx="4041775" cy="4572000"/>
          </a:xfrm>
          <a:ln>
            <a:solidFill>
              <a:schemeClr val="accent1"/>
            </a:solidFill>
          </a:ln>
        </p:spPr>
        <p:txBody>
          <a:bodyPr/>
          <a:lstStyle>
            <a:lvl1pPr>
              <a:buFont typeface="Wingdings" pitchFamily="2" charset="2"/>
              <a:buChar char="q"/>
              <a:defRPr sz="2200"/>
            </a:lvl1pPr>
            <a:lvl2pPr>
              <a:buFont typeface="Wingdings" pitchFamily="2" charset="2"/>
              <a:buChar char="v"/>
              <a:defRPr sz="2200"/>
            </a:lvl2pPr>
            <a:lvl3pPr>
              <a:buFont typeface="Wingdings" pitchFamily="2" charset="2"/>
              <a:buChar char="§"/>
              <a:defRPr sz="2000"/>
            </a:lvl3pPr>
            <a:lvl4pPr>
              <a:buFont typeface="Arial" pitchFamily="34" charset="0"/>
              <a:buChar char="•"/>
              <a:defRPr sz="1800"/>
            </a:lvl4pPr>
            <a:lvl5pPr>
              <a:buFont typeface="Courier New" pitchFamily="49" charset="0"/>
              <a:buChar char="o"/>
              <a:defRPr sz="1800"/>
            </a:lvl5pPr>
            <a:lvl6pPr>
              <a:defRPr sz="1600"/>
            </a:lvl6pPr>
            <a:lvl7pPr>
              <a:defRPr sz="1600"/>
            </a:lvl7pPr>
            <a:lvl8pPr>
              <a:defRPr sz="1600"/>
            </a:lvl8pPr>
            <a:lvl9pPr>
              <a:defRPr sz="1600"/>
            </a:lvl9pPr>
          </a:lstStyle>
          <a:p>
            <a:pPr lvl="0"/>
            <a:r>
              <a:rPr lang="en-US" dirty="0" smtClean="0"/>
              <a:t>Click to edit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7"/>
          <p:cNvSpPr>
            <a:spLocks noGrp="1"/>
          </p:cNvSpPr>
          <p:nvPr>
            <p:ph type="ftr" sz="quarter" idx="10"/>
          </p:nvPr>
        </p:nvSpPr>
        <p:spPr>
          <a:xfrm>
            <a:off x="2209800" y="6492875"/>
            <a:ext cx="4572000" cy="365125"/>
          </a:xfrm>
        </p:spPr>
        <p:txBody>
          <a:bodyPr/>
          <a:lstStyle>
            <a:lvl1pPr>
              <a:defRPr/>
            </a:lvl1pPr>
          </a:lstStyle>
          <a:p>
            <a:pPr>
              <a:defRPr/>
            </a:pPr>
            <a:r>
              <a:rPr lang="en-US"/>
              <a:t>Công Ty CP Công nghệ Tài chính Viễn thông FTL</a:t>
            </a:r>
          </a:p>
        </p:txBody>
      </p:sp>
      <p:sp>
        <p:nvSpPr>
          <p:cNvPr id="8" name="Slide Number Placeholder 8"/>
          <p:cNvSpPr>
            <a:spLocks noGrp="1"/>
          </p:cNvSpPr>
          <p:nvPr>
            <p:ph type="sldNum" sz="quarter" idx="11"/>
          </p:nvPr>
        </p:nvSpPr>
        <p:spPr>
          <a:xfrm>
            <a:off x="7924800" y="6477000"/>
            <a:ext cx="990600" cy="365125"/>
          </a:xfrm>
        </p:spPr>
        <p:txBody>
          <a:bodyPr/>
          <a:lstStyle>
            <a:lvl1pPr>
              <a:defRPr/>
            </a:lvl1pPr>
          </a:lstStyle>
          <a:p>
            <a:fld id="{A1459169-960B-4C85-8682-9FA9CF9B9B91}" type="slidenum">
              <a:rPr lang="en-US" altLang="en-US"/>
              <a:pPr/>
              <a:t>‹#›</a:t>
            </a:fld>
            <a:endParaRPr lang="en-US" altLang="en-US"/>
          </a:p>
        </p:txBody>
      </p:sp>
    </p:spTree>
    <p:extLst>
      <p:ext uri="{BB962C8B-B14F-4D97-AF65-F5344CB8AC3E}">
        <p14:creationId xmlns:p14="http://schemas.microsoft.com/office/powerpoint/2010/main" val="3682996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itle 1"/>
          <p:cNvSpPr txBox="1">
            <a:spLocks/>
          </p:cNvSpPr>
          <p:nvPr userDrawn="1"/>
        </p:nvSpPr>
        <p:spPr>
          <a:xfrm>
            <a:off x="1447800" y="76200"/>
            <a:ext cx="7467600" cy="479425"/>
          </a:xfrm>
          <a:prstGeom prst="rect">
            <a:avLst/>
          </a:prstGeom>
        </p:spPr>
        <p:txBody>
          <a:bodyPr anchor="ctr"/>
          <a:lstStyle>
            <a:lvl1pPr>
              <a:defRPr sz="3600" b="1" baseline="0"/>
            </a:lvl1pPr>
          </a:lstStyle>
          <a:p>
            <a:pPr fontAlgn="auto">
              <a:spcAft>
                <a:spcPts val="0"/>
              </a:spcAft>
              <a:defRPr/>
            </a:pPr>
            <a:r>
              <a:rPr lang="en-US" sz="3400" smtClean="0">
                <a:solidFill>
                  <a:schemeClr val="bg1"/>
                </a:solidFill>
                <a:latin typeface="Times New Roman" pitchFamily="18" charset="0"/>
                <a:ea typeface="+mj-ea"/>
                <a:cs typeface="Times New Roman" pitchFamily="18" charset="0"/>
              </a:rPr>
              <a:t>Tiêu đề</a:t>
            </a:r>
          </a:p>
        </p:txBody>
      </p:sp>
      <p:sp>
        <p:nvSpPr>
          <p:cNvPr id="2" name="Title 1"/>
          <p:cNvSpPr>
            <a:spLocks noGrp="1"/>
          </p:cNvSpPr>
          <p:nvPr>
            <p:ph type="title"/>
          </p:nvPr>
        </p:nvSpPr>
        <p:spPr>
          <a:xfrm>
            <a:off x="990600" y="4800600"/>
            <a:ext cx="7391400" cy="566738"/>
          </a:xfrm>
          <a:prstGeom prst="rect">
            <a:avLst/>
          </a:prstGeo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990600" y="990600"/>
            <a:ext cx="7391400" cy="37369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990600" y="5367338"/>
            <a:ext cx="7391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Footer Placeholder 5"/>
          <p:cNvSpPr>
            <a:spLocks noGrp="1"/>
          </p:cNvSpPr>
          <p:nvPr>
            <p:ph type="ftr" sz="quarter" idx="10"/>
          </p:nvPr>
        </p:nvSpPr>
        <p:spPr>
          <a:xfrm>
            <a:off x="2133600" y="6492875"/>
            <a:ext cx="4572000" cy="365125"/>
          </a:xfrm>
        </p:spPr>
        <p:txBody>
          <a:bodyPr/>
          <a:lstStyle>
            <a:lvl1pPr>
              <a:defRPr/>
            </a:lvl1pPr>
          </a:lstStyle>
          <a:p>
            <a:pPr>
              <a:defRPr/>
            </a:pPr>
            <a:r>
              <a:rPr lang="en-US"/>
              <a:t>Công Ty CP Công nghệ Tài chính Viễn thông FTL</a:t>
            </a:r>
          </a:p>
        </p:txBody>
      </p:sp>
      <p:sp>
        <p:nvSpPr>
          <p:cNvPr id="7" name="Slide Number Placeholder 6"/>
          <p:cNvSpPr>
            <a:spLocks noGrp="1"/>
          </p:cNvSpPr>
          <p:nvPr>
            <p:ph type="sldNum" sz="quarter" idx="11"/>
          </p:nvPr>
        </p:nvSpPr>
        <p:spPr>
          <a:xfrm>
            <a:off x="8001000" y="6492875"/>
            <a:ext cx="990600" cy="365125"/>
          </a:xfrm>
        </p:spPr>
        <p:txBody>
          <a:bodyPr/>
          <a:lstStyle>
            <a:lvl1pPr>
              <a:defRPr/>
            </a:lvl1pPr>
          </a:lstStyle>
          <a:p>
            <a:fld id="{A85A2CEF-9B4D-45C8-83AB-337D89F49A70}" type="slidenum">
              <a:rPr lang="en-US" altLang="en-US"/>
              <a:pPr/>
              <a:t>‹#›</a:t>
            </a:fld>
            <a:endParaRPr lang="en-US" altLang="en-US"/>
          </a:p>
        </p:txBody>
      </p:sp>
    </p:spTree>
    <p:extLst>
      <p:ext uri="{BB962C8B-B14F-4D97-AF65-F5344CB8AC3E}">
        <p14:creationId xmlns:p14="http://schemas.microsoft.com/office/powerpoint/2010/main" val="1125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30162"/>
            <a:ext cx="7467600" cy="579438"/>
          </a:xfrm>
          <a:prstGeom prst="rect">
            <a:avLst/>
          </a:prstGeom>
        </p:spPr>
        <p:txBody>
          <a:bodyPr/>
          <a:lstStyle>
            <a:lvl1pPr marL="0" marR="0" indent="0" defTabSz="914400" rtl="0" eaLnBrk="1" fontAlgn="auto" latinLnBrk="0" hangingPunct="1">
              <a:lnSpc>
                <a:spcPct val="100000"/>
              </a:lnSpc>
              <a:spcBef>
                <a:spcPct val="0"/>
              </a:spcBef>
              <a:spcAft>
                <a:spcPts val="0"/>
              </a:spcAft>
              <a:tabLst/>
              <a:defRPr b="1" baseline="0">
                <a:latin typeface="Arial" pitchFamily="34" charset="0"/>
                <a:cs typeface="Arial" pitchFamily="34" charset="0"/>
              </a:defRPr>
            </a:lvl1pPr>
          </a:lstStyle>
          <a:p>
            <a:pPr lvl="0"/>
            <a:r>
              <a:rPr lang="en-US" noProof="0" smtClean="0"/>
              <a:t>Click to edit Master title style</a:t>
            </a:r>
            <a:endParaRPr lang="en-US" noProof="0" dirty="0" smtClean="0"/>
          </a:p>
        </p:txBody>
      </p:sp>
      <p:sp>
        <p:nvSpPr>
          <p:cNvPr id="10" name="Table Placeholder 9"/>
          <p:cNvSpPr>
            <a:spLocks noGrp="1"/>
          </p:cNvSpPr>
          <p:nvPr>
            <p:ph type="tbl" sz="quarter" idx="13"/>
          </p:nvPr>
        </p:nvSpPr>
        <p:spPr>
          <a:xfrm>
            <a:off x="914400" y="1066800"/>
            <a:ext cx="7696200" cy="5105400"/>
          </a:xfrm>
        </p:spPr>
        <p:txBody>
          <a:bodyPr rtlCol="0">
            <a:normAutofit/>
          </a:bodyPr>
          <a:lstStyle>
            <a:lvl1pPr>
              <a:defRPr>
                <a:latin typeface="Arial" pitchFamily="34" charset="0"/>
                <a:cs typeface="Arial" pitchFamily="34" charset="0"/>
              </a:defRPr>
            </a:lvl1pPr>
          </a:lstStyle>
          <a:p>
            <a:pPr lvl="0"/>
            <a:endParaRPr lang="en-US" noProof="0"/>
          </a:p>
        </p:txBody>
      </p:sp>
      <p:sp>
        <p:nvSpPr>
          <p:cNvPr id="4" name="Footer Placeholder 3"/>
          <p:cNvSpPr>
            <a:spLocks noGrp="1"/>
          </p:cNvSpPr>
          <p:nvPr>
            <p:ph type="ftr" sz="quarter" idx="14"/>
          </p:nvPr>
        </p:nvSpPr>
        <p:spPr>
          <a:xfrm>
            <a:off x="2133600" y="6492875"/>
            <a:ext cx="4572000" cy="365125"/>
          </a:xfrm>
        </p:spPr>
        <p:txBody>
          <a:bodyPr/>
          <a:lstStyle>
            <a:lvl1pPr>
              <a:defRPr/>
            </a:lvl1pPr>
          </a:lstStyle>
          <a:p>
            <a:pPr>
              <a:defRPr/>
            </a:pPr>
            <a:r>
              <a:rPr lang="en-US"/>
              <a:t>Công Ty CP Công nghệ Tài chính Viễn thông FTL</a:t>
            </a:r>
          </a:p>
        </p:txBody>
      </p:sp>
      <p:sp>
        <p:nvSpPr>
          <p:cNvPr id="5" name="Slide Number Placeholder 4"/>
          <p:cNvSpPr>
            <a:spLocks noGrp="1"/>
          </p:cNvSpPr>
          <p:nvPr>
            <p:ph type="sldNum" sz="quarter" idx="15"/>
          </p:nvPr>
        </p:nvSpPr>
        <p:spPr>
          <a:xfrm>
            <a:off x="8001000" y="6492875"/>
            <a:ext cx="990600" cy="365125"/>
          </a:xfrm>
        </p:spPr>
        <p:txBody>
          <a:bodyPr/>
          <a:lstStyle>
            <a:lvl1pPr>
              <a:defRPr/>
            </a:lvl1pPr>
          </a:lstStyle>
          <a:p>
            <a:fld id="{C78E7AC7-6B77-4868-9C31-BD05F92521FA}" type="slidenum">
              <a:rPr lang="en-US" altLang="en-US"/>
              <a:pPr/>
              <a:t>‹#›</a:t>
            </a:fld>
            <a:endParaRPr lang="en-US" altLang="en-US"/>
          </a:p>
        </p:txBody>
      </p:sp>
    </p:spTree>
    <p:extLst>
      <p:ext uri="{BB962C8B-B14F-4D97-AF65-F5344CB8AC3E}">
        <p14:creationId xmlns:p14="http://schemas.microsoft.com/office/powerpoint/2010/main" val="313120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838200" y="1066800"/>
            <a:ext cx="7848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152400" y="6467475"/>
            <a:ext cx="1295400" cy="365125"/>
          </a:xfrm>
          <a:prstGeom prst="rect">
            <a:avLst/>
          </a:prstGeom>
        </p:spPr>
        <p:txBody>
          <a:bodyPr vert="horz" lIns="91440" tIns="45720" rIns="91440" bIns="45720" rtlCol="0" anchor="ctr"/>
          <a:lstStyle>
            <a:lvl1pPr algn="l" fontAlgn="auto">
              <a:spcBef>
                <a:spcPts val="0"/>
              </a:spcBef>
              <a:spcAft>
                <a:spcPts val="0"/>
              </a:spcAft>
              <a:defRPr sz="1200" b="1">
                <a:solidFill>
                  <a:schemeClr val="bg1"/>
                </a:solidFill>
                <a:latin typeface="Times New Roman" pitchFamily="18" charset="0"/>
                <a:cs typeface="Times New Roman" pitchFamily="18" charset="0"/>
              </a:defRPr>
            </a:lvl1pPr>
          </a:lstStyle>
          <a:p>
            <a:pPr>
              <a:defRPr/>
            </a:pPr>
            <a:fld id="{7759D1EC-669B-4044-A702-9EDFCF0DB0F3}" type="datetime1">
              <a:rPr lang="en-US"/>
              <a:pPr>
                <a:defRPr/>
              </a:pPr>
              <a:t>2017-01-13</a:t>
            </a:fld>
            <a:endParaRPr lang="en-US"/>
          </a:p>
        </p:txBody>
      </p:sp>
      <p:pic>
        <p:nvPicPr>
          <p:cNvPr id="1028" name="Picture 4"/>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4288" y="57150"/>
            <a:ext cx="915828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Placeholder 1"/>
          <p:cNvSpPr>
            <a:spLocks noGrp="1"/>
          </p:cNvSpPr>
          <p:nvPr>
            <p:ph type="title"/>
          </p:nvPr>
        </p:nvSpPr>
        <p:spPr bwMode="auto">
          <a:xfrm>
            <a:off x="1371600" y="0"/>
            <a:ext cx="7467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pic>
        <p:nvPicPr>
          <p:cNvPr id="1030" name="Picture 6"/>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0" y="6467475"/>
            <a:ext cx="9144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ooter Placeholder 4"/>
          <p:cNvSpPr>
            <a:spLocks noGrp="1"/>
          </p:cNvSpPr>
          <p:nvPr>
            <p:ph type="ftr" sz="quarter" idx="3"/>
          </p:nvPr>
        </p:nvSpPr>
        <p:spPr>
          <a:xfrm>
            <a:off x="1905000" y="6477000"/>
            <a:ext cx="4953000" cy="365125"/>
          </a:xfrm>
          <a:prstGeom prst="rect">
            <a:avLst/>
          </a:prstGeom>
        </p:spPr>
        <p:txBody>
          <a:bodyPr vert="horz" lIns="91440" tIns="45720" rIns="91440" bIns="45720" rtlCol="0" anchor="ctr"/>
          <a:lstStyle>
            <a:lvl1pPr algn="ctr" fontAlgn="auto">
              <a:spcBef>
                <a:spcPts val="0"/>
              </a:spcBef>
              <a:spcAft>
                <a:spcPts val="0"/>
              </a:spcAft>
              <a:defRPr sz="1200" b="1">
                <a:solidFill>
                  <a:schemeClr val="bg1"/>
                </a:solidFill>
                <a:latin typeface="Times New Roman" pitchFamily="18" charset="0"/>
                <a:cs typeface="Times New Roman" pitchFamily="18" charset="0"/>
              </a:defRPr>
            </a:lvl1pPr>
          </a:lstStyle>
          <a:p>
            <a:pPr>
              <a:defRPr/>
            </a:pPr>
            <a:r>
              <a:rPr lang="en-US"/>
              <a:t>Công Ty CP Công nghệ Tài chính Viễn thông FTL</a:t>
            </a:r>
          </a:p>
        </p:txBody>
      </p:sp>
      <p:sp>
        <p:nvSpPr>
          <p:cNvPr id="15" name="Slide Number Placeholder 5"/>
          <p:cNvSpPr>
            <a:spLocks noGrp="1"/>
          </p:cNvSpPr>
          <p:nvPr>
            <p:ph type="sldNum" sz="quarter" idx="4"/>
          </p:nvPr>
        </p:nvSpPr>
        <p:spPr>
          <a:xfrm>
            <a:off x="8077200" y="6492875"/>
            <a:ext cx="762000" cy="365125"/>
          </a:xfrm>
          <a:prstGeom prst="rect">
            <a:avLst/>
          </a:prstGeom>
        </p:spPr>
        <p:txBody>
          <a:bodyPr vert="horz" wrap="square" lIns="91440" tIns="45720" rIns="91440" bIns="45720" numCol="1" anchor="t" anchorCtr="0" compatLnSpc="1">
            <a:prstTxWarp prst="textNoShape">
              <a:avLst/>
            </a:prstTxWarp>
          </a:bodyPr>
          <a:lstStyle>
            <a:lvl1pPr algn="r">
              <a:defRPr sz="1400" b="1">
                <a:solidFill>
                  <a:schemeClr val="bg1"/>
                </a:solidFill>
                <a:latin typeface="Times New Roman" panose="02020603050405020304" pitchFamily="18" charset="0"/>
                <a:cs typeface="Times New Roman" panose="02020603050405020304" pitchFamily="18" charset="0"/>
              </a:defRPr>
            </a:lvl1pPr>
          </a:lstStyle>
          <a:p>
            <a:fld id="{3FE3DFB7-4D37-4855-85F4-9185154CE2F5}" type="slidenum">
              <a:rPr lang="en-US" altLang="en-US"/>
              <a:pPr/>
              <a:t>‹#›</a:t>
            </a:fld>
            <a:endParaRPr lang="en-US" altLang="en-US"/>
          </a:p>
        </p:txBody>
      </p:sp>
      <p:sp>
        <p:nvSpPr>
          <p:cNvPr id="16" name="Date Placeholder 3"/>
          <p:cNvSpPr txBox="1">
            <a:spLocks/>
          </p:cNvSpPr>
          <p:nvPr userDrawn="1"/>
        </p:nvSpPr>
        <p:spPr>
          <a:xfrm>
            <a:off x="228600" y="6532563"/>
            <a:ext cx="914400" cy="40163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FE942309-1429-42AE-84A2-2310C9A7821A}" type="datetime1">
              <a:rPr lang="en-US" sz="1200" b="1" smtClean="0">
                <a:solidFill>
                  <a:schemeClr val="bg1"/>
                </a:solidFill>
                <a:latin typeface="Times New Roman" pitchFamily="18" charset="0"/>
                <a:cs typeface="Times New Roman" pitchFamily="18" charset="0"/>
              </a:rPr>
              <a:pPr fontAlgn="auto">
                <a:spcBef>
                  <a:spcPts val="0"/>
                </a:spcBef>
                <a:spcAft>
                  <a:spcPts val="0"/>
                </a:spcAft>
                <a:defRPr/>
              </a:pPr>
              <a:t>2017-01-13</a:t>
            </a:fld>
            <a:endParaRPr lang="en-US" sz="1200" b="1">
              <a:solidFill>
                <a:schemeClr val="bg1"/>
              </a:solidFill>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Lst>
  <p:hf hdr="0"/>
  <p:txStyles>
    <p:titleStyle>
      <a:lvl1pPr algn="l" rtl="0" eaLnBrk="0" fontAlgn="base" hangingPunct="0">
        <a:spcBef>
          <a:spcPct val="0"/>
        </a:spcBef>
        <a:spcAft>
          <a:spcPct val="0"/>
        </a:spcAft>
        <a:defRPr sz="3400" kern="1200">
          <a:solidFill>
            <a:schemeClr val="bg1"/>
          </a:solidFill>
          <a:latin typeface="Times New Roman" pitchFamily="18" charset="0"/>
          <a:ea typeface="+mj-ea"/>
          <a:cs typeface="Times New Roman" pitchFamily="18" charset="0"/>
        </a:defRPr>
      </a:lvl1pPr>
      <a:lvl2pPr algn="l" rtl="0" eaLnBrk="0" fontAlgn="base" hangingPunct="0">
        <a:spcBef>
          <a:spcPct val="0"/>
        </a:spcBef>
        <a:spcAft>
          <a:spcPct val="0"/>
        </a:spcAft>
        <a:defRPr sz="3400">
          <a:solidFill>
            <a:schemeClr val="bg1"/>
          </a:solidFill>
          <a:latin typeface="Times New Roman" pitchFamily="18" charset="0"/>
          <a:cs typeface="Times New Roman" pitchFamily="18" charset="0"/>
        </a:defRPr>
      </a:lvl2pPr>
      <a:lvl3pPr algn="l" rtl="0" eaLnBrk="0" fontAlgn="base" hangingPunct="0">
        <a:spcBef>
          <a:spcPct val="0"/>
        </a:spcBef>
        <a:spcAft>
          <a:spcPct val="0"/>
        </a:spcAft>
        <a:defRPr sz="3400">
          <a:solidFill>
            <a:schemeClr val="bg1"/>
          </a:solidFill>
          <a:latin typeface="Times New Roman" pitchFamily="18" charset="0"/>
          <a:cs typeface="Times New Roman" pitchFamily="18" charset="0"/>
        </a:defRPr>
      </a:lvl3pPr>
      <a:lvl4pPr algn="l" rtl="0" eaLnBrk="0" fontAlgn="base" hangingPunct="0">
        <a:spcBef>
          <a:spcPct val="0"/>
        </a:spcBef>
        <a:spcAft>
          <a:spcPct val="0"/>
        </a:spcAft>
        <a:defRPr sz="3400">
          <a:solidFill>
            <a:schemeClr val="bg1"/>
          </a:solidFill>
          <a:latin typeface="Times New Roman" pitchFamily="18" charset="0"/>
          <a:cs typeface="Times New Roman" pitchFamily="18" charset="0"/>
        </a:defRPr>
      </a:lvl4pPr>
      <a:lvl5pPr algn="l" rtl="0" eaLnBrk="0" fontAlgn="base" hangingPunct="0">
        <a:spcBef>
          <a:spcPct val="0"/>
        </a:spcBef>
        <a:spcAft>
          <a:spcPct val="0"/>
        </a:spcAft>
        <a:defRPr sz="3400">
          <a:solidFill>
            <a:schemeClr val="bg1"/>
          </a:solidFill>
          <a:latin typeface="Times New Roman" pitchFamily="18" charset="0"/>
          <a:cs typeface="Times New Roman" pitchFamily="18" charset="0"/>
        </a:defRPr>
      </a:lvl5pPr>
      <a:lvl6pPr marL="457200" algn="l" rtl="0" fontAlgn="base">
        <a:spcBef>
          <a:spcPct val="0"/>
        </a:spcBef>
        <a:spcAft>
          <a:spcPct val="0"/>
        </a:spcAft>
        <a:defRPr sz="3400">
          <a:solidFill>
            <a:schemeClr val="bg1"/>
          </a:solidFill>
          <a:latin typeface="Times New Roman" pitchFamily="18" charset="0"/>
          <a:cs typeface="Times New Roman" pitchFamily="18" charset="0"/>
        </a:defRPr>
      </a:lvl6pPr>
      <a:lvl7pPr marL="914400" algn="l" rtl="0" fontAlgn="base">
        <a:spcBef>
          <a:spcPct val="0"/>
        </a:spcBef>
        <a:spcAft>
          <a:spcPct val="0"/>
        </a:spcAft>
        <a:defRPr sz="3400">
          <a:solidFill>
            <a:schemeClr val="bg1"/>
          </a:solidFill>
          <a:latin typeface="Times New Roman" pitchFamily="18" charset="0"/>
          <a:cs typeface="Times New Roman" pitchFamily="18" charset="0"/>
        </a:defRPr>
      </a:lvl7pPr>
      <a:lvl8pPr marL="1371600" algn="l" rtl="0" fontAlgn="base">
        <a:spcBef>
          <a:spcPct val="0"/>
        </a:spcBef>
        <a:spcAft>
          <a:spcPct val="0"/>
        </a:spcAft>
        <a:defRPr sz="3400">
          <a:solidFill>
            <a:schemeClr val="bg1"/>
          </a:solidFill>
          <a:latin typeface="Times New Roman" pitchFamily="18" charset="0"/>
          <a:cs typeface="Times New Roman" pitchFamily="18" charset="0"/>
        </a:defRPr>
      </a:lvl8pPr>
      <a:lvl9pPr marL="1828800" algn="l" rtl="0" fontAlgn="base">
        <a:spcBef>
          <a:spcPct val="0"/>
        </a:spcBef>
        <a:spcAft>
          <a:spcPct val="0"/>
        </a:spcAft>
        <a:defRPr sz="3400">
          <a:solidFill>
            <a:schemeClr val="bg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mailto:detdt@ftl.vn" TargetMode="External"/><Relationship Id="rId2" Type="http://schemas.openxmlformats.org/officeDocument/2006/relationships/hyperlink" Target="mailto:hiepth@ftl.vn" TargetMode="External"/><Relationship Id="rId1" Type="http://schemas.openxmlformats.org/officeDocument/2006/relationships/slideLayout" Target="../slideLayouts/slideLayout8.xml"/><Relationship Id="rId5" Type="http://schemas.openxmlformats.org/officeDocument/2006/relationships/hyperlink" Target="mailto:huynhpc@ftl.vn" TargetMode="External"/><Relationship Id="rId4" Type="http://schemas.openxmlformats.org/officeDocument/2006/relationships/hyperlink" Target="mailto:havn@ftl.v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pm.ftl.vn/"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333375" y="2214563"/>
            <a:ext cx="8382000" cy="1357312"/>
          </a:xfrm>
        </p:spPr>
        <p:txBody>
          <a:bodyPr>
            <a:normAutofit fontScale="90000"/>
          </a:bodyPr>
          <a:lstStyle/>
          <a:p>
            <a:pPr eaLnBrk="1" hangingPunct="1"/>
            <a:r>
              <a:rPr lang="en-US" altLang="en-US" dirty="0" err="1" smtClean="0">
                <a:latin typeface="Times New Roman" panose="02020603050405020304" pitchFamily="18" charset="0"/>
                <a:cs typeface="Times New Roman" panose="02020603050405020304" pitchFamily="18" charset="0"/>
              </a:rPr>
              <a:t>Trang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bị</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hệ</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thống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kinh</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doanh</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dịch</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vụ</a:t>
            </a:r>
            <a:r>
              <a:rPr lang="en-US" altLang="en-US" dirty="0" smtClean="0">
                <a:latin typeface="Times New Roman" panose="02020603050405020304" pitchFamily="18" charset="0"/>
                <a:cs typeface="Times New Roman" panose="02020603050405020304" pitchFamily="18" charset="0"/>
              </a:rPr>
              <a:t> SMS </a:t>
            </a:r>
            <a:r>
              <a:rPr lang="en-US" altLang="en-US" dirty="0" err="1" smtClean="0">
                <a:latin typeface="Times New Roman" panose="02020603050405020304" pitchFamily="18" charset="0"/>
                <a:cs typeface="Times New Roman" panose="02020603050405020304" pitchFamily="18" charset="0"/>
              </a:rPr>
              <a:t>Brandname</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tại</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Trung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tâm</a:t>
            </a:r>
            <a:r>
              <a:rPr lang="en-US" altLang="en-US" dirty="0" smtClean="0">
                <a:latin typeface="Times New Roman" panose="02020603050405020304" pitchFamily="18" charset="0"/>
                <a:cs typeface="Times New Roman" panose="02020603050405020304" pitchFamily="18" charset="0"/>
              </a:rPr>
              <a:t> MVAS </a:t>
            </a:r>
            <a:r>
              <a:rPr lang="en-US" altLang="en-US" dirty="0" err="1" smtClean="0">
                <a:latin typeface="Times New Roman" panose="02020603050405020304" pitchFamily="18" charset="0"/>
                <a:cs typeface="Times New Roman" panose="02020603050405020304" pitchFamily="18" charset="0"/>
              </a:rPr>
              <a:t>và</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các</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Công</a:t>
            </a: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ty</a:t>
            </a:r>
            <a:r>
              <a:rPr lang="en-US" altLang="en-US" dirty="0" smtClean="0">
                <a:latin typeface="Times New Roman" panose="02020603050405020304" pitchFamily="18" charset="0"/>
                <a:cs typeface="Times New Roman" panose="02020603050405020304" pitchFamily="18" charset="0"/>
              </a:rPr>
              <a:t> KV</a:t>
            </a:r>
            <a:endParaRPr lang="en-US" altLang="en-US" dirty="0" smtClean="0"/>
          </a:p>
        </p:txBody>
      </p:sp>
      <p:sp>
        <p:nvSpPr>
          <p:cNvPr id="10243" name="Subtitle 2"/>
          <p:cNvSpPr>
            <a:spLocks noGrp="1"/>
          </p:cNvSpPr>
          <p:nvPr>
            <p:ph type="subTitle" idx="1"/>
          </p:nvPr>
        </p:nvSpPr>
        <p:spPr>
          <a:xfrm>
            <a:off x="5143500" y="4471988"/>
            <a:ext cx="3571875" cy="457200"/>
          </a:xfrm>
        </p:spPr>
        <p:txBody>
          <a:bodyPr/>
          <a:lstStyle/>
          <a:p>
            <a:pPr eaLnBrk="1" hangingPunct="1"/>
            <a:r>
              <a:rPr lang="en-US" altLang="en-US" sz="1800" dirty="0" err="1" smtClean="0">
                <a:latin typeface="Times New Roman" panose="02020603050405020304" pitchFamily="18" charset="0"/>
                <a:cs typeface="Times New Roman" panose="02020603050405020304" pitchFamily="18" charset="0"/>
              </a:rPr>
              <a:t>Người</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trình</a:t>
            </a:r>
            <a:r>
              <a:rPr lang="en-US" altLang="en-US" sz="1800" dirty="0" smtClean="0">
                <a:latin typeface="Times New Roman" panose="02020603050405020304" pitchFamily="18" charset="0"/>
                <a:cs typeface="Times New Roman" panose="02020603050405020304" pitchFamily="18" charset="0"/>
              </a:rPr>
              <a:t> </a:t>
            </a:r>
            <a:r>
              <a:rPr lang="en-US" altLang="en-US" sz="1800" dirty="0" err="1" smtClean="0">
                <a:latin typeface="Times New Roman" panose="02020603050405020304" pitchFamily="18" charset="0"/>
                <a:cs typeface="Times New Roman" panose="02020603050405020304" pitchFamily="18" charset="0"/>
              </a:rPr>
              <a:t>bày</a:t>
            </a:r>
            <a:r>
              <a:rPr lang="en-US" altLang="en-US" sz="1800" dirty="0" smtClean="0">
                <a:latin typeface="Times New Roman" panose="02020603050405020304" pitchFamily="18" charset="0"/>
                <a:cs typeface="Times New Roman" panose="02020603050405020304" pitchFamily="18" charset="0"/>
              </a:rPr>
              <a:t>:</a:t>
            </a:r>
          </a:p>
        </p:txBody>
      </p:sp>
      <p:sp>
        <p:nvSpPr>
          <p:cNvPr id="10244"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A02E866-C30B-4DD2-9EEE-C8FB1995F0A7}" type="datetime1">
              <a:rPr lang="en-US" altLang="en-US" smtClean="0">
                <a:solidFill>
                  <a:schemeClr val="bg1"/>
                </a:solidFill>
                <a:latin typeface="Times New Roman" panose="02020603050405020304" pitchFamily="18" charset="0"/>
                <a:cs typeface="Times New Roman" panose="02020603050405020304" pitchFamily="18" charset="0"/>
              </a:rPr>
              <a:pPr eaLnBrk="1" fontAlgn="base" hangingPunct="1">
                <a:spcBef>
                  <a:spcPct val="0"/>
                </a:spcBef>
                <a:spcAft>
                  <a:spcPct val="0"/>
                </a:spcAft>
              </a:pPr>
              <a:t>2017-01-13</a:t>
            </a:fld>
            <a:endParaRPr lang="en-US" altLang="en-US" smtClean="0">
              <a:solidFill>
                <a:schemeClr val="bg1"/>
              </a:solidFill>
              <a:latin typeface="Times New Roman" panose="02020603050405020304" pitchFamily="18" charset="0"/>
              <a:cs typeface="Times New Roman" panose="02020603050405020304" pitchFamily="18" charset="0"/>
            </a:endParaRPr>
          </a:p>
        </p:txBody>
      </p:sp>
      <p:sp>
        <p:nvSpPr>
          <p:cNvPr id="10245"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D34D5FA-D211-40DA-A079-38ADF66D84B5}" type="slidenum">
              <a:rPr lang="en-US" altLang="en-US">
                <a:solidFill>
                  <a:schemeClr val="bg1"/>
                </a:solidFill>
                <a:latin typeface="Times New Roman" panose="02020603050405020304" pitchFamily="18" charset="0"/>
                <a:cs typeface="Times New Roman" panose="02020603050405020304" pitchFamily="18" charset="0"/>
              </a:rPr>
              <a:pPr eaLnBrk="1" hangingPunct="1"/>
              <a:t>1</a:t>
            </a:fld>
            <a:endParaRPr lang="en-US" altLang="en-US">
              <a:solidFill>
                <a:schemeClr val="bg1"/>
              </a:solidFill>
              <a:latin typeface="Times New Roman" panose="02020603050405020304" pitchFamily="18" charset="0"/>
              <a:cs typeface="Times New Roman" panose="02020603050405020304" pitchFamily="18" charset="0"/>
            </a:endParaRPr>
          </a:p>
        </p:txBody>
      </p:sp>
      <p:sp>
        <p:nvSpPr>
          <p:cNvPr id="10246" name="Footer Placeholder 3"/>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Phần</a:t>
            </a:r>
            <a:r>
              <a:rPr lang="en-US" dirty="0" smtClean="0"/>
              <a:t> </a:t>
            </a:r>
            <a:r>
              <a:rPr lang="en-US" dirty="0" err="1" smtClean="0"/>
              <a:t>cứng</a:t>
            </a:r>
            <a:r>
              <a:rPr lang="en-US" dirty="0" smtClean="0"/>
              <a:t> </a:t>
            </a:r>
            <a:r>
              <a:rPr lang="en-US" dirty="0" err="1" smtClean="0"/>
              <a:t>hệ</a:t>
            </a:r>
            <a:r>
              <a:rPr lang="en-US" dirty="0" smtClean="0"/>
              <a:t> </a:t>
            </a:r>
            <a:r>
              <a:rPr lang="en-US" dirty="0" err="1" smtClean="0"/>
              <a:t>thống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55849566"/>
              </p:ext>
            </p:extLst>
          </p:nvPr>
        </p:nvGraphicFramePr>
        <p:xfrm>
          <a:off x="107504" y="745024"/>
          <a:ext cx="8856983" cy="5672687"/>
        </p:xfrm>
        <a:graphic>
          <a:graphicData uri="http://schemas.openxmlformats.org/drawingml/2006/table">
            <a:tbl>
              <a:tblPr firstRow="1" bandRow="1">
                <a:tableStyleId>{7DF18680-E054-41AD-8BC1-D1AEF772440D}</a:tableStyleId>
              </a:tblPr>
              <a:tblGrid>
                <a:gridCol w="461527"/>
                <a:gridCol w="1153817"/>
                <a:gridCol w="999975"/>
                <a:gridCol w="6241664"/>
              </a:tblGrid>
              <a:tr h="440350">
                <a:tc gridSpan="4">
                  <a:txBody>
                    <a:bodyPr/>
                    <a:lstStyle/>
                    <a:p>
                      <a:r>
                        <a:rPr lang="en-US" sz="2400" dirty="0" err="1" smtClean="0">
                          <a:latin typeface="Times New Roman" pitchFamily="18" charset="0"/>
                          <a:cs typeface="Times New Roman" pitchFamily="18" charset="0"/>
                        </a:rPr>
                        <a:t>Thông</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số</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phần</a:t>
                      </a:r>
                      <a:r>
                        <a:rPr lang="en-US" sz="2400" baseline="0" dirty="0" smtClean="0">
                          <a:latin typeface="Times New Roman" pitchFamily="18" charset="0"/>
                          <a:cs typeface="Times New Roman" pitchFamily="18" charset="0"/>
                        </a:rPr>
                        <a:t> </a:t>
                      </a:r>
                      <a:r>
                        <a:rPr lang="en-US" sz="2400" baseline="0" dirty="0" err="1" smtClean="0">
                          <a:latin typeface="Times New Roman" pitchFamily="18" charset="0"/>
                          <a:cs typeface="Times New Roman" pitchFamily="18" charset="0"/>
                        </a:rPr>
                        <a:t>cứng</a:t>
                      </a:r>
                      <a:endParaRPr lang="en-US" sz="2400" dirty="0">
                        <a:latin typeface="Times New Roman" pitchFamily="18" charset="0"/>
                        <a:cs typeface="Times New Roman"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616490">
                <a:tc>
                  <a:txBody>
                    <a:bodyPr/>
                    <a:lstStyle/>
                    <a:p>
                      <a:r>
                        <a:rPr lang="en-US" dirty="0" smtClean="0"/>
                        <a:t>STT</a:t>
                      </a:r>
                      <a:endParaRPr lang="en-US" dirty="0"/>
                    </a:p>
                  </a:txBody>
                  <a:tcPr/>
                </a:tc>
                <a:tc>
                  <a:txBody>
                    <a:bodyPr/>
                    <a:lstStyle/>
                    <a:p>
                      <a:r>
                        <a:rPr lang="en-US" dirty="0" err="1" smtClean="0"/>
                        <a:t>Hạng</a:t>
                      </a:r>
                      <a:r>
                        <a:rPr lang="en-US" baseline="0" dirty="0" smtClean="0"/>
                        <a:t> </a:t>
                      </a:r>
                      <a:r>
                        <a:rPr lang="en-US" baseline="0" dirty="0" err="1" smtClean="0"/>
                        <a:t>mục</a:t>
                      </a:r>
                      <a:endParaRPr lang="en-US" dirty="0"/>
                    </a:p>
                  </a:txBody>
                  <a:tcPr/>
                </a:tc>
                <a:tc>
                  <a:txBody>
                    <a:bodyPr/>
                    <a:lstStyle/>
                    <a:p>
                      <a:r>
                        <a:rPr lang="en-US" dirty="0" err="1" smtClean="0"/>
                        <a:t>Số</a:t>
                      </a:r>
                      <a:r>
                        <a:rPr lang="en-US" baseline="0" dirty="0" smtClean="0"/>
                        <a:t> </a:t>
                      </a:r>
                      <a:r>
                        <a:rPr lang="en-US" baseline="0" dirty="0" err="1" smtClean="0"/>
                        <a:t>lượng</a:t>
                      </a:r>
                      <a:endParaRPr lang="en-US" dirty="0"/>
                    </a:p>
                  </a:txBody>
                  <a:tcPr/>
                </a:tc>
                <a:tc>
                  <a:txBody>
                    <a:bodyPr/>
                    <a:lstStyle/>
                    <a:p>
                      <a:r>
                        <a:rPr lang="en-US" dirty="0" err="1" smtClean="0"/>
                        <a:t>Cấu</a:t>
                      </a:r>
                      <a:r>
                        <a:rPr lang="en-US" baseline="0" dirty="0" smtClean="0"/>
                        <a:t> </a:t>
                      </a:r>
                      <a:r>
                        <a:rPr lang="en-US" baseline="0" dirty="0" err="1" smtClean="0"/>
                        <a:t>hình</a:t>
                      </a:r>
                      <a:r>
                        <a:rPr lang="en-US" baseline="0" dirty="0" smtClean="0"/>
                        <a:t> </a:t>
                      </a:r>
                      <a:r>
                        <a:rPr lang="en-US" baseline="0" dirty="0" err="1" smtClean="0"/>
                        <a:t>nổi</a:t>
                      </a:r>
                      <a:r>
                        <a:rPr lang="en-US" baseline="0" dirty="0" smtClean="0"/>
                        <a:t> </a:t>
                      </a:r>
                      <a:r>
                        <a:rPr lang="en-US" baseline="0" dirty="0" err="1" smtClean="0"/>
                        <a:t>bật</a:t>
                      </a:r>
                      <a:endParaRPr lang="en-US" dirty="0"/>
                    </a:p>
                  </a:txBody>
                  <a:tcPr/>
                </a:tc>
              </a:tr>
              <a:tr h="1409120">
                <a:tc>
                  <a:txBody>
                    <a:bodyPr/>
                    <a:lstStyle/>
                    <a:p>
                      <a:r>
                        <a:rPr lang="en-US" dirty="0" smtClean="0"/>
                        <a:t>1</a:t>
                      </a:r>
                      <a:endParaRPr lang="en-US" dirty="0"/>
                    </a:p>
                  </a:txBody>
                  <a:tcPr/>
                </a:tc>
                <a:tc>
                  <a:txBody>
                    <a:bodyPr/>
                    <a:lstStyle/>
                    <a:p>
                      <a:r>
                        <a:rPr lang="en-US" dirty="0" err="1" smtClean="0"/>
                        <a:t>Máy</a:t>
                      </a:r>
                      <a:r>
                        <a:rPr lang="en-US" baseline="0" dirty="0" smtClean="0"/>
                        <a:t> </a:t>
                      </a:r>
                      <a:r>
                        <a:rPr lang="en-US" baseline="0" dirty="0" err="1" smtClean="0"/>
                        <a:t>chủ</a:t>
                      </a:r>
                      <a:r>
                        <a:rPr lang="en-US" baseline="0" dirty="0" smtClean="0"/>
                        <a:t> </a:t>
                      </a:r>
                      <a:r>
                        <a:rPr lang="en-US" baseline="0" dirty="0" err="1" smtClean="0"/>
                        <a:t>ứng</a:t>
                      </a:r>
                      <a:r>
                        <a:rPr lang="en-US" baseline="0" dirty="0" smtClean="0"/>
                        <a:t> </a:t>
                      </a:r>
                      <a:r>
                        <a:rPr lang="en-US" baseline="0" dirty="0" err="1" smtClean="0"/>
                        <a:t>dụng</a:t>
                      </a:r>
                      <a:endParaRPr lang="en-US" dirty="0"/>
                    </a:p>
                  </a:txBody>
                  <a:tcPr/>
                </a:tc>
                <a:tc>
                  <a:txBody>
                    <a:bodyPr/>
                    <a:lstStyle/>
                    <a:p>
                      <a:r>
                        <a:rPr lang="en-US" dirty="0" smtClean="0"/>
                        <a:t>2</a:t>
                      </a:r>
                      <a:endParaRPr lang="en-US" dirty="0"/>
                    </a:p>
                  </a:txBody>
                  <a:tcPr/>
                </a:tc>
                <a:tc>
                  <a:txBody>
                    <a:bodyPr/>
                    <a:lstStyle/>
                    <a:p>
                      <a:r>
                        <a:rPr lang="es-MX" sz="1800" kern="1200" dirty="0" smtClean="0">
                          <a:solidFill>
                            <a:schemeClr val="dk1"/>
                          </a:solidFill>
                          <a:effectLst/>
                          <a:latin typeface="+mn-lt"/>
                          <a:ea typeface="+mn-ea"/>
                          <a:cs typeface="+mn-cs"/>
                        </a:rPr>
                        <a:t>CPU ≥ 1 CPU </a:t>
                      </a:r>
                      <a:r>
                        <a:rPr lang="es-MX" sz="1800" kern="1200" dirty="0" err="1" smtClean="0">
                          <a:solidFill>
                            <a:schemeClr val="dk1"/>
                          </a:solidFill>
                          <a:effectLst/>
                          <a:latin typeface="+mn-lt"/>
                          <a:ea typeface="+mn-ea"/>
                          <a:cs typeface="+mn-cs"/>
                        </a:rPr>
                        <a:t>kiến</a:t>
                      </a:r>
                      <a:r>
                        <a:rPr lang="es-MX" sz="1800" kern="1200" dirty="0" smtClean="0">
                          <a:solidFill>
                            <a:schemeClr val="dk1"/>
                          </a:solidFill>
                          <a:effectLst/>
                          <a:latin typeface="+mn-lt"/>
                          <a:ea typeface="+mn-ea"/>
                          <a:cs typeface="+mn-cs"/>
                        </a:rPr>
                        <a:t> </a:t>
                      </a:r>
                      <a:r>
                        <a:rPr lang="es-MX" sz="1800" kern="1200" dirty="0" err="1" smtClean="0">
                          <a:solidFill>
                            <a:schemeClr val="dk1"/>
                          </a:solidFill>
                          <a:effectLst/>
                          <a:latin typeface="+mn-lt"/>
                          <a:ea typeface="+mn-ea"/>
                          <a:cs typeface="+mn-cs"/>
                        </a:rPr>
                        <a:t>trúc</a:t>
                      </a:r>
                      <a:r>
                        <a:rPr lang="es-MX" sz="1800" kern="1200" dirty="0" smtClean="0">
                          <a:solidFill>
                            <a:schemeClr val="dk1"/>
                          </a:solidFill>
                          <a:effectLst/>
                          <a:latin typeface="+mn-lt"/>
                          <a:ea typeface="+mn-ea"/>
                          <a:cs typeface="+mn-cs"/>
                        </a:rPr>
                        <a:t> RISC, </a:t>
                      </a:r>
                      <a:r>
                        <a:rPr lang="es-MX" sz="1800" kern="1200" dirty="0" err="1" smtClean="0">
                          <a:solidFill>
                            <a:schemeClr val="dk1"/>
                          </a:solidFill>
                          <a:effectLst/>
                          <a:latin typeface="+mn-lt"/>
                          <a:ea typeface="+mn-ea"/>
                          <a:cs typeface="+mn-cs"/>
                        </a:rPr>
                        <a:t>tốc</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độ</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xung</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nhịp</a:t>
                      </a:r>
                      <a:r>
                        <a:rPr lang="es-MX" sz="1800" kern="1200" baseline="0" dirty="0" smtClean="0">
                          <a:solidFill>
                            <a:schemeClr val="dk1"/>
                          </a:solidFill>
                          <a:effectLst/>
                          <a:latin typeface="+mn-lt"/>
                          <a:ea typeface="+mn-ea"/>
                          <a:cs typeface="+mn-cs"/>
                        </a:rPr>
                        <a:t> &gt; 3.2 GHz. </a:t>
                      </a:r>
                      <a:r>
                        <a:rPr lang="es-MX" sz="1800" kern="1200" baseline="0" dirty="0" err="1" smtClean="0">
                          <a:solidFill>
                            <a:schemeClr val="dk1"/>
                          </a:solidFill>
                          <a:effectLst/>
                          <a:latin typeface="+mn-lt"/>
                          <a:ea typeface="+mn-ea"/>
                          <a:cs typeface="+mn-cs"/>
                        </a:rPr>
                        <a:t>Tổng</a:t>
                      </a:r>
                      <a:r>
                        <a:rPr lang="es-MX" sz="1800" kern="1200" baseline="0" dirty="0" smtClean="0">
                          <a:solidFill>
                            <a:schemeClr val="dk1"/>
                          </a:solidFill>
                          <a:effectLst/>
                          <a:latin typeface="+mn-lt"/>
                          <a:ea typeface="+mn-ea"/>
                          <a:cs typeface="+mn-cs"/>
                        </a:rPr>
                        <a:t> 16 </a:t>
                      </a:r>
                      <a:r>
                        <a:rPr lang="es-MX" sz="1800" kern="1200" baseline="0" dirty="0" err="1" smtClean="0">
                          <a:solidFill>
                            <a:schemeClr val="dk1"/>
                          </a:solidFill>
                          <a:effectLst/>
                          <a:latin typeface="+mn-lt"/>
                          <a:ea typeface="+mn-ea"/>
                          <a:cs typeface="+mn-cs"/>
                        </a:rPr>
                        <a:t>core</a:t>
                      </a:r>
                      <a:endParaRPr lang="es-MX" sz="1800" kern="1200" baseline="0" dirty="0" smtClean="0">
                        <a:solidFill>
                          <a:schemeClr val="dk1"/>
                        </a:solidFill>
                        <a:effectLst/>
                        <a:latin typeface="+mn-lt"/>
                        <a:ea typeface="+mn-ea"/>
                        <a:cs typeface="+mn-cs"/>
                      </a:endParaRPr>
                    </a:p>
                    <a:p>
                      <a:r>
                        <a:rPr lang="es-MX" sz="1800" kern="1200" baseline="0" dirty="0" err="1" smtClean="0">
                          <a:solidFill>
                            <a:schemeClr val="dk1"/>
                          </a:solidFill>
                          <a:effectLst/>
                          <a:latin typeface="+mn-lt"/>
                          <a:ea typeface="+mn-ea"/>
                          <a:cs typeface="+mn-cs"/>
                        </a:rPr>
                        <a:t>Ram</a:t>
                      </a:r>
                      <a:r>
                        <a:rPr lang="es-MX" sz="1800" kern="1200" baseline="0" dirty="0" smtClean="0">
                          <a:solidFill>
                            <a:schemeClr val="dk1"/>
                          </a:solidFill>
                          <a:effectLst/>
                          <a:latin typeface="+mn-lt"/>
                          <a:ea typeface="+mn-ea"/>
                          <a:cs typeface="+mn-cs"/>
                        </a:rPr>
                        <a:t> &gt;= 256 GB DDR3 (</a:t>
                      </a:r>
                      <a:r>
                        <a:rPr lang="es-MX" sz="1800" kern="1200" baseline="0" dirty="0" err="1" smtClean="0">
                          <a:solidFill>
                            <a:schemeClr val="dk1"/>
                          </a:solidFill>
                          <a:effectLst/>
                          <a:latin typeface="+mn-lt"/>
                          <a:ea typeface="+mn-ea"/>
                          <a:cs typeface="+mn-cs"/>
                        </a:rPr>
                        <a:t>tối</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thiểu</a:t>
                      </a:r>
                      <a:r>
                        <a:rPr lang="es-MX" sz="1800" kern="1200" baseline="0" dirty="0" smtClean="0">
                          <a:solidFill>
                            <a:schemeClr val="dk1"/>
                          </a:solidFill>
                          <a:effectLst/>
                          <a:latin typeface="+mn-lt"/>
                          <a:ea typeface="+mn-ea"/>
                          <a:cs typeface="+mn-cs"/>
                        </a:rPr>
                        <a:t> 16GB/ 1 </a:t>
                      </a:r>
                      <a:r>
                        <a:rPr lang="es-MX" sz="1800" kern="1200" baseline="0" dirty="0" err="1" smtClean="0">
                          <a:solidFill>
                            <a:schemeClr val="dk1"/>
                          </a:solidFill>
                          <a:effectLst/>
                          <a:latin typeface="+mn-lt"/>
                          <a:ea typeface="+mn-ea"/>
                          <a:cs typeface="+mn-cs"/>
                        </a:rPr>
                        <a:t>Ram</a:t>
                      </a:r>
                      <a:r>
                        <a:rPr lang="es-MX" sz="1800" kern="1200" baseline="0" dirty="0" smtClean="0">
                          <a:solidFill>
                            <a:schemeClr val="dk1"/>
                          </a:solidFill>
                          <a:effectLst/>
                          <a:latin typeface="+mn-lt"/>
                          <a:ea typeface="+mn-ea"/>
                          <a:cs typeface="+mn-cs"/>
                        </a:rPr>
                        <a:t>)</a:t>
                      </a:r>
                    </a:p>
                    <a:p>
                      <a:r>
                        <a:rPr lang="es-MX" sz="1800" kern="1200" baseline="0" dirty="0" err="1" smtClean="0">
                          <a:solidFill>
                            <a:schemeClr val="dk1"/>
                          </a:solidFill>
                          <a:effectLst/>
                          <a:latin typeface="+mn-lt"/>
                          <a:ea typeface="+mn-ea"/>
                          <a:cs typeface="+mn-cs"/>
                        </a:rPr>
                        <a:t>Dung</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lượng</a:t>
                      </a:r>
                      <a:r>
                        <a:rPr lang="es-MX" sz="1800" kern="1200" baseline="0" dirty="0" smtClean="0">
                          <a:solidFill>
                            <a:schemeClr val="dk1"/>
                          </a:solidFill>
                          <a:effectLst/>
                          <a:latin typeface="+mn-lt"/>
                          <a:ea typeface="+mn-ea"/>
                          <a:cs typeface="+mn-cs"/>
                        </a:rPr>
                        <a:t> ổ </a:t>
                      </a:r>
                      <a:r>
                        <a:rPr lang="es-MX" sz="1800" kern="1200" baseline="0" dirty="0" err="1" smtClean="0">
                          <a:solidFill>
                            <a:schemeClr val="dk1"/>
                          </a:solidFill>
                          <a:effectLst/>
                          <a:latin typeface="+mn-lt"/>
                          <a:ea typeface="+mn-ea"/>
                          <a:cs typeface="+mn-cs"/>
                        </a:rPr>
                        <a:t>cứng</a:t>
                      </a:r>
                      <a:r>
                        <a:rPr lang="es-MX" sz="1800" kern="1200" baseline="0" dirty="0" smtClean="0">
                          <a:solidFill>
                            <a:schemeClr val="dk1"/>
                          </a:solidFill>
                          <a:effectLst/>
                          <a:latin typeface="+mn-lt"/>
                          <a:ea typeface="+mn-ea"/>
                          <a:cs typeface="+mn-cs"/>
                        </a:rPr>
                        <a:t> &gt;= 32,4TB (&gt;= 600 GB/ 1 ổ), </a:t>
                      </a:r>
                      <a:r>
                        <a:rPr lang="es-MX" sz="1800" kern="1200" baseline="0" dirty="0" err="1" smtClean="0">
                          <a:solidFill>
                            <a:schemeClr val="dk1"/>
                          </a:solidFill>
                          <a:effectLst/>
                          <a:latin typeface="+mn-lt"/>
                          <a:ea typeface="+mn-ea"/>
                          <a:cs typeface="+mn-cs"/>
                        </a:rPr>
                        <a:t>tốc</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độ</a:t>
                      </a:r>
                      <a:r>
                        <a:rPr lang="es-MX" sz="1800" kern="1200" baseline="0" dirty="0" smtClean="0">
                          <a:solidFill>
                            <a:schemeClr val="dk1"/>
                          </a:solidFill>
                          <a:effectLst/>
                          <a:latin typeface="+mn-lt"/>
                          <a:ea typeface="+mn-ea"/>
                          <a:cs typeface="+mn-cs"/>
                        </a:rPr>
                        <a:t> &gt;= 10.000 rpm, SAS </a:t>
                      </a:r>
                      <a:r>
                        <a:rPr lang="es-MX" sz="1800" kern="1200" baseline="0" dirty="0" err="1" smtClean="0">
                          <a:solidFill>
                            <a:schemeClr val="dk1"/>
                          </a:solidFill>
                          <a:effectLst/>
                          <a:latin typeface="+mn-lt"/>
                          <a:ea typeface="+mn-ea"/>
                          <a:cs typeface="+mn-cs"/>
                        </a:rPr>
                        <a:t>hard</a:t>
                      </a:r>
                      <a:r>
                        <a:rPr lang="es-MX" sz="1800" kern="1200" baseline="0" dirty="0" smtClean="0">
                          <a:solidFill>
                            <a:schemeClr val="dk1"/>
                          </a:solidFill>
                          <a:effectLst/>
                          <a:latin typeface="+mn-lt"/>
                          <a:ea typeface="+mn-ea"/>
                          <a:cs typeface="+mn-cs"/>
                        </a:rPr>
                        <a:t> drive</a:t>
                      </a:r>
                      <a:endParaRPr lang="en-US" dirty="0"/>
                    </a:p>
                  </a:txBody>
                  <a:tcPr/>
                </a:tc>
              </a:tr>
              <a:tr h="1409120">
                <a:tc>
                  <a:txBody>
                    <a:bodyPr/>
                    <a:lstStyle/>
                    <a:p>
                      <a:r>
                        <a:rPr lang="en-US" dirty="0" smtClean="0"/>
                        <a:t>2</a:t>
                      </a:r>
                      <a:endParaRPr lang="en-US" dirty="0"/>
                    </a:p>
                  </a:txBody>
                  <a:tcPr/>
                </a:tc>
                <a:tc>
                  <a:txBody>
                    <a:bodyPr/>
                    <a:lstStyle/>
                    <a:p>
                      <a:r>
                        <a:rPr lang="en-US" dirty="0" err="1" smtClean="0"/>
                        <a:t>Máy</a:t>
                      </a:r>
                      <a:r>
                        <a:rPr lang="en-US" baseline="0" dirty="0" smtClean="0"/>
                        <a:t> </a:t>
                      </a:r>
                      <a:r>
                        <a:rPr lang="en-US" baseline="0" dirty="0" err="1" smtClean="0"/>
                        <a:t>chủ</a:t>
                      </a:r>
                      <a:r>
                        <a:rPr lang="en-US" baseline="0" dirty="0" smtClean="0"/>
                        <a:t> CSDL</a:t>
                      </a:r>
                      <a:endParaRPr lang="en-US" dirty="0"/>
                    </a:p>
                  </a:txBody>
                  <a:tcPr/>
                </a:tc>
                <a:tc>
                  <a:txBody>
                    <a:bodyPr/>
                    <a:lstStyle/>
                    <a:p>
                      <a:r>
                        <a:rPr lang="en-US" dirty="0" smtClean="0"/>
                        <a:t>2</a:t>
                      </a:r>
                      <a:endParaRPr lang="en-US" dirty="0"/>
                    </a:p>
                  </a:txBody>
                  <a:tcPr/>
                </a:tc>
                <a:tc>
                  <a:txBody>
                    <a:bodyPr/>
                    <a:lstStyle/>
                    <a:p>
                      <a:r>
                        <a:rPr lang="es-MX" sz="1800" kern="1200" dirty="0" smtClean="0">
                          <a:solidFill>
                            <a:schemeClr val="dk1"/>
                          </a:solidFill>
                          <a:effectLst/>
                          <a:latin typeface="+mn-lt"/>
                          <a:ea typeface="+mn-ea"/>
                          <a:cs typeface="+mn-cs"/>
                        </a:rPr>
                        <a:t>CPU ≥ 1 CPU </a:t>
                      </a:r>
                      <a:r>
                        <a:rPr lang="es-MX" sz="1800" kern="1200" dirty="0" err="1" smtClean="0">
                          <a:solidFill>
                            <a:schemeClr val="dk1"/>
                          </a:solidFill>
                          <a:effectLst/>
                          <a:latin typeface="+mn-lt"/>
                          <a:ea typeface="+mn-ea"/>
                          <a:cs typeface="+mn-cs"/>
                        </a:rPr>
                        <a:t>kiến</a:t>
                      </a:r>
                      <a:r>
                        <a:rPr lang="es-MX" sz="1800" kern="1200" dirty="0" smtClean="0">
                          <a:solidFill>
                            <a:schemeClr val="dk1"/>
                          </a:solidFill>
                          <a:effectLst/>
                          <a:latin typeface="+mn-lt"/>
                          <a:ea typeface="+mn-ea"/>
                          <a:cs typeface="+mn-cs"/>
                        </a:rPr>
                        <a:t> </a:t>
                      </a:r>
                      <a:r>
                        <a:rPr lang="es-MX" sz="1800" kern="1200" dirty="0" err="1" smtClean="0">
                          <a:solidFill>
                            <a:schemeClr val="dk1"/>
                          </a:solidFill>
                          <a:effectLst/>
                          <a:latin typeface="+mn-lt"/>
                          <a:ea typeface="+mn-ea"/>
                          <a:cs typeface="+mn-cs"/>
                        </a:rPr>
                        <a:t>trúc</a:t>
                      </a:r>
                      <a:r>
                        <a:rPr lang="es-MX" sz="1800" kern="1200" dirty="0" smtClean="0">
                          <a:solidFill>
                            <a:schemeClr val="dk1"/>
                          </a:solidFill>
                          <a:effectLst/>
                          <a:latin typeface="+mn-lt"/>
                          <a:ea typeface="+mn-ea"/>
                          <a:cs typeface="+mn-cs"/>
                        </a:rPr>
                        <a:t> RISC, </a:t>
                      </a:r>
                      <a:r>
                        <a:rPr lang="es-MX" sz="1800" kern="1200" dirty="0" err="1" smtClean="0">
                          <a:solidFill>
                            <a:schemeClr val="dk1"/>
                          </a:solidFill>
                          <a:effectLst/>
                          <a:latin typeface="+mn-lt"/>
                          <a:ea typeface="+mn-ea"/>
                          <a:cs typeface="+mn-cs"/>
                        </a:rPr>
                        <a:t>tốc</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độ</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xung</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nhịp</a:t>
                      </a:r>
                      <a:r>
                        <a:rPr lang="es-MX" sz="1800" kern="1200" baseline="0" dirty="0" smtClean="0">
                          <a:solidFill>
                            <a:schemeClr val="dk1"/>
                          </a:solidFill>
                          <a:effectLst/>
                          <a:latin typeface="+mn-lt"/>
                          <a:ea typeface="+mn-ea"/>
                          <a:cs typeface="+mn-cs"/>
                        </a:rPr>
                        <a:t> &gt; 4 GHz. &gt;= 16 </a:t>
                      </a:r>
                      <a:r>
                        <a:rPr lang="es-MX" sz="1800" kern="1200" baseline="0" dirty="0" err="1" smtClean="0">
                          <a:solidFill>
                            <a:schemeClr val="dk1"/>
                          </a:solidFill>
                          <a:effectLst/>
                          <a:latin typeface="+mn-lt"/>
                          <a:ea typeface="+mn-ea"/>
                          <a:cs typeface="+mn-cs"/>
                        </a:rPr>
                        <a:t>core</a:t>
                      </a:r>
                      <a:r>
                        <a:rPr lang="es-MX" sz="1800" kern="1200" baseline="0" dirty="0" smtClean="0">
                          <a:solidFill>
                            <a:schemeClr val="dk1"/>
                          </a:solidFill>
                          <a:effectLst/>
                          <a:latin typeface="+mn-lt"/>
                          <a:ea typeface="+mn-ea"/>
                          <a:cs typeface="+mn-cs"/>
                        </a:rPr>
                        <a:t>/1 </a:t>
                      </a:r>
                      <a:r>
                        <a:rPr lang="es-MX" sz="1800" kern="1200" baseline="0" dirty="0" err="1" smtClean="0">
                          <a:solidFill>
                            <a:schemeClr val="dk1"/>
                          </a:solidFill>
                          <a:effectLst/>
                          <a:latin typeface="+mn-lt"/>
                          <a:ea typeface="+mn-ea"/>
                          <a:cs typeface="+mn-cs"/>
                        </a:rPr>
                        <a:t>máy</a:t>
                      </a:r>
                      <a:r>
                        <a:rPr lang="es-MX" sz="1800" kern="1200" baseline="0" dirty="0" smtClean="0">
                          <a:solidFill>
                            <a:schemeClr val="dk1"/>
                          </a:solidFill>
                          <a:effectLst/>
                          <a:latin typeface="+mn-lt"/>
                          <a:ea typeface="+mn-ea"/>
                          <a:cs typeface="+mn-cs"/>
                        </a:rPr>
                        <a:t>.  &gt;= 8 </a:t>
                      </a:r>
                      <a:r>
                        <a:rPr lang="es-MX" sz="1800" kern="1200" baseline="0" dirty="0" err="1" smtClean="0">
                          <a:solidFill>
                            <a:schemeClr val="dk1"/>
                          </a:solidFill>
                          <a:effectLst/>
                          <a:latin typeface="+mn-lt"/>
                          <a:ea typeface="+mn-ea"/>
                          <a:cs typeface="+mn-cs"/>
                        </a:rPr>
                        <a:t>core</a:t>
                      </a:r>
                      <a:r>
                        <a:rPr lang="es-MX" sz="1800" kern="1200" baseline="0" dirty="0" smtClean="0">
                          <a:solidFill>
                            <a:schemeClr val="dk1"/>
                          </a:solidFill>
                          <a:effectLst/>
                          <a:latin typeface="+mn-lt"/>
                          <a:ea typeface="+mn-ea"/>
                          <a:cs typeface="+mn-cs"/>
                        </a:rPr>
                        <a:t>/1 CPU</a:t>
                      </a:r>
                    </a:p>
                    <a:p>
                      <a:r>
                        <a:rPr lang="es-MX" sz="1800" kern="1200" baseline="0" dirty="0" err="1" smtClean="0">
                          <a:solidFill>
                            <a:schemeClr val="dk1"/>
                          </a:solidFill>
                          <a:effectLst/>
                          <a:latin typeface="+mn-lt"/>
                          <a:ea typeface="+mn-ea"/>
                          <a:cs typeface="+mn-cs"/>
                        </a:rPr>
                        <a:t>Ram</a:t>
                      </a:r>
                      <a:r>
                        <a:rPr lang="es-MX" sz="1800" kern="1200" baseline="0" dirty="0" smtClean="0">
                          <a:solidFill>
                            <a:schemeClr val="dk1"/>
                          </a:solidFill>
                          <a:effectLst/>
                          <a:latin typeface="+mn-lt"/>
                          <a:ea typeface="+mn-ea"/>
                          <a:cs typeface="+mn-cs"/>
                        </a:rPr>
                        <a:t> &gt;= 256 GB DDR3 (</a:t>
                      </a:r>
                      <a:r>
                        <a:rPr lang="es-MX" sz="1800" kern="1200" baseline="0" dirty="0" err="1" smtClean="0">
                          <a:solidFill>
                            <a:schemeClr val="dk1"/>
                          </a:solidFill>
                          <a:effectLst/>
                          <a:latin typeface="+mn-lt"/>
                          <a:ea typeface="+mn-ea"/>
                          <a:cs typeface="+mn-cs"/>
                        </a:rPr>
                        <a:t>tối</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thiểu</a:t>
                      </a:r>
                      <a:r>
                        <a:rPr lang="es-MX" sz="1800" kern="1200" baseline="0" dirty="0" smtClean="0">
                          <a:solidFill>
                            <a:schemeClr val="dk1"/>
                          </a:solidFill>
                          <a:effectLst/>
                          <a:latin typeface="+mn-lt"/>
                          <a:ea typeface="+mn-ea"/>
                          <a:cs typeface="+mn-cs"/>
                        </a:rPr>
                        <a:t> 16GB/ 1 </a:t>
                      </a:r>
                      <a:r>
                        <a:rPr lang="es-MX" sz="1800" kern="1200" baseline="0" dirty="0" err="1" smtClean="0">
                          <a:solidFill>
                            <a:schemeClr val="dk1"/>
                          </a:solidFill>
                          <a:effectLst/>
                          <a:latin typeface="+mn-lt"/>
                          <a:ea typeface="+mn-ea"/>
                          <a:cs typeface="+mn-cs"/>
                        </a:rPr>
                        <a:t>Ram</a:t>
                      </a:r>
                      <a:r>
                        <a:rPr lang="es-MX" sz="1800" kern="1200" baseline="0" dirty="0" smtClean="0">
                          <a:solidFill>
                            <a:schemeClr val="dk1"/>
                          </a:solidFill>
                          <a:effectLst/>
                          <a:latin typeface="+mn-lt"/>
                          <a:ea typeface="+mn-ea"/>
                          <a:cs typeface="+mn-cs"/>
                        </a:rPr>
                        <a:t>)</a:t>
                      </a:r>
                    </a:p>
                    <a:p>
                      <a:r>
                        <a:rPr lang="es-MX" sz="1800" kern="1200" baseline="0" dirty="0" err="1" smtClean="0">
                          <a:solidFill>
                            <a:schemeClr val="dk1"/>
                          </a:solidFill>
                          <a:effectLst/>
                          <a:latin typeface="+mn-lt"/>
                          <a:ea typeface="+mn-ea"/>
                          <a:cs typeface="+mn-cs"/>
                        </a:rPr>
                        <a:t>Dung</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lượng</a:t>
                      </a:r>
                      <a:r>
                        <a:rPr lang="es-MX" sz="1800" kern="1200" baseline="0" dirty="0" smtClean="0">
                          <a:solidFill>
                            <a:schemeClr val="dk1"/>
                          </a:solidFill>
                          <a:effectLst/>
                          <a:latin typeface="+mn-lt"/>
                          <a:ea typeface="+mn-ea"/>
                          <a:cs typeface="+mn-cs"/>
                        </a:rPr>
                        <a:t> ổ </a:t>
                      </a:r>
                      <a:r>
                        <a:rPr lang="es-MX" sz="1800" kern="1200" baseline="0" dirty="0" err="1" smtClean="0">
                          <a:solidFill>
                            <a:schemeClr val="dk1"/>
                          </a:solidFill>
                          <a:effectLst/>
                          <a:latin typeface="+mn-lt"/>
                          <a:ea typeface="+mn-ea"/>
                          <a:cs typeface="+mn-cs"/>
                        </a:rPr>
                        <a:t>cứng</a:t>
                      </a:r>
                      <a:r>
                        <a:rPr lang="es-MX" sz="1800" kern="1200" baseline="0" dirty="0" smtClean="0">
                          <a:solidFill>
                            <a:schemeClr val="dk1"/>
                          </a:solidFill>
                          <a:effectLst/>
                          <a:latin typeface="+mn-lt"/>
                          <a:ea typeface="+mn-ea"/>
                          <a:cs typeface="+mn-cs"/>
                        </a:rPr>
                        <a:t> &gt;= 32,4TB (&gt;= 600 GB/ 1 ổ), </a:t>
                      </a:r>
                      <a:r>
                        <a:rPr lang="es-MX" sz="1800" kern="1200" baseline="0" dirty="0" err="1" smtClean="0">
                          <a:solidFill>
                            <a:schemeClr val="dk1"/>
                          </a:solidFill>
                          <a:effectLst/>
                          <a:latin typeface="+mn-lt"/>
                          <a:ea typeface="+mn-ea"/>
                          <a:cs typeface="+mn-cs"/>
                        </a:rPr>
                        <a:t>tốc</a:t>
                      </a:r>
                      <a:r>
                        <a:rPr lang="es-MX" sz="1800" kern="1200" baseline="0" dirty="0" smtClean="0">
                          <a:solidFill>
                            <a:schemeClr val="dk1"/>
                          </a:solidFill>
                          <a:effectLst/>
                          <a:latin typeface="+mn-lt"/>
                          <a:ea typeface="+mn-ea"/>
                          <a:cs typeface="+mn-cs"/>
                        </a:rPr>
                        <a:t> </a:t>
                      </a:r>
                      <a:r>
                        <a:rPr lang="es-MX" sz="1800" kern="1200" baseline="0" dirty="0" err="1" smtClean="0">
                          <a:solidFill>
                            <a:schemeClr val="dk1"/>
                          </a:solidFill>
                          <a:effectLst/>
                          <a:latin typeface="+mn-lt"/>
                          <a:ea typeface="+mn-ea"/>
                          <a:cs typeface="+mn-cs"/>
                        </a:rPr>
                        <a:t>độ</a:t>
                      </a:r>
                      <a:r>
                        <a:rPr lang="es-MX" sz="1800" kern="1200" baseline="0" dirty="0" smtClean="0">
                          <a:solidFill>
                            <a:schemeClr val="dk1"/>
                          </a:solidFill>
                          <a:effectLst/>
                          <a:latin typeface="+mn-lt"/>
                          <a:ea typeface="+mn-ea"/>
                          <a:cs typeface="+mn-cs"/>
                        </a:rPr>
                        <a:t> &gt;= 10.000 rpm, SAS </a:t>
                      </a:r>
                      <a:r>
                        <a:rPr lang="es-MX" sz="1800" kern="1200" baseline="0" dirty="0" err="1" smtClean="0">
                          <a:solidFill>
                            <a:schemeClr val="dk1"/>
                          </a:solidFill>
                          <a:effectLst/>
                          <a:latin typeface="+mn-lt"/>
                          <a:ea typeface="+mn-ea"/>
                          <a:cs typeface="+mn-cs"/>
                        </a:rPr>
                        <a:t>hard</a:t>
                      </a:r>
                      <a:r>
                        <a:rPr lang="es-MX" sz="1800" kern="1200" baseline="0" dirty="0" smtClean="0">
                          <a:solidFill>
                            <a:schemeClr val="dk1"/>
                          </a:solidFill>
                          <a:effectLst/>
                          <a:latin typeface="+mn-lt"/>
                          <a:ea typeface="+mn-ea"/>
                          <a:cs typeface="+mn-cs"/>
                        </a:rPr>
                        <a:t> drive</a:t>
                      </a:r>
                      <a:endParaRPr lang="en-US" dirty="0" smtClean="0"/>
                    </a:p>
                  </a:txBody>
                  <a:tcPr/>
                </a:tc>
              </a:tr>
              <a:tr h="369167">
                <a:tc>
                  <a:txBody>
                    <a:bodyPr/>
                    <a:lstStyle/>
                    <a:p>
                      <a:r>
                        <a:rPr lang="en-US" dirty="0" smtClean="0"/>
                        <a:t>3</a:t>
                      </a:r>
                      <a:endParaRPr lang="en-US" dirty="0"/>
                    </a:p>
                  </a:txBody>
                  <a:tcPr/>
                </a:tc>
                <a:tc>
                  <a:txBody>
                    <a:bodyPr/>
                    <a:lstStyle/>
                    <a:p>
                      <a:r>
                        <a:rPr lang="en-US" dirty="0" smtClean="0"/>
                        <a:t>Storage</a:t>
                      </a:r>
                      <a:endParaRPr lang="en-US" dirty="0"/>
                    </a:p>
                  </a:txBody>
                  <a:tcPr/>
                </a:tc>
                <a:tc>
                  <a:txBody>
                    <a:bodyPr/>
                    <a:lstStyle/>
                    <a:p>
                      <a:r>
                        <a:rPr lang="en-US" dirty="0" smtClean="0"/>
                        <a:t>1</a:t>
                      </a:r>
                      <a:endParaRPr lang="en-US" dirty="0"/>
                    </a:p>
                  </a:txBody>
                  <a:tcPr/>
                </a:tc>
                <a:tc>
                  <a:txBody>
                    <a:bodyPr/>
                    <a:lstStyle/>
                    <a:p>
                      <a:r>
                        <a:rPr lang="en-US" dirty="0" smtClean="0"/>
                        <a:t>2x2 CPU2.0 GHz.</a:t>
                      </a:r>
                      <a:r>
                        <a:rPr lang="en-US" baseline="0" dirty="0" smtClean="0"/>
                        <a:t> </a:t>
                      </a:r>
                      <a:r>
                        <a:rPr lang="en-US" baseline="0" dirty="0" err="1" smtClean="0"/>
                        <a:t>Tổng</a:t>
                      </a:r>
                      <a:r>
                        <a:rPr lang="en-US" baseline="0" dirty="0" smtClean="0"/>
                        <a:t> 24 core. 64 GB RAM cache</a:t>
                      </a:r>
                      <a:endParaRPr lang="en-US" dirty="0"/>
                    </a:p>
                  </a:txBody>
                  <a:tcPr/>
                </a:tc>
              </a:tr>
              <a:tr h="631551">
                <a:tc>
                  <a:txBody>
                    <a:bodyPr/>
                    <a:lstStyle/>
                    <a:p>
                      <a:r>
                        <a:rPr lang="en-US" dirty="0" smtClean="0"/>
                        <a:t>4</a:t>
                      </a:r>
                      <a:endParaRPr lang="en-US" dirty="0"/>
                    </a:p>
                  </a:txBody>
                  <a:tcPr/>
                </a:tc>
                <a:tc>
                  <a:txBody>
                    <a:bodyPr/>
                    <a:lstStyle/>
                    <a:p>
                      <a:r>
                        <a:rPr lang="en-US" dirty="0" smtClean="0"/>
                        <a:t>Switch</a:t>
                      </a:r>
                      <a:endParaRPr lang="en-US" dirty="0"/>
                    </a:p>
                  </a:txBody>
                  <a:tcPr/>
                </a:tc>
                <a:tc>
                  <a:txBody>
                    <a:bodyPr/>
                    <a:lstStyle/>
                    <a:p>
                      <a:r>
                        <a:rPr lang="en-US" dirty="0" smtClean="0"/>
                        <a:t>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x-none" sz="1800" b="0" kern="1200" smtClean="0">
                          <a:solidFill>
                            <a:schemeClr val="dk1"/>
                          </a:solidFill>
                          <a:effectLst/>
                          <a:latin typeface="+mn-lt"/>
                          <a:ea typeface="+mn-ea"/>
                          <a:cs typeface="+mn-cs"/>
                        </a:rPr>
                        <a:t>Packet-Switching Capacities: 128Gbps</a:t>
                      </a:r>
                      <a:r>
                        <a:rPr lang="en-US" sz="1800" b="1" kern="1200" dirty="0" smtClean="0">
                          <a:solidFill>
                            <a:schemeClr val="dk1"/>
                          </a:solidFill>
                          <a:effectLst/>
                          <a:latin typeface="+mn-lt"/>
                          <a:ea typeface="+mn-ea"/>
                          <a:cs typeface="+mn-cs"/>
                        </a:rPr>
                        <a:t>.</a:t>
                      </a:r>
                      <a:r>
                        <a:rPr lang="en-US" sz="1800" b="1" kern="1200" baseline="0" dirty="0" smtClean="0">
                          <a:solidFill>
                            <a:schemeClr val="dk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x-none" sz="1800" b="0" kern="1200" smtClean="0">
                          <a:solidFill>
                            <a:schemeClr val="dk1"/>
                          </a:solidFill>
                          <a:effectLst/>
                          <a:latin typeface="+mn-lt"/>
                          <a:ea typeface="+mn-ea"/>
                          <a:cs typeface="+mn-cs"/>
                        </a:rPr>
                        <a:t>24 cổng 10/100/1000 Mbps</a:t>
                      </a:r>
                      <a:endParaRPr lang="en-US" sz="1800" b="1" kern="1200" dirty="0" smtClean="0">
                        <a:solidFill>
                          <a:schemeClr val="dk1"/>
                        </a:solidFill>
                        <a:effectLst/>
                        <a:latin typeface="+mn-lt"/>
                        <a:ea typeface="+mn-ea"/>
                        <a:cs typeface="+mn-cs"/>
                      </a:endParaRPr>
                    </a:p>
                  </a:txBody>
                  <a:tcPr/>
                </a:tc>
              </a:tr>
              <a:tr h="616490">
                <a:tc>
                  <a:txBody>
                    <a:bodyPr/>
                    <a:lstStyle/>
                    <a:p>
                      <a:r>
                        <a:rPr lang="en-US" dirty="0" smtClean="0"/>
                        <a:t>5</a:t>
                      </a:r>
                      <a:endParaRPr lang="en-US" dirty="0"/>
                    </a:p>
                  </a:txBody>
                  <a:tcPr/>
                </a:tc>
                <a:tc>
                  <a:txBody>
                    <a:bodyPr/>
                    <a:lstStyle/>
                    <a:p>
                      <a:r>
                        <a:rPr lang="en-US" dirty="0" smtClean="0"/>
                        <a:t>SAN Switch</a:t>
                      </a:r>
                      <a:endParaRPr lang="en-US" dirty="0"/>
                    </a:p>
                  </a:txBody>
                  <a:tcPr/>
                </a:tc>
                <a:tc>
                  <a:txBody>
                    <a:bodyPr/>
                    <a:lstStyle/>
                    <a:p>
                      <a:r>
                        <a:rPr lang="en-US" dirty="0" smtClean="0"/>
                        <a:t>2</a:t>
                      </a:r>
                      <a:endParaRPr lang="en-US" dirty="0"/>
                    </a:p>
                  </a:txBody>
                  <a:tcPr/>
                </a:tc>
                <a:tc>
                  <a:txBody>
                    <a:bodyPr/>
                    <a:lstStyle/>
                    <a:p>
                      <a:r>
                        <a:rPr lang="en-US" dirty="0" err="1" smtClean="0"/>
                        <a:t>Bộ</a:t>
                      </a:r>
                      <a:r>
                        <a:rPr lang="en-US" baseline="0" dirty="0" smtClean="0"/>
                        <a:t> </a:t>
                      </a:r>
                      <a:r>
                        <a:rPr lang="en-US" baseline="0" dirty="0" err="1" smtClean="0"/>
                        <a:t>chuyển</a:t>
                      </a:r>
                      <a:r>
                        <a:rPr lang="en-US" baseline="0" dirty="0" smtClean="0"/>
                        <a:t> </a:t>
                      </a:r>
                      <a:r>
                        <a:rPr lang="en-US" baseline="0" dirty="0" err="1" smtClean="0"/>
                        <a:t>mạch</a:t>
                      </a:r>
                      <a:r>
                        <a:rPr lang="en-US" baseline="0" dirty="0" smtClean="0"/>
                        <a:t> SAN 24 port 16 GB FC </a:t>
                      </a:r>
                      <a:r>
                        <a:rPr lang="en-US" baseline="0" dirty="0" err="1" smtClean="0"/>
                        <a:t>kèm</a:t>
                      </a:r>
                      <a:r>
                        <a:rPr lang="en-US" baseline="0" dirty="0" smtClean="0"/>
                        <a:t> 24 Transceiver shot  wave SFP+ 16GB. 2 </a:t>
                      </a:r>
                      <a:r>
                        <a:rPr lang="en-US" baseline="0" dirty="0" err="1" smtClean="0"/>
                        <a:t>nguồn</a:t>
                      </a:r>
                      <a:r>
                        <a:rPr lang="en-US" baseline="0" dirty="0" smtClean="0"/>
                        <a:t> </a:t>
                      </a:r>
                      <a:r>
                        <a:rPr lang="en-US" baseline="0" dirty="0" err="1" smtClean="0"/>
                        <a:t>dự</a:t>
                      </a:r>
                      <a:r>
                        <a:rPr lang="en-US" baseline="0" dirty="0" smtClean="0"/>
                        <a:t> </a:t>
                      </a:r>
                      <a:r>
                        <a:rPr lang="en-US" baseline="0" dirty="0" err="1" smtClean="0"/>
                        <a:t>phòng</a:t>
                      </a:r>
                      <a:r>
                        <a:rPr lang="en-US" baseline="0" dirty="0" smtClean="0"/>
                        <a:t> AC 220V.</a:t>
                      </a:r>
                      <a:endParaRPr lang="en-US" dirty="0"/>
                    </a:p>
                  </a:txBody>
                  <a:tcPr/>
                </a:tc>
              </a:tr>
            </a:tbl>
          </a:graphicData>
        </a:graphic>
      </p:graphicFrame>
      <p:sp>
        <p:nvSpPr>
          <p:cNvPr id="4" name="Footer Placeholder 3"/>
          <p:cNvSpPr>
            <a:spLocks noGrp="1"/>
          </p:cNvSpPr>
          <p:nvPr>
            <p:ph type="ftr" sz="quarter" idx="10"/>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1"/>
          </p:nvPr>
        </p:nvSpPr>
        <p:spPr/>
        <p:txBody>
          <a:bodyPr/>
          <a:lstStyle/>
          <a:p>
            <a:fld id="{C5BC32AC-4098-4AF4-8D3D-E3AB7F2517AA}" type="slidenum">
              <a:rPr lang="en-US" altLang="en-US" smtClean="0"/>
              <a:pPr/>
              <a:t>10</a:t>
            </a:fld>
            <a:endParaRPr lang="en-US" altLang="en-US"/>
          </a:p>
        </p:txBody>
      </p:sp>
    </p:spTree>
    <p:extLst>
      <p:ext uri="{BB962C8B-B14F-4D97-AF65-F5344CB8AC3E}">
        <p14:creationId xmlns:p14="http://schemas.microsoft.com/office/powerpoint/2010/main" val="1974677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357313" y="76200"/>
            <a:ext cx="7467600" cy="533400"/>
          </a:xfrm>
        </p:spPr>
        <p:txBody>
          <a:bodyPr/>
          <a:lstStyle/>
          <a:p>
            <a:pPr fontAlgn="base">
              <a:spcAft>
                <a:spcPct val="0"/>
              </a:spcAft>
            </a:pPr>
            <a:r>
              <a:rPr lang="en-US" altLang="en-US" sz="3600" dirty="0" err="1">
                <a:latin typeface="Times New Roman" pitchFamily="18" charset="0"/>
                <a:cs typeface="Times New Roman" pitchFamily="18" charset="0"/>
              </a:rPr>
              <a:t>Yêu</a:t>
            </a:r>
            <a:r>
              <a:rPr lang="en-US" altLang="en-US" sz="3600" dirty="0">
                <a:latin typeface="Times New Roman" pitchFamily="18" charset="0"/>
                <a:cs typeface="Times New Roman" pitchFamily="18" charset="0"/>
              </a:rPr>
              <a:t> </a:t>
            </a:r>
            <a:r>
              <a:rPr lang="en-US" altLang="en-US" sz="3600" dirty="0" err="1">
                <a:latin typeface="Times New Roman" pitchFamily="18" charset="0"/>
                <a:cs typeface="Times New Roman" pitchFamily="18" charset="0"/>
              </a:rPr>
              <a:t>cầu</a:t>
            </a:r>
            <a:r>
              <a:rPr lang="en-US" altLang="en-US" sz="3600" dirty="0">
                <a:latin typeface="Times New Roman" pitchFamily="18" charset="0"/>
                <a:cs typeface="Times New Roman" pitchFamily="18" charset="0"/>
              </a:rPr>
              <a:t> </a:t>
            </a:r>
            <a:r>
              <a:rPr lang="en-US" altLang="en-US" sz="3600" dirty="0" err="1">
                <a:latin typeface="Times New Roman" pitchFamily="18" charset="0"/>
                <a:cs typeface="Times New Roman" pitchFamily="18" charset="0"/>
              </a:rPr>
              <a:t>cần</a:t>
            </a:r>
            <a:r>
              <a:rPr lang="en-US" altLang="en-US" sz="3600" dirty="0">
                <a:latin typeface="Times New Roman" pitchFamily="18" charset="0"/>
                <a:cs typeface="Times New Roman" pitchFamily="18" charset="0"/>
              </a:rPr>
              <a:t> </a:t>
            </a:r>
            <a:r>
              <a:rPr lang="en-US" altLang="en-US" sz="3600" dirty="0" err="1">
                <a:latin typeface="Times New Roman" pitchFamily="18" charset="0"/>
                <a:cs typeface="Times New Roman" pitchFamily="18" charset="0"/>
              </a:rPr>
              <a:t>đáp</a:t>
            </a:r>
            <a:r>
              <a:rPr lang="en-US" altLang="en-US" sz="3600" dirty="0">
                <a:latin typeface="Times New Roman" pitchFamily="18" charset="0"/>
                <a:cs typeface="Times New Roman" pitchFamily="18" charset="0"/>
              </a:rPr>
              <a:t> </a:t>
            </a:r>
            <a:r>
              <a:rPr lang="en-US" altLang="en-US" sz="3600" dirty="0" err="1">
                <a:latin typeface="Times New Roman" pitchFamily="18" charset="0"/>
                <a:cs typeface="Times New Roman" pitchFamily="18" charset="0"/>
              </a:rPr>
              <a:t>ứng</a:t>
            </a:r>
            <a:endParaRPr lang="en-US" altLang="en-US" sz="3600" dirty="0" smtClean="0">
              <a:latin typeface="Times New Roman" pitchFamily="18" charset="0"/>
              <a:cs typeface="Times New Roman" pitchFamily="18" charset="0"/>
            </a:endParaRPr>
          </a:p>
        </p:txBody>
      </p:sp>
      <p:sp>
        <p:nvSpPr>
          <p:cNvPr id="15363" name="Content Placeholder 2"/>
          <p:cNvSpPr>
            <a:spLocks noGrp="1"/>
          </p:cNvSpPr>
          <p:nvPr>
            <p:ph idx="1"/>
          </p:nvPr>
        </p:nvSpPr>
        <p:spPr>
          <a:xfrm>
            <a:off x="838200" y="765175"/>
            <a:ext cx="7848600" cy="5616575"/>
          </a:xfrm>
        </p:spPr>
        <p:txBody>
          <a:bodyPr/>
          <a:lstStyle/>
          <a:p>
            <a:pPr lvl="0"/>
            <a:r>
              <a:rPr lang="en-US" sz="2800" b="1" dirty="0" smtClean="0">
                <a:latin typeface="Times New Roman" pitchFamily="18" charset="0"/>
                <a:cs typeface="Times New Roman" pitchFamily="18" charset="0"/>
              </a:rPr>
              <a:t>1. </a:t>
            </a:r>
            <a:r>
              <a:rPr lang="en-US" sz="2800" b="1" dirty="0" err="1" smtClean="0">
                <a:latin typeface="Times New Roman" pitchFamily="18" charset="0"/>
                <a:cs typeface="Times New Roman" pitchFamily="18" charset="0"/>
              </a:rPr>
              <a:t>Quản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lý</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đối</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tác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theo</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từng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thức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kết</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nối</a:t>
            </a:r>
            <a:r>
              <a:rPr lang="en-US" b="1" dirty="0" smtClean="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p:txBody>
      </p:sp>
      <p:sp>
        <p:nvSpPr>
          <p:cNvPr id="163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1638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DAB454F-EEB5-4244-9D35-434C08F6A954}" type="slidenum">
              <a:rPr lang="en-US" altLang="en-US">
                <a:solidFill>
                  <a:schemeClr val="bg1"/>
                </a:solidFill>
                <a:latin typeface="Times New Roman" panose="02020603050405020304" pitchFamily="18" charset="0"/>
                <a:cs typeface="Times New Roman" panose="02020603050405020304" pitchFamily="18" charset="0"/>
              </a:rPr>
              <a:pPr eaLnBrk="1" hangingPunct="1"/>
              <a:t>11</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2" name="Diagram 1"/>
          <p:cNvGraphicFramePr/>
          <p:nvPr>
            <p:extLst>
              <p:ext uri="{D42A27DB-BD31-4B8C-83A1-F6EECF244321}">
                <p14:modId xmlns:p14="http://schemas.microsoft.com/office/powerpoint/2010/main" val="3205450158"/>
              </p:ext>
            </p:extLst>
          </p:nvPr>
        </p:nvGraphicFramePr>
        <p:xfrm>
          <a:off x="1524000" y="1397000"/>
          <a:ext cx="6720408" cy="4696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err="1">
                <a:latin typeface="Times New Roman" pitchFamily="18" charset="0"/>
                <a:cs typeface="Times New Roman" pitchFamily="18" charset="0"/>
              </a:rPr>
              <a:t>Yêu</a:t>
            </a:r>
            <a:r>
              <a:rPr lang="en-US" altLang="en-US" sz="3600" dirty="0">
                <a:latin typeface="Times New Roman" pitchFamily="18" charset="0"/>
                <a:cs typeface="Times New Roman" pitchFamily="18" charset="0"/>
              </a:rPr>
              <a:t> </a:t>
            </a:r>
            <a:r>
              <a:rPr lang="en-US" altLang="en-US" sz="3600" dirty="0" err="1">
                <a:latin typeface="Times New Roman" pitchFamily="18" charset="0"/>
                <a:cs typeface="Times New Roman" pitchFamily="18" charset="0"/>
              </a:rPr>
              <a:t>cầu</a:t>
            </a:r>
            <a:r>
              <a:rPr lang="en-US" altLang="en-US" sz="3600" dirty="0">
                <a:latin typeface="Times New Roman" pitchFamily="18" charset="0"/>
                <a:cs typeface="Times New Roman" pitchFamily="18" charset="0"/>
              </a:rPr>
              <a:t> </a:t>
            </a:r>
            <a:r>
              <a:rPr lang="en-US" altLang="en-US" sz="3600" dirty="0" err="1">
                <a:latin typeface="Times New Roman" pitchFamily="18" charset="0"/>
                <a:cs typeface="Times New Roman" pitchFamily="18" charset="0"/>
              </a:rPr>
              <a:t>cần</a:t>
            </a:r>
            <a:r>
              <a:rPr lang="en-US" altLang="en-US" sz="3600" dirty="0">
                <a:latin typeface="Times New Roman" pitchFamily="18" charset="0"/>
                <a:cs typeface="Times New Roman" pitchFamily="18" charset="0"/>
              </a:rPr>
              <a:t> </a:t>
            </a:r>
            <a:r>
              <a:rPr lang="en-US" altLang="en-US" sz="3600" dirty="0" err="1">
                <a:latin typeface="Times New Roman" pitchFamily="18" charset="0"/>
                <a:cs typeface="Times New Roman" pitchFamily="18" charset="0"/>
              </a:rPr>
              <a:t>đáp</a:t>
            </a:r>
            <a:r>
              <a:rPr lang="en-US" altLang="en-US" sz="3600" dirty="0">
                <a:latin typeface="Times New Roman" pitchFamily="18" charset="0"/>
                <a:cs typeface="Times New Roman" pitchFamily="18" charset="0"/>
              </a:rPr>
              <a:t> </a:t>
            </a:r>
            <a:r>
              <a:rPr lang="en-US" altLang="en-US" sz="3600" dirty="0" err="1">
                <a:latin typeface="Times New Roman" pitchFamily="18" charset="0"/>
                <a:cs typeface="Times New Roman" pitchFamily="18" charset="0"/>
              </a:rPr>
              <a:t>ứng</a:t>
            </a:r>
            <a:endParaRPr lang="en-US" sz="3600" dirty="0"/>
          </a:p>
        </p:txBody>
      </p:sp>
      <p:sp>
        <p:nvSpPr>
          <p:cNvPr id="3" name="Content Placeholder 2"/>
          <p:cNvSpPr>
            <a:spLocks noGrp="1"/>
          </p:cNvSpPr>
          <p:nvPr>
            <p:ph idx="1"/>
          </p:nvPr>
        </p:nvSpPr>
        <p:spPr/>
        <p:txBody>
          <a:bodyPr/>
          <a:lstStyle/>
          <a:p>
            <a:r>
              <a:rPr lang="en-US" sz="2800" b="1" dirty="0" smtClean="0">
                <a:latin typeface="Times New Roman" pitchFamily="18" charset="0"/>
                <a:cs typeface="Times New Roman" pitchFamily="18" charset="0"/>
              </a:rPr>
              <a:t>2. </a:t>
            </a:r>
            <a:r>
              <a:rPr lang="en-US" sz="2800" b="1" dirty="0" err="1" smtClean="0">
                <a:latin typeface="Times New Roman" pitchFamily="18" charset="0"/>
                <a:cs typeface="Times New Roman" pitchFamily="18" charset="0"/>
              </a:rPr>
              <a:t>Quản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lý</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đơn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hàng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theo</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từng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nhóm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lĩnh</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vực</a:t>
            </a:r>
            <a:endParaRPr lang="en-US" sz="2800" b="1" dirty="0">
              <a:latin typeface="Times New Roman" pitchFamily="18" charset="0"/>
              <a:cs typeface="Times New Roman" pitchFamily="18" charset="0"/>
            </a:endParaRPr>
          </a:p>
        </p:txBody>
      </p:sp>
      <p:sp>
        <p:nvSpPr>
          <p:cNvPr id="4" name="Footer Placeholder 3"/>
          <p:cNvSpPr>
            <a:spLocks noGrp="1"/>
          </p:cNvSpPr>
          <p:nvPr>
            <p:ph type="ftr" sz="quarter" idx="10"/>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1"/>
          </p:nvPr>
        </p:nvSpPr>
        <p:spPr/>
        <p:txBody>
          <a:bodyPr/>
          <a:lstStyle/>
          <a:p>
            <a:fld id="{C5BC32AC-4098-4AF4-8D3D-E3AB7F2517AA}" type="slidenum">
              <a:rPr lang="en-US" altLang="en-US" smtClean="0"/>
              <a:pPr/>
              <a:t>12</a:t>
            </a:fld>
            <a:endParaRPr lang="en-US" altLang="en-US"/>
          </a:p>
        </p:txBody>
      </p:sp>
      <p:sp>
        <p:nvSpPr>
          <p:cNvPr id="7" name="AutoShape 3"/>
          <p:cNvSpPr>
            <a:spLocks noChangeArrowheads="1"/>
          </p:cNvSpPr>
          <p:nvPr/>
        </p:nvSpPr>
        <p:spPr bwMode="gray">
          <a:xfrm rot="39573186">
            <a:off x="4807744" y="2584326"/>
            <a:ext cx="696912" cy="254000"/>
          </a:xfrm>
          <a:prstGeom prst="rightArrow">
            <a:avLst>
              <a:gd name="adj1" fmla="val 35167"/>
              <a:gd name="adj2" fmla="val 111109"/>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AutoShape 4"/>
          <p:cNvSpPr>
            <a:spLocks noChangeArrowheads="1"/>
          </p:cNvSpPr>
          <p:nvPr/>
        </p:nvSpPr>
        <p:spPr bwMode="gray">
          <a:xfrm rot="3465783">
            <a:off x="4807744" y="4489326"/>
            <a:ext cx="696912" cy="254000"/>
          </a:xfrm>
          <a:prstGeom prst="rightArrow">
            <a:avLst>
              <a:gd name="adj1" fmla="val 35167"/>
              <a:gd name="adj2" fmla="val 111109"/>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AutoShape 5"/>
          <p:cNvSpPr>
            <a:spLocks noChangeArrowheads="1"/>
          </p:cNvSpPr>
          <p:nvPr/>
        </p:nvSpPr>
        <p:spPr bwMode="gray">
          <a:xfrm rot="35969022">
            <a:off x="3734594" y="2651001"/>
            <a:ext cx="696912" cy="254000"/>
          </a:xfrm>
          <a:prstGeom prst="rightArrow">
            <a:avLst>
              <a:gd name="adj1" fmla="val 35167"/>
              <a:gd name="adj2" fmla="val 111109"/>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AutoShape 6"/>
          <p:cNvSpPr>
            <a:spLocks noChangeArrowheads="1"/>
          </p:cNvSpPr>
          <p:nvPr/>
        </p:nvSpPr>
        <p:spPr bwMode="gray">
          <a:xfrm rot="7535209">
            <a:off x="3699669" y="4459163"/>
            <a:ext cx="698500" cy="255588"/>
          </a:xfrm>
          <a:prstGeom prst="rightArrow">
            <a:avLst>
              <a:gd name="adj1" fmla="val 35167"/>
              <a:gd name="adj2" fmla="val 110670"/>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AutoShape 7"/>
          <p:cNvSpPr>
            <a:spLocks noChangeArrowheads="1"/>
          </p:cNvSpPr>
          <p:nvPr/>
        </p:nvSpPr>
        <p:spPr bwMode="gray">
          <a:xfrm>
            <a:off x="5316538" y="3577307"/>
            <a:ext cx="696912" cy="254000"/>
          </a:xfrm>
          <a:prstGeom prst="rightArrow">
            <a:avLst>
              <a:gd name="adj1" fmla="val 35167"/>
              <a:gd name="adj2" fmla="val 111109"/>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 name="AutoShape 8"/>
          <p:cNvSpPr>
            <a:spLocks noChangeArrowheads="1"/>
          </p:cNvSpPr>
          <p:nvPr/>
        </p:nvSpPr>
        <p:spPr bwMode="gray">
          <a:xfrm rot="-10800000">
            <a:off x="3195638" y="3570957"/>
            <a:ext cx="760412" cy="255588"/>
          </a:xfrm>
          <a:prstGeom prst="rightArrow">
            <a:avLst>
              <a:gd name="adj1" fmla="val 35167"/>
              <a:gd name="adj2" fmla="val 120480"/>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Oval 9"/>
          <p:cNvSpPr>
            <a:spLocks noChangeArrowheads="1"/>
          </p:cNvSpPr>
          <p:nvPr/>
        </p:nvSpPr>
        <p:spPr bwMode="gray">
          <a:xfrm>
            <a:off x="2971800" y="2019970"/>
            <a:ext cx="3295650" cy="3297237"/>
          </a:xfrm>
          <a:prstGeom prst="ellipse">
            <a:avLst/>
          </a:prstGeom>
          <a:noFill/>
          <a:ln w="38100" algn="ctr">
            <a:solidFill>
              <a:srgbClr val="F86B14"/>
            </a:solidFill>
            <a:round/>
            <a:headEnd/>
            <a:tailEnd/>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4" name="Group 10"/>
          <p:cNvGrpSpPr>
            <a:grpSpLocks/>
          </p:cNvGrpSpPr>
          <p:nvPr/>
        </p:nvGrpSpPr>
        <p:grpSpPr bwMode="auto">
          <a:xfrm>
            <a:off x="3629026" y="2745457"/>
            <a:ext cx="1901826" cy="1901825"/>
            <a:chOff x="2238" y="1769"/>
            <a:chExt cx="1361" cy="1361"/>
          </a:xfrm>
        </p:grpSpPr>
        <p:sp>
          <p:nvSpPr>
            <p:cNvPr id="15" name="Oval 11"/>
            <p:cNvSpPr>
              <a:spLocks noChangeArrowheads="1"/>
            </p:cNvSpPr>
            <p:nvPr/>
          </p:nvSpPr>
          <p:spPr bwMode="gray">
            <a:xfrm>
              <a:off x="2238" y="1769"/>
              <a:ext cx="1361" cy="1361"/>
            </a:xfrm>
            <a:prstGeom prst="ellipse">
              <a:avLst/>
            </a:prstGeom>
            <a:gradFill rotWithShape="1">
              <a:gsLst>
                <a:gs pos="0">
                  <a:srgbClr val="0099CC">
                    <a:gamma/>
                    <a:tint val="42353"/>
                    <a:invGamma/>
                  </a:srgbClr>
                </a:gs>
                <a:gs pos="50000">
                  <a:srgbClr val="0099CC"/>
                </a:gs>
                <a:gs pos="100000">
                  <a:srgbClr val="0099CC">
                    <a:gamma/>
                    <a:tint val="42353"/>
                    <a:invGamma/>
                  </a:srgbClr>
                </a:gs>
              </a:gsLst>
              <a:lin ang="2700000" scaled="1"/>
            </a:gradFill>
            <a:ln w="38100" algn="ctr">
              <a:noFill/>
              <a:round/>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Oval 12"/>
            <p:cNvSpPr>
              <a:spLocks noChangeArrowheads="1"/>
            </p:cNvSpPr>
            <p:nvPr/>
          </p:nvSpPr>
          <p:spPr bwMode="gray">
            <a:xfrm>
              <a:off x="2327" y="1858"/>
              <a:ext cx="1183" cy="1183"/>
            </a:xfrm>
            <a:prstGeom prst="ellipse">
              <a:avLst/>
            </a:prstGeom>
            <a:gradFill rotWithShape="1">
              <a:gsLst>
                <a:gs pos="0">
                  <a:srgbClr val="0099CC">
                    <a:gamma/>
                    <a:shade val="54118"/>
                    <a:invGamma/>
                  </a:srgbClr>
                </a:gs>
                <a:gs pos="50000">
                  <a:srgbClr val="0099CC"/>
                </a:gs>
                <a:gs pos="100000">
                  <a:srgbClr val="0099CC">
                    <a:gamma/>
                    <a:shade val="54118"/>
                    <a:invGamma/>
                  </a:srgbClr>
                </a:gs>
              </a:gsLst>
              <a:lin ang="18900000" scaled="1"/>
            </a:gradFill>
            <a:ln w="38100" algn="ctr">
              <a:noFill/>
              <a:round/>
              <a:headEnd/>
              <a:tailEnd/>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Oval 13"/>
            <p:cNvSpPr>
              <a:spLocks noChangeArrowheads="1"/>
            </p:cNvSpPr>
            <p:nvPr/>
          </p:nvSpPr>
          <p:spPr bwMode="gray">
            <a:xfrm>
              <a:off x="2328" y="1860"/>
              <a:ext cx="1183" cy="1183"/>
            </a:xfrm>
            <a:prstGeom prst="ellipse">
              <a:avLst/>
            </a:prstGeom>
            <a:gradFill rotWithShape="1">
              <a:gsLst>
                <a:gs pos="0">
                  <a:srgbClr val="0099CC">
                    <a:gamma/>
                    <a:shade val="63529"/>
                    <a:invGamma/>
                  </a:srgbClr>
                </a:gs>
                <a:gs pos="100000">
                  <a:srgbClr val="0099CC">
                    <a:alpha val="0"/>
                  </a:srgbClr>
                </a:gs>
              </a:gsLst>
              <a:lin ang="2700000" scaled="1"/>
            </a:gradFill>
            <a:ln w="38100" algn="ctr">
              <a:noFill/>
              <a:round/>
              <a:headEnd/>
              <a:tailEnd/>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Oval 14"/>
            <p:cNvSpPr>
              <a:spLocks noChangeArrowheads="1"/>
            </p:cNvSpPr>
            <p:nvPr/>
          </p:nvSpPr>
          <p:spPr bwMode="gray">
            <a:xfrm>
              <a:off x="2391" y="1917"/>
              <a:ext cx="1065" cy="1065"/>
            </a:xfrm>
            <a:prstGeom prst="ellipse">
              <a:avLst/>
            </a:prstGeom>
            <a:solidFill>
              <a:srgbClr val="333333"/>
            </a:solidFill>
            <a:ln w="38100" algn="ctr">
              <a:noFill/>
              <a:round/>
              <a:headEnd/>
              <a:tailEnd/>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9" name="Group 15"/>
            <p:cNvGrpSpPr>
              <a:grpSpLocks/>
            </p:cNvGrpSpPr>
            <p:nvPr/>
          </p:nvGrpSpPr>
          <p:grpSpPr bwMode="auto">
            <a:xfrm>
              <a:off x="2410" y="1929"/>
              <a:ext cx="1031" cy="1031"/>
              <a:chOff x="4166" y="1706"/>
              <a:chExt cx="1252" cy="1252"/>
            </a:xfrm>
          </p:grpSpPr>
          <p:sp>
            <p:nvSpPr>
              <p:cNvPr id="21" name="Oval 1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 name="Oval 1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Oval 1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20" name="Text Box 20"/>
            <p:cNvSpPr txBox="1">
              <a:spLocks noChangeArrowheads="1"/>
            </p:cNvSpPr>
            <p:nvPr/>
          </p:nvSpPr>
          <p:spPr bwMode="gray">
            <a:xfrm>
              <a:off x="2378" y="2159"/>
              <a:ext cx="1108" cy="595"/>
            </a:xfrm>
            <a:prstGeom prst="rect">
              <a:avLst/>
            </a:prstGeom>
            <a:noFill/>
            <a:ln w="9525" algn="ctr">
              <a:noFill/>
              <a:miter lim="800000"/>
              <a:headEnd/>
              <a:tailEnd/>
            </a:ln>
            <a:effec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400" b="1" kern="0" noProof="0" dirty="0" err="1" smtClean="0">
                  <a:solidFill>
                    <a:srgbClr val="FF0000"/>
                  </a:solidFill>
                  <a:latin typeface="Times New Roman" pitchFamily="18" charset="0"/>
                  <a:cs typeface="Times New Roman" pitchFamily="18" charset="0"/>
                </a:rPr>
                <a:t>Quản</a:t>
              </a:r>
              <a:r>
                <a:rPr lang="en-US" sz="2400" b="1" kern="0" noProof="0" dirty="0" smtClean="0">
                  <a:solidFill>
                    <a:srgbClr val="FF0000"/>
                  </a:solidFill>
                  <a:latin typeface="Times New Roman" pitchFamily="18" charset="0"/>
                  <a:cs typeface="Times New Roman" pitchFamily="18" charset="0"/>
                </a:rPr>
                <a:t> </a:t>
              </a:r>
              <a:r>
                <a:rPr lang="en-US" sz="2400" b="1" kern="0" noProof="0" dirty="0" err="1" smtClean="0">
                  <a:solidFill>
                    <a:srgbClr val="FF0000"/>
                  </a:solidFill>
                  <a:latin typeface="Times New Roman" pitchFamily="18" charset="0"/>
                  <a:cs typeface="Times New Roman" pitchFamily="18" charset="0"/>
                </a:rPr>
                <a:t>lý</a:t>
              </a:r>
              <a:r>
                <a:rPr lang="en-US" sz="2400" b="1" kern="0" noProof="0" dirty="0" smtClean="0">
                  <a:solidFill>
                    <a:srgbClr val="FF0000"/>
                  </a:solidFill>
                  <a:latin typeface="Times New Roman" pitchFamily="18" charset="0"/>
                  <a:cs typeface="Times New Roman" pitchFamily="18" charset="0"/>
                </a:rPr>
                <a:t> </a:t>
              </a:r>
              <a:r>
                <a:rPr lang="en-US" sz="2400" b="1" kern="0" noProof="0" dirty="0" err="1" smtClean="0">
                  <a:solidFill>
                    <a:srgbClr val="FF0000"/>
                  </a:solidFill>
                  <a:latin typeface="Times New Roman" pitchFamily="18" charset="0"/>
                  <a:cs typeface="Times New Roman" pitchFamily="18" charset="0"/>
                </a:rPr>
                <a:t>đơn</a:t>
              </a:r>
              <a:r>
                <a:rPr lang="en-US" sz="2400" b="1" kern="0" noProof="0" dirty="0" smtClean="0">
                  <a:solidFill>
                    <a:srgbClr val="FF0000"/>
                  </a:solidFill>
                  <a:latin typeface="Times New Roman" pitchFamily="18" charset="0"/>
                  <a:cs typeface="Times New Roman" pitchFamily="18" charset="0"/>
                </a:rPr>
                <a:t> </a:t>
              </a:r>
              <a:r>
                <a:rPr lang="en-US" sz="2400" b="1" kern="0" noProof="0" dirty="0" err="1" smtClean="0">
                  <a:solidFill>
                    <a:srgbClr val="FF0000"/>
                  </a:solidFill>
                  <a:latin typeface="Times New Roman" pitchFamily="18" charset="0"/>
                  <a:cs typeface="Times New Roman" pitchFamily="18" charset="0"/>
                </a:rPr>
                <a:t>hàng</a:t>
              </a:r>
              <a:endParaRPr kumimoji="0" lang="en-US" sz="2400" b="1" i="0" u="none" strike="noStrike" kern="0" cap="none" spc="0" normalizeH="0" baseline="0" noProof="0" dirty="0">
                <a:ln>
                  <a:noFill/>
                </a:ln>
                <a:solidFill>
                  <a:srgbClr val="FF0000"/>
                </a:solidFill>
                <a:effectLst/>
                <a:uLnTx/>
                <a:uFillTx/>
                <a:latin typeface="Times New Roman" pitchFamily="18" charset="0"/>
                <a:cs typeface="Times New Roman" pitchFamily="18" charset="0"/>
              </a:endParaRPr>
            </a:p>
          </p:txBody>
        </p:sp>
      </p:grpSp>
      <p:sp>
        <p:nvSpPr>
          <p:cNvPr id="25" name="AutoShape 21"/>
          <p:cNvSpPr>
            <a:spLocks noChangeArrowheads="1"/>
          </p:cNvSpPr>
          <p:nvPr/>
        </p:nvSpPr>
        <p:spPr bwMode="gray">
          <a:xfrm>
            <a:off x="395536" y="3505870"/>
            <a:ext cx="2763589" cy="401637"/>
          </a:xfrm>
          <a:prstGeom prst="roundRect">
            <a:avLst>
              <a:gd name="adj" fmla="val 16667"/>
            </a:avLst>
          </a:prstGeom>
          <a:gradFill rotWithShape="1">
            <a:gsLst>
              <a:gs pos="0">
                <a:srgbClr val="A8D02A"/>
              </a:gs>
              <a:gs pos="100000">
                <a:srgbClr val="A8D02A">
                  <a:gamma/>
                  <a:shade val="46275"/>
                  <a:invGamma/>
                </a:srgb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kern="0" dirty="0" err="1" smtClean="0">
                <a:solidFill>
                  <a:srgbClr val="FEFEFE"/>
                </a:solidFill>
                <a:latin typeface="Times New Roman" pitchFamily="18" charset="0"/>
                <a:cs typeface="Times New Roman" pitchFamily="18" charset="0"/>
              </a:rPr>
              <a:t>Một</a:t>
            </a:r>
            <a:r>
              <a:rPr lang="en-US" sz="2000" kern="0" dirty="0" smtClean="0">
                <a:solidFill>
                  <a:srgbClr val="FEFEFE"/>
                </a:solidFill>
                <a:latin typeface="Times New Roman" pitchFamily="18" charset="0"/>
                <a:cs typeface="Times New Roman" pitchFamily="18" charset="0"/>
              </a:rPr>
              <a:t> </a:t>
            </a:r>
            <a:r>
              <a:rPr lang="en-US" sz="2000" kern="0" dirty="0" err="1" smtClean="0">
                <a:solidFill>
                  <a:srgbClr val="FEFEFE"/>
                </a:solidFill>
                <a:latin typeface="Times New Roman" pitchFamily="18" charset="0"/>
                <a:cs typeface="Times New Roman" pitchFamily="18" charset="0"/>
              </a:rPr>
              <a:t>đối</a:t>
            </a:r>
            <a:r>
              <a:rPr lang="en-US" sz="2000" kern="0" dirty="0" smtClean="0">
                <a:solidFill>
                  <a:srgbClr val="FEFEFE"/>
                </a:solidFill>
                <a:latin typeface="Times New Roman" pitchFamily="18" charset="0"/>
                <a:cs typeface="Times New Roman" pitchFamily="18" charset="0"/>
              </a:rPr>
              <a:t> </a:t>
            </a:r>
            <a:r>
              <a:rPr lang="en-US" sz="2000" kern="0" dirty="0" err="1" smtClean="0">
                <a:solidFill>
                  <a:srgbClr val="FEFEFE"/>
                </a:solidFill>
                <a:latin typeface="Times New Roman" pitchFamily="18" charset="0"/>
                <a:cs typeface="Times New Roman" pitchFamily="18" charset="0"/>
              </a:rPr>
              <a:t>tác</a:t>
            </a:r>
            <a:r>
              <a:rPr lang="en-US" sz="2000" kern="0" dirty="0" smtClean="0">
                <a:solidFill>
                  <a:srgbClr val="FEFEFE"/>
                </a:solidFill>
                <a:latin typeface="Times New Roman" pitchFamily="18" charset="0"/>
                <a:cs typeface="Times New Roman" pitchFamily="18" charset="0"/>
              </a:rPr>
              <a:t> </a:t>
            </a:r>
            <a:r>
              <a:rPr lang="en-US" sz="2000" kern="0" dirty="0" err="1" smtClean="0">
                <a:solidFill>
                  <a:srgbClr val="FEFEFE"/>
                </a:solidFill>
                <a:latin typeface="Times New Roman" pitchFamily="18" charset="0"/>
                <a:cs typeface="Times New Roman" pitchFamily="18" charset="0"/>
              </a:rPr>
              <a:t>nhiều</a:t>
            </a:r>
            <a:r>
              <a:rPr lang="en-US" sz="2000" kern="0" dirty="0" smtClean="0">
                <a:solidFill>
                  <a:srgbClr val="FEFEFE"/>
                </a:solidFill>
                <a:latin typeface="Times New Roman" pitchFamily="18" charset="0"/>
                <a:cs typeface="Times New Roman" pitchFamily="18" charset="0"/>
              </a:rPr>
              <a:t> </a:t>
            </a:r>
            <a:r>
              <a:rPr lang="en-US" sz="2000" kern="0" dirty="0" err="1" smtClean="0">
                <a:solidFill>
                  <a:srgbClr val="FEFEFE"/>
                </a:solidFill>
                <a:latin typeface="Times New Roman" pitchFamily="18" charset="0"/>
                <a:cs typeface="Times New Roman" pitchFamily="18" charset="0"/>
              </a:rPr>
              <a:t>đơn</a:t>
            </a:r>
            <a:r>
              <a:rPr lang="en-US" sz="2000" kern="0" dirty="0" smtClean="0">
                <a:solidFill>
                  <a:srgbClr val="FEFEFE"/>
                </a:solidFill>
                <a:latin typeface="Times New Roman" pitchFamily="18" charset="0"/>
                <a:cs typeface="Times New Roman" pitchFamily="18" charset="0"/>
              </a:rPr>
              <a:t> </a:t>
            </a:r>
            <a:r>
              <a:rPr lang="en-US" sz="2000" kern="0" dirty="0" err="1" smtClean="0">
                <a:solidFill>
                  <a:srgbClr val="FEFEFE"/>
                </a:solidFill>
                <a:latin typeface="Times New Roman" pitchFamily="18" charset="0"/>
                <a:cs typeface="Times New Roman" pitchFamily="18" charset="0"/>
              </a:rPr>
              <a:t>hàng</a:t>
            </a:r>
            <a:endParaRPr kumimoji="0" lang="en-US" sz="2000" i="0" u="none" strike="noStrike" kern="0" cap="none" spc="0" normalizeH="0" baseline="0" noProof="0" dirty="0">
              <a:ln>
                <a:noFill/>
              </a:ln>
              <a:solidFill>
                <a:srgbClr val="FEFEFE"/>
              </a:solidFill>
              <a:effectLst/>
              <a:uLnTx/>
              <a:uFillTx/>
              <a:latin typeface="Times New Roman" pitchFamily="18" charset="0"/>
              <a:cs typeface="Times New Roman" pitchFamily="18" charset="0"/>
            </a:endParaRPr>
          </a:p>
        </p:txBody>
      </p:sp>
      <p:sp>
        <p:nvSpPr>
          <p:cNvPr id="26" name="AutoShape 22"/>
          <p:cNvSpPr>
            <a:spLocks noChangeArrowheads="1"/>
          </p:cNvSpPr>
          <p:nvPr/>
        </p:nvSpPr>
        <p:spPr bwMode="gray">
          <a:xfrm>
            <a:off x="611560" y="2096170"/>
            <a:ext cx="3150815" cy="403225"/>
          </a:xfrm>
          <a:prstGeom prst="roundRect">
            <a:avLst>
              <a:gd name="adj" fmla="val 16667"/>
            </a:avLst>
          </a:prstGeom>
          <a:gradFill rotWithShape="1">
            <a:gsLst>
              <a:gs pos="0">
                <a:srgbClr val="FF6161"/>
              </a:gs>
              <a:gs pos="100000">
                <a:srgbClr val="FF6161">
                  <a:gamma/>
                  <a:shade val="46275"/>
                  <a:invGamma/>
                </a:srgb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kern="0" dirty="0" err="1" smtClean="0">
                <a:solidFill>
                  <a:srgbClr val="FEFEFE"/>
                </a:solidFill>
                <a:latin typeface="Times New Roman" pitchFamily="18" charset="0"/>
                <a:cs typeface="Times New Roman" pitchFamily="18" charset="0"/>
              </a:rPr>
              <a:t>Các</a:t>
            </a:r>
            <a:r>
              <a:rPr lang="en-US" sz="2000" kern="0" dirty="0" smtClean="0">
                <a:solidFill>
                  <a:srgbClr val="FEFEFE"/>
                </a:solidFill>
                <a:latin typeface="Times New Roman" pitchFamily="18" charset="0"/>
                <a:cs typeface="Times New Roman" pitchFamily="18" charset="0"/>
              </a:rPr>
              <a:t> </a:t>
            </a:r>
            <a:r>
              <a:rPr lang="en-US" sz="2000" kern="0" dirty="0" err="1" smtClean="0">
                <a:solidFill>
                  <a:srgbClr val="FEFEFE"/>
                </a:solidFill>
                <a:latin typeface="Times New Roman" pitchFamily="18" charset="0"/>
                <a:cs typeface="Times New Roman" pitchFamily="18" charset="0"/>
              </a:rPr>
              <a:t>thông</a:t>
            </a:r>
            <a:r>
              <a:rPr lang="en-US" sz="2000" kern="0" dirty="0" smtClean="0">
                <a:solidFill>
                  <a:srgbClr val="FEFEFE"/>
                </a:solidFill>
                <a:latin typeface="Times New Roman" pitchFamily="18" charset="0"/>
                <a:cs typeface="Times New Roman" pitchFamily="18" charset="0"/>
              </a:rPr>
              <a:t> tin </a:t>
            </a:r>
            <a:r>
              <a:rPr lang="en-US" sz="2000" kern="0" dirty="0" err="1" smtClean="0">
                <a:solidFill>
                  <a:srgbClr val="FEFEFE"/>
                </a:solidFill>
                <a:latin typeface="Times New Roman" pitchFamily="18" charset="0"/>
                <a:cs typeface="Times New Roman" pitchFamily="18" charset="0"/>
              </a:rPr>
              <a:t>chung</a:t>
            </a:r>
            <a:endParaRPr kumimoji="0" lang="en-US" sz="2000" i="0" u="none" strike="noStrike" kern="0" cap="none" spc="0" normalizeH="0" baseline="0" noProof="0" dirty="0">
              <a:ln>
                <a:noFill/>
              </a:ln>
              <a:solidFill>
                <a:srgbClr val="FEFEFE"/>
              </a:solidFill>
              <a:effectLst/>
              <a:uLnTx/>
              <a:uFillTx/>
              <a:latin typeface="Times New Roman" pitchFamily="18" charset="0"/>
              <a:cs typeface="Times New Roman" pitchFamily="18" charset="0"/>
            </a:endParaRPr>
          </a:p>
        </p:txBody>
      </p:sp>
      <p:sp>
        <p:nvSpPr>
          <p:cNvPr id="27" name="AutoShape 23"/>
          <p:cNvSpPr>
            <a:spLocks noChangeArrowheads="1"/>
          </p:cNvSpPr>
          <p:nvPr/>
        </p:nvSpPr>
        <p:spPr bwMode="gray">
          <a:xfrm>
            <a:off x="1481138" y="4780632"/>
            <a:ext cx="2281237" cy="401638"/>
          </a:xfrm>
          <a:prstGeom prst="roundRect">
            <a:avLst>
              <a:gd name="adj" fmla="val 16667"/>
            </a:avLst>
          </a:prstGeom>
          <a:gradFill rotWithShape="1">
            <a:gsLst>
              <a:gs pos="0">
                <a:srgbClr val="5CB1FE"/>
              </a:gs>
              <a:gs pos="100000">
                <a:srgbClr val="5CB1FE">
                  <a:gamma/>
                  <a:shade val="46275"/>
                  <a:invGamma/>
                </a:srgb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kern="0" dirty="0" err="1" smtClean="0">
                <a:solidFill>
                  <a:srgbClr val="FEFEFE"/>
                </a:solidFill>
                <a:latin typeface="Times New Roman" pitchFamily="18" charset="0"/>
                <a:cs typeface="Times New Roman" pitchFamily="18" charset="0"/>
              </a:rPr>
              <a:t>Hỗ</a:t>
            </a:r>
            <a:r>
              <a:rPr lang="en-US" sz="2000" kern="0" dirty="0" smtClean="0">
                <a:solidFill>
                  <a:srgbClr val="FEFEFE"/>
                </a:solidFill>
                <a:latin typeface="Times New Roman" pitchFamily="18" charset="0"/>
                <a:cs typeface="Times New Roman" pitchFamily="18" charset="0"/>
              </a:rPr>
              <a:t> </a:t>
            </a:r>
            <a:r>
              <a:rPr lang="en-US" sz="2000" kern="0" dirty="0" err="1" smtClean="0">
                <a:solidFill>
                  <a:srgbClr val="FEFEFE"/>
                </a:solidFill>
                <a:latin typeface="Times New Roman" pitchFamily="18" charset="0"/>
                <a:cs typeface="Times New Roman" pitchFamily="18" charset="0"/>
              </a:rPr>
              <a:t>trợ</a:t>
            </a:r>
            <a:r>
              <a:rPr lang="en-US" sz="2000" kern="0" dirty="0" smtClean="0">
                <a:solidFill>
                  <a:srgbClr val="FEFEFE"/>
                </a:solidFill>
                <a:latin typeface="Times New Roman" pitchFamily="18" charset="0"/>
                <a:cs typeface="Times New Roman" pitchFamily="18" charset="0"/>
              </a:rPr>
              <a:t> </a:t>
            </a:r>
            <a:r>
              <a:rPr lang="en-US" sz="2000" kern="0" dirty="0" err="1" smtClean="0">
                <a:solidFill>
                  <a:srgbClr val="FEFEFE"/>
                </a:solidFill>
                <a:latin typeface="Times New Roman" pitchFamily="18" charset="0"/>
                <a:cs typeface="Times New Roman" pitchFamily="18" charset="0"/>
              </a:rPr>
              <a:t>quản</a:t>
            </a:r>
            <a:r>
              <a:rPr lang="en-US" sz="2000" kern="0" dirty="0" smtClean="0">
                <a:solidFill>
                  <a:srgbClr val="FEFEFE"/>
                </a:solidFill>
                <a:latin typeface="Times New Roman" pitchFamily="18" charset="0"/>
                <a:cs typeface="Times New Roman" pitchFamily="18" charset="0"/>
              </a:rPr>
              <a:t> </a:t>
            </a:r>
            <a:r>
              <a:rPr lang="en-US" sz="2000" kern="0" dirty="0" err="1" smtClean="0">
                <a:solidFill>
                  <a:srgbClr val="FEFEFE"/>
                </a:solidFill>
                <a:latin typeface="Times New Roman" pitchFamily="18" charset="0"/>
                <a:cs typeface="Times New Roman" pitchFamily="18" charset="0"/>
              </a:rPr>
              <a:t>lý</a:t>
            </a:r>
            <a:r>
              <a:rPr lang="en-US" sz="2000" kern="0" dirty="0" smtClean="0">
                <a:solidFill>
                  <a:srgbClr val="FEFEFE"/>
                </a:solidFill>
                <a:latin typeface="Times New Roman" pitchFamily="18" charset="0"/>
                <a:cs typeface="Times New Roman" pitchFamily="18" charset="0"/>
              </a:rPr>
              <a:t> </a:t>
            </a:r>
            <a:r>
              <a:rPr lang="en-US" sz="2000" kern="0" dirty="0" err="1" smtClean="0">
                <a:solidFill>
                  <a:srgbClr val="FEFEFE"/>
                </a:solidFill>
                <a:latin typeface="Times New Roman" pitchFamily="18" charset="0"/>
                <a:cs typeface="Times New Roman" pitchFamily="18" charset="0"/>
              </a:rPr>
              <a:t>giá</a:t>
            </a:r>
            <a:endParaRPr kumimoji="0" lang="en-US" sz="2000" b="0" i="0" u="none" strike="noStrike" kern="0" cap="none" spc="0" normalizeH="0" baseline="0" noProof="0" dirty="0">
              <a:ln>
                <a:noFill/>
              </a:ln>
              <a:solidFill>
                <a:srgbClr val="FEFEFE"/>
              </a:solidFill>
              <a:effectLst/>
              <a:uLnTx/>
              <a:uFillTx/>
              <a:latin typeface="Times New Roman" pitchFamily="18" charset="0"/>
              <a:cs typeface="Times New Roman" pitchFamily="18" charset="0"/>
            </a:endParaRPr>
          </a:p>
        </p:txBody>
      </p:sp>
      <p:sp>
        <p:nvSpPr>
          <p:cNvPr id="28" name="AutoShape 24"/>
          <p:cNvSpPr>
            <a:spLocks noChangeArrowheads="1"/>
          </p:cNvSpPr>
          <p:nvPr/>
        </p:nvSpPr>
        <p:spPr bwMode="gray">
          <a:xfrm>
            <a:off x="6110288" y="3505870"/>
            <a:ext cx="2854200" cy="401637"/>
          </a:xfrm>
          <a:prstGeom prst="roundRect">
            <a:avLst>
              <a:gd name="adj" fmla="val 16667"/>
            </a:avLst>
          </a:prstGeom>
          <a:gradFill rotWithShape="1">
            <a:gsLst>
              <a:gs pos="0">
                <a:srgbClr val="A8D02A">
                  <a:gamma/>
                  <a:shade val="46275"/>
                  <a:invGamma/>
                </a:srgbClr>
              </a:gs>
              <a:gs pos="100000">
                <a:srgbClr val="A8D02A"/>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kern="0" dirty="0" err="1" smtClean="0">
                <a:solidFill>
                  <a:srgbClr val="FEFEFE"/>
                </a:solidFill>
                <a:latin typeface="Times New Roman" pitchFamily="18" charset="0"/>
                <a:cs typeface="Times New Roman" pitchFamily="18" charset="0"/>
              </a:rPr>
              <a:t>Quy</a:t>
            </a:r>
            <a:r>
              <a:rPr lang="en-US" kern="0" dirty="0" smtClean="0">
                <a:solidFill>
                  <a:srgbClr val="FEFEFE"/>
                </a:solidFill>
                <a:latin typeface="Times New Roman" pitchFamily="18" charset="0"/>
                <a:cs typeface="Times New Roman" pitchFamily="18" charset="0"/>
              </a:rPr>
              <a:t> </a:t>
            </a:r>
            <a:r>
              <a:rPr lang="en-US" kern="0" dirty="0" err="1" smtClean="0">
                <a:solidFill>
                  <a:srgbClr val="FEFEFE"/>
                </a:solidFill>
                <a:latin typeface="Times New Roman" pitchFamily="18" charset="0"/>
                <a:cs typeface="Times New Roman" pitchFamily="18" charset="0"/>
              </a:rPr>
              <a:t>tắc</a:t>
            </a:r>
            <a:r>
              <a:rPr lang="en-US" kern="0" dirty="0" smtClean="0">
                <a:solidFill>
                  <a:srgbClr val="FEFEFE"/>
                </a:solidFill>
                <a:latin typeface="Times New Roman" pitchFamily="18" charset="0"/>
                <a:cs typeface="Times New Roman" pitchFamily="18" charset="0"/>
              </a:rPr>
              <a:t> </a:t>
            </a:r>
            <a:r>
              <a:rPr lang="en-US" kern="0" dirty="0" err="1" smtClean="0">
                <a:solidFill>
                  <a:srgbClr val="FEFEFE"/>
                </a:solidFill>
                <a:latin typeface="Times New Roman" pitchFamily="18" charset="0"/>
                <a:cs typeface="Times New Roman" pitchFamily="18" charset="0"/>
              </a:rPr>
              <a:t>trừ</a:t>
            </a:r>
            <a:r>
              <a:rPr lang="en-US" kern="0" dirty="0" smtClean="0">
                <a:solidFill>
                  <a:srgbClr val="FEFEFE"/>
                </a:solidFill>
                <a:latin typeface="Times New Roman" pitchFamily="18" charset="0"/>
                <a:cs typeface="Times New Roman" pitchFamily="18" charset="0"/>
              </a:rPr>
              <a:t> </a:t>
            </a:r>
            <a:r>
              <a:rPr lang="en-US" kern="0" dirty="0" err="1" smtClean="0">
                <a:solidFill>
                  <a:srgbClr val="FEFEFE"/>
                </a:solidFill>
                <a:latin typeface="Times New Roman" pitchFamily="18" charset="0"/>
                <a:cs typeface="Times New Roman" pitchFamily="18" charset="0"/>
              </a:rPr>
              <a:t>sản</a:t>
            </a:r>
            <a:r>
              <a:rPr lang="en-US" kern="0" dirty="0" smtClean="0">
                <a:solidFill>
                  <a:srgbClr val="FEFEFE"/>
                </a:solidFill>
                <a:latin typeface="Times New Roman" pitchFamily="18" charset="0"/>
                <a:cs typeface="Times New Roman" pitchFamily="18" charset="0"/>
              </a:rPr>
              <a:t> </a:t>
            </a:r>
            <a:r>
              <a:rPr lang="en-US" kern="0" dirty="0" err="1" smtClean="0">
                <a:solidFill>
                  <a:srgbClr val="FEFEFE"/>
                </a:solidFill>
                <a:latin typeface="Times New Roman" pitchFamily="18" charset="0"/>
                <a:cs typeface="Times New Roman" pitchFamily="18" charset="0"/>
              </a:rPr>
              <a:t>lượng</a:t>
            </a:r>
            <a:r>
              <a:rPr lang="en-US" kern="0" dirty="0">
                <a:solidFill>
                  <a:srgbClr val="FEFEFE"/>
                </a:solidFill>
                <a:latin typeface="Times New Roman" pitchFamily="18" charset="0"/>
                <a:cs typeface="Times New Roman" pitchFamily="18" charset="0"/>
              </a:rPr>
              <a:t> </a:t>
            </a:r>
            <a:r>
              <a:rPr lang="en-US" kern="0" dirty="0" err="1" smtClean="0">
                <a:solidFill>
                  <a:srgbClr val="FEFEFE"/>
                </a:solidFill>
                <a:latin typeface="Times New Roman" pitchFamily="18" charset="0"/>
                <a:cs typeface="Times New Roman" pitchFamily="18" charset="0"/>
              </a:rPr>
              <a:t>đơn</a:t>
            </a:r>
            <a:r>
              <a:rPr lang="en-US" kern="0" dirty="0" smtClean="0">
                <a:solidFill>
                  <a:srgbClr val="FEFEFE"/>
                </a:solidFill>
                <a:latin typeface="Times New Roman" pitchFamily="18" charset="0"/>
                <a:cs typeface="Times New Roman" pitchFamily="18" charset="0"/>
              </a:rPr>
              <a:t> </a:t>
            </a:r>
            <a:r>
              <a:rPr lang="en-US" kern="0" dirty="0" err="1" smtClean="0">
                <a:solidFill>
                  <a:srgbClr val="FEFEFE"/>
                </a:solidFill>
                <a:latin typeface="Times New Roman" pitchFamily="18" charset="0"/>
                <a:cs typeface="Times New Roman" pitchFamily="18" charset="0"/>
              </a:rPr>
              <a:t>hàng</a:t>
            </a:r>
            <a:endParaRPr kumimoji="0" lang="en-US" sz="1800" b="0" i="0" u="none" strike="noStrike" kern="0" cap="none" spc="0" normalizeH="0" baseline="0" noProof="0" dirty="0">
              <a:ln>
                <a:noFill/>
              </a:ln>
              <a:solidFill>
                <a:srgbClr val="FEFEFE"/>
              </a:solidFill>
              <a:effectLst/>
              <a:uLnTx/>
              <a:uFillTx/>
              <a:latin typeface="Times New Roman" pitchFamily="18" charset="0"/>
              <a:cs typeface="Times New Roman" pitchFamily="18" charset="0"/>
            </a:endParaRPr>
          </a:p>
        </p:txBody>
      </p:sp>
      <p:sp>
        <p:nvSpPr>
          <p:cNvPr id="29" name="AutoShape 25"/>
          <p:cNvSpPr>
            <a:spLocks noChangeArrowheads="1"/>
          </p:cNvSpPr>
          <p:nvPr/>
        </p:nvSpPr>
        <p:spPr bwMode="gray">
          <a:xfrm>
            <a:off x="5310067" y="2096170"/>
            <a:ext cx="3654421" cy="403225"/>
          </a:xfrm>
          <a:prstGeom prst="roundRect">
            <a:avLst>
              <a:gd name="adj" fmla="val 16667"/>
            </a:avLst>
          </a:prstGeom>
          <a:gradFill rotWithShape="1">
            <a:gsLst>
              <a:gs pos="0">
                <a:srgbClr val="FF6161">
                  <a:gamma/>
                  <a:shade val="46275"/>
                  <a:invGamma/>
                </a:srgbClr>
              </a:gs>
              <a:gs pos="100000">
                <a:srgbClr val="FF6161"/>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kern="0" dirty="0" err="1" smtClean="0">
                <a:solidFill>
                  <a:srgbClr val="FEFEFE"/>
                </a:solidFill>
                <a:latin typeface="Times New Roman" pitchFamily="18" charset="0"/>
                <a:cs typeface="Times New Roman" pitchFamily="18" charset="0"/>
              </a:rPr>
              <a:t>Tự</a:t>
            </a:r>
            <a:r>
              <a:rPr lang="en-US" kern="0" dirty="0" smtClean="0">
                <a:solidFill>
                  <a:srgbClr val="FEFEFE"/>
                </a:solidFill>
                <a:latin typeface="Times New Roman" pitchFamily="18" charset="0"/>
                <a:cs typeface="Times New Roman" pitchFamily="18" charset="0"/>
              </a:rPr>
              <a:t> </a:t>
            </a:r>
            <a:r>
              <a:rPr lang="en-US" kern="0" dirty="0" err="1" smtClean="0">
                <a:solidFill>
                  <a:srgbClr val="FEFEFE"/>
                </a:solidFill>
                <a:latin typeface="Times New Roman" pitchFamily="18" charset="0"/>
                <a:cs typeface="Times New Roman" pitchFamily="18" charset="0"/>
              </a:rPr>
              <a:t>động</a:t>
            </a:r>
            <a:r>
              <a:rPr lang="en-US" kern="0" dirty="0" smtClean="0">
                <a:solidFill>
                  <a:srgbClr val="FEFEFE"/>
                </a:solidFill>
                <a:latin typeface="Times New Roman" pitchFamily="18" charset="0"/>
                <a:cs typeface="Times New Roman" pitchFamily="18" charset="0"/>
              </a:rPr>
              <a:t> </a:t>
            </a:r>
            <a:r>
              <a:rPr lang="en-US" kern="0" dirty="0" err="1" smtClean="0">
                <a:solidFill>
                  <a:srgbClr val="FEFEFE"/>
                </a:solidFill>
                <a:latin typeface="Times New Roman" pitchFamily="18" charset="0"/>
                <a:cs typeface="Times New Roman" pitchFamily="18" charset="0"/>
              </a:rPr>
              <a:t>xác</a:t>
            </a:r>
            <a:r>
              <a:rPr lang="en-US" kern="0" dirty="0" smtClean="0">
                <a:solidFill>
                  <a:srgbClr val="FEFEFE"/>
                </a:solidFill>
                <a:latin typeface="Times New Roman" pitchFamily="18" charset="0"/>
                <a:cs typeface="Times New Roman" pitchFamily="18" charset="0"/>
              </a:rPr>
              <a:t> </a:t>
            </a:r>
            <a:r>
              <a:rPr lang="en-US" kern="0" dirty="0" err="1" smtClean="0">
                <a:solidFill>
                  <a:srgbClr val="FEFEFE"/>
                </a:solidFill>
                <a:latin typeface="Times New Roman" pitchFamily="18" charset="0"/>
                <a:cs typeface="Times New Roman" pitchFamily="18" charset="0"/>
              </a:rPr>
              <a:t>định</a:t>
            </a:r>
            <a:r>
              <a:rPr lang="en-US" kern="0" dirty="0" smtClean="0">
                <a:solidFill>
                  <a:srgbClr val="FEFEFE"/>
                </a:solidFill>
                <a:latin typeface="Times New Roman" pitchFamily="18" charset="0"/>
                <a:cs typeface="Times New Roman" pitchFamily="18" charset="0"/>
              </a:rPr>
              <a:t> </a:t>
            </a:r>
            <a:r>
              <a:rPr lang="en-US" kern="0" dirty="0" err="1" smtClean="0">
                <a:solidFill>
                  <a:srgbClr val="FEFEFE"/>
                </a:solidFill>
                <a:latin typeface="Times New Roman" pitchFamily="18" charset="0"/>
                <a:cs typeface="Times New Roman" pitchFamily="18" charset="0"/>
              </a:rPr>
              <a:t>giá</a:t>
            </a:r>
            <a:r>
              <a:rPr lang="en-US" kern="0" dirty="0" smtClean="0">
                <a:solidFill>
                  <a:srgbClr val="FEFEFE"/>
                </a:solidFill>
                <a:latin typeface="Times New Roman" pitchFamily="18" charset="0"/>
                <a:cs typeface="Times New Roman" pitchFamily="18" charset="0"/>
              </a:rPr>
              <a:t>… </a:t>
            </a:r>
            <a:r>
              <a:rPr lang="en-US" kern="0" dirty="0" err="1" smtClean="0">
                <a:solidFill>
                  <a:srgbClr val="FEFEFE"/>
                </a:solidFill>
                <a:latin typeface="Times New Roman" pitchFamily="18" charset="0"/>
                <a:cs typeface="Times New Roman" pitchFamily="18" charset="0"/>
              </a:rPr>
              <a:t>theo</a:t>
            </a:r>
            <a:r>
              <a:rPr lang="en-US" kern="0" dirty="0" smtClean="0">
                <a:solidFill>
                  <a:srgbClr val="FEFEFE"/>
                </a:solidFill>
                <a:latin typeface="Times New Roman" pitchFamily="18" charset="0"/>
                <a:cs typeface="Times New Roman" pitchFamily="18" charset="0"/>
              </a:rPr>
              <a:t> </a:t>
            </a:r>
            <a:r>
              <a:rPr lang="en-US" kern="0" dirty="0" err="1" smtClean="0">
                <a:solidFill>
                  <a:srgbClr val="FEFEFE"/>
                </a:solidFill>
                <a:latin typeface="Times New Roman" pitchFamily="18" charset="0"/>
                <a:cs typeface="Times New Roman" pitchFamily="18" charset="0"/>
              </a:rPr>
              <a:t>lĩnh</a:t>
            </a:r>
            <a:r>
              <a:rPr lang="en-US" kern="0" dirty="0" smtClean="0">
                <a:solidFill>
                  <a:srgbClr val="FEFEFE"/>
                </a:solidFill>
                <a:latin typeface="Times New Roman" pitchFamily="18" charset="0"/>
                <a:cs typeface="Times New Roman" pitchFamily="18" charset="0"/>
              </a:rPr>
              <a:t> </a:t>
            </a:r>
            <a:r>
              <a:rPr lang="en-US" kern="0" dirty="0" err="1" smtClean="0">
                <a:solidFill>
                  <a:srgbClr val="FEFEFE"/>
                </a:solidFill>
                <a:latin typeface="Times New Roman" pitchFamily="18" charset="0"/>
                <a:cs typeface="Times New Roman" pitchFamily="18" charset="0"/>
              </a:rPr>
              <a:t>vực</a:t>
            </a:r>
            <a:endParaRPr kumimoji="0" lang="en-US" sz="1800" i="0" u="none" strike="noStrike" kern="0" cap="none" spc="0" normalizeH="0" baseline="0" noProof="0" dirty="0">
              <a:ln>
                <a:noFill/>
              </a:ln>
              <a:solidFill>
                <a:srgbClr val="FEFEFE"/>
              </a:solidFill>
              <a:effectLst/>
              <a:uLnTx/>
              <a:uFillTx/>
              <a:latin typeface="Times New Roman" pitchFamily="18" charset="0"/>
              <a:cs typeface="Times New Roman" pitchFamily="18" charset="0"/>
            </a:endParaRPr>
          </a:p>
        </p:txBody>
      </p:sp>
      <p:sp>
        <p:nvSpPr>
          <p:cNvPr id="30" name="AutoShape 26"/>
          <p:cNvSpPr>
            <a:spLocks noChangeArrowheads="1"/>
          </p:cNvSpPr>
          <p:nvPr/>
        </p:nvSpPr>
        <p:spPr bwMode="gray">
          <a:xfrm>
            <a:off x="5438775" y="4780632"/>
            <a:ext cx="2805633" cy="401638"/>
          </a:xfrm>
          <a:prstGeom prst="roundRect">
            <a:avLst>
              <a:gd name="adj" fmla="val 16667"/>
            </a:avLst>
          </a:prstGeom>
          <a:gradFill rotWithShape="1">
            <a:gsLst>
              <a:gs pos="0">
                <a:srgbClr val="5CB1FE">
                  <a:gamma/>
                  <a:shade val="46275"/>
                  <a:invGamma/>
                </a:srgbClr>
              </a:gs>
              <a:gs pos="100000">
                <a:srgbClr val="5CB1FE"/>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kern="0" dirty="0" err="1" smtClean="0">
                <a:solidFill>
                  <a:srgbClr val="FEFEFE"/>
                </a:solidFill>
                <a:latin typeface="Times New Roman" pitchFamily="18" charset="0"/>
                <a:cs typeface="Times New Roman" pitchFamily="18" charset="0"/>
              </a:rPr>
              <a:t>Hỗ</a:t>
            </a:r>
            <a:r>
              <a:rPr lang="en-US" sz="2000" kern="0" dirty="0" smtClean="0">
                <a:solidFill>
                  <a:srgbClr val="FEFEFE"/>
                </a:solidFill>
                <a:latin typeface="Times New Roman" pitchFamily="18" charset="0"/>
                <a:cs typeface="Times New Roman" pitchFamily="18" charset="0"/>
              </a:rPr>
              <a:t> </a:t>
            </a:r>
            <a:r>
              <a:rPr lang="en-US" sz="2000" kern="0" dirty="0" err="1" smtClean="0">
                <a:solidFill>
                  <a:srgbClr val="FEFEFE"/>
                </a:solidFill>
                <a:latin typeface="Times New Roman" pitchFamily="18" charset="0"/>
                <a:cs typeface="Times New Roman" pitchFamily="18" charset="0"/>
              </a:rPr>
              <a:t>trợ</a:t>
            </a:r>
            <a:r>
              <a:rPr lang="en-US" sz="2000" kern="0" dirty="0" smtClean="0">
                <a:solidFill>
                  <a:srgbClr val="FEFEFE"/>
                </a:solidFill>
                <a:latin typeface="Times New Roman" pitchFamily="18" charset="0"/>
                <a:cs typeface="Times New Roman" pitchFamily="18" charset="0"/>
              </a:rPr>
              <a:t> </a:t>
            </a:r>
            <a:r>
              <a:rPr lang="en-US" sz="2000" kern="0" dirty="0" err="1" smtClean="0">
                <a:solidFill>
                  <a:srgbClr val="FEFEFE"/>
                </a:solidFill>
                <a:latin typeface="Times New Roman" pitchFamily="18" charset="0"/>
                <a:cs typeface="Times New Roman" pitchFamily="18" charset="0"/>
              </a:rPr>
              <a:t>quản</a:t>
            </a:r>
            <a:r>
              <a:rPr lang="en-US" sz="2000" kern="0" dirty="0" smtClean="0">
                <a:solidFill>
                  <a:srgbClr val="FEFEFE"/>
                </a:solidFill>
                <a:latin typeface="Times New Roman" pitchFamily="18" charset="0"/>
                <a:cs typeface="Times New Roman" pitchFamily="18" charset="0"/>
              </a:rPr>
              <a:t> </a:t>
            </a:r>
            <a:r>
              <a:rPr lang="en-US" sz="2000" kern="0" dirty="0" err="1" smtClean="0">
                <a:solidFill>
                  <a:srgbClr val="FEFEFE"/>
                </a:solidFill>
                <a:latin typeface="Times New Roman" pitchFamily="18" charset="0"/>
                <a:cs typeface="Times New Roman" pitchFamily="18" charset="0"/>
              </a:rPr>
              <a:t>lý</a:t>
            </a:r>
            <a:r>
              <a:rPr lang="en-US" sz="2000" kern="0" dirty="0" smtClean="0">
                <a:solidFill>
                  <a:srgbClr val="FEFEFE"/>
                </a:solidFill>
                <a:latin typeface="Times New Roman" pitchFamily="18" charset="0"/>
                <a:cs typeface="Times New Roman" pitchFamily="18" charset="0"/>
              </a:rPr>
              <a:t> </a:t>
            </a:r>
            <a:r>
              <a:rPr lang="en-US" sz="2000" kern="0" dirty="0" err="1" smtClean="0">
                <a:solidFill>
                  <a:srgbClr val="FEFEFE"/>
                </a:solidFill>
                <a:latin typeface="Times New Roman" pitchFamily="18" charset="0"/>
                <a:cs typeface="Times New Roman" pitchFamily="18" charset="0"/>
              </a:rPr>
              <a:t>chiết</a:t>
            </a:r>
            <a:r>
              <a:rPr lang="en-US" sz="2000" kern="0" dirty="0" smtClean="0">
                <a:solidFill>
                  <a:srgbClr val="FEFEFE"/>
                </a:solidFill>
                <a:latin typeface="Times New Roman" pitchFamily="18" charset="0"/>
                <a:cs typeface="Times New Roman" pitchFamily="18" charset="0"/>
              </a:rPr>
              <a:t> </a:t>
            </a:r>
            <a:r>
              <a:rPr lang="en-US" sz="2000" kern="0" dirty="0" err="1" smtClean="0">
                <a:solidFill>
                  <a:srgbClr val="FEFEFE"/>
                </a:solidFill>
                <a:latin typeface="Times New Roman" pitchFamily="18" charset="0"/>
                <a:cs typeface="Times New Roman" pitchFamily="18" charset="0"/>
              </a:rPr>
              <a:t>khấu</a:t>
            </a:r>
            <a:endParaRPr kumimoji="0" lang="en-US" sz="2000" b="0" i="0" u="none" strike="noStrike" kern="0" cap="none" spc="0" normalizeH="0" baseline="0" noProof="0" dirty="0">
              <a:ln>
                <a:noFill/>
              </a:ln>
              <a:solidFill>
                <a:srgbClr val="FEFEFE"/>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814242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357313" y="76200"/>
            <a:ext cx="7467600" cy="533400"/>
          </a:xfrm>
        </p:spPr>
        <p:txBody>
          <a:bodyPr/>
          <a:lstStyle/>
          <a:p>
            <a:pPr fontAlgn="base">
              <a:spcAft>
                <a:spcPct val="0"/>
              </a:spcAft>
            </a:pPr>
            <a:r>
              <a:rPr lang="en-US" altLang="en-US" dirty="0" err="1"/>
              <a:t>Yêu</a:t>
            </a:r>
            <a:r>
              <a:rPr lang="en-US" altLang="en-US" dirty="0"/>
              <a:t> </a:t>
            </a:r>
            <a:r>
              <a:rPr lang="en-US" altLang="en-US" dirty="0" err="1"/>
              <a:t>cầu</a:t>
            </a:r>
            <a:r>
              <a:rPr lang="en-US" altLang="en-US" dirty="0"/>
              <a:t> </a:t>
            </a:r>
            <a:r>
              <a:rPr lang="en-US" altLang="en-US" dirty="0" err="1"/>
              <a:t>cần</a:t>
            </a:r>
            <a:r>
              <a:rPr lang="en-US" altLang="en-US" dirty="0"/>
              <a:t> </a:t>
            </a:r>
            <a:r>
              <a:rPr lang="en-US" altLang="en-US" dirty="0" err="1"/>
              <a:t>đáp</a:t>
            </a:r>
            <a:r>
              <a:rPr lang="en-US" altLang="en-US" dirty="0"/>
              <a:t> </a:t>
            </a:r>
            <a:r>
              <a:rPr lang="en-US" altLang="en-US" dirty="0" err="1"/>
              <a:t>ứng</a:t>
            </a:r>
            <a:endParaRPr lang="en-US" altLang="en-US" dirty="0" smtClean="0"/>
          </a:p>
        </p:txBody>
      </p:sp>
      <p:sp>
        <p:nvSpPr>
          <p:cNvPr id="17411" name="Content Placeholder 2"/>
          <p:cNvSpPr>
            <a:spLocks noGrp="1"/>
          </p:cNvSpPr>
          <p:nvPr>
            <p:ph idx="1"/>
          </p:nvPr>
        </p:nvSpPr>
        <p:spPr>
          <a:xfrm>
            <a:off x="838200" y="836711"/>
            <a:ext cx="7848600" cy="5545039"/>
          </a:xfrm>
        </p:spPr>
        <p:txBody>
          <a:bodyPr/>
          <a:lstStyle/>
          <a:p>
            <a:pPr marL="0" lvl="0" indent="0">
              <a:buNone/>
            </a:pPr>
            <a:r>
              <a:rPr lang="en-US" b="1" dirty="0" smtClean="0">
                <a:latin typeface="Times New Roman" pitchFamily="18" charset="0"/>
                <a:cs typeface="Times New Roman" pitchFamily="18" charset="0"/>
              </a:rPr>
              <a:t>3. </a:t>
            </a:r>
            <a:r>
              <a:rPr lang="en-US" b="1" dirty="0" err="1" smtClean="0">
                <a:latin typeface="Times New Roman" pitchFamily="18" charset="0"/>
                <a:cs typeface="Times New Roman" pitchFamily="18" charset="0"/>
              </a:rPr>
              <a:t>Hỗ</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trợ</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hình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thức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bán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hàng</a:t>
            </a:r>
            <a:r>
              <a:rPr lang="en-US" b="1" dirty="0" smtClean="0">
                <a:latin typeface="Times New Roman" pitchFamily="18" charset="0"/>
                <a:cs typeface="Times New Roman" pitchFamily="18" charset="0"/>
              </a:rPr>
              <a:t> online </a:t>
            </a:r>
            <a:r>
              <a:rPr lang="en-US" b="1" dirty="0" err="1" smtClean="0">
                <a:latin typeface="Times New Roman" pitchFamily="18" charset="0"/>
                <a:cs typeface="Times New Roman" pitchFamily="18" charset="0"/>
              </a:rPr>
              <a:t>dịch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vụ</a:t>
            </a:r>
            <a:r>
              <a:rPr lang="en-US" b="1" dirty="0" smtClean="0">
                <a:latin typeface="Times New Roman" pitchFamily="18" charset="0"/>
                <a:cs typeface="Times New Roman" pitchFamily="18" charset="0"/>
              </a:rPr>
              <a:t> SMS </a:t>
            </a:r>
            <a:r>
              <a:rPr lang="en-US" b="1" dirty="0" err="1" smtClean="0">
                <a:latin typeface="Times New Roman" pitchFamily="18" charset="0"/>
                <a:cs typeface="Times New Roman" pitchFamily="18" charset="0"/>
              </a:rPr>
              <a:t>Brandname</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trả</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trước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trả</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sau</a:t>
            </a:r>
            <a:endParaRPr lang="en-US" b="1" dirty="0" smtClean="0">
              <a:latin typeface="Times New Roman" pitchFamily="18" charset="0"/>
              <a:cs typeface="Times New Roman" pitchFamily="18" charset="0"/>
            </a:endParaRPr>
          </a:p>
        </p:txBody>
      </p:sp>
      <p:sp>
        <p:nvSpPr>
          <p:cNvPr id="1741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1741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598F90-7EF2-4F2C-96FF-1E4D0EF0F056}" type="slidenum">
              <a:rPr lang="en-US" altLang="en-US">
                <a:solidFill>
                  <a:schemeClr val="bg1"/>
                </a:solidFill>
                <a:latin typeface="Times New Roman" panose="02020603050405020304" pitchFamily="18" charset="0"/>
                <a:cs typeface="Times New Roman" panose="02020603050405020304" pitchFamily="18" charset="0"/>
              </a:rPr>
              <a:pPr eaLnBrk="1" hangingPunct="1"/>
              <a:t>13</a:t>
            </a:fld>
            <a:endParaRPr lang="en-US" altLang="en-US">
              <a:solidFill>
                <a:schemeClr val="bg1"/>
              </a:solidFill>
              <a:latin typeface="Times New Roman" panose="02020603050405020304" pitchFamily="18" charset="0"/>
              <a:cs typeface="Times New Roman" panose="02020603050405020304" pitchFamily="18" charset="0"/>
            </a:endParaRPr>
          </a:p>
        </p:txBody>
      </p:sp>
      <p:grpSp>
        <p:nvGrpSpPr>
          <p:cNvPr id="7" name="Group 79"/>
          <p:cNvGrpSpPr>
            <a:grpSpLocks/>
          </p:cNvGrpSpPr>
          <p:nvPr/>
        </p:nvGrpSpPr>
        <p:grpSpPr bwMode="auto">
          <a:xfrm>
            <a:off x="-734" y="3434556"/>
            <a:ext cx="9144734" cy="1536700"/>
            <a:chOff x="-176" y="2015"/>
            <a:chExt cx="4962" cy="968"/>
          </a:xfrm>
        </p:grpSpPr>
        <p:sp>
          <p:nvSpPr>
            <p:cNvPr id="8" name="Rectangle 80"/>
            <p:cNvSpPr>
              <a:spLocks noChangeArrowheads="1"/>
            </p:cNvSpPr>
            <p:nvPr/>
          </p:nvSpPr>
          <p:spPr bwMode="ltGray">
            <a:xfrm>
              <a:off x="-176" y="2470"/>
              <a:ext cx="723" cy="29"/>
            </a:xfrm>
            <a:prstGeom prst="rect">
              <a:avLst/>
            </a:prstGeom>
            <a:solidFill>
              <a:srgbClr val="5F5F5F"/>
            </a:soli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82"/>
            <p:cNvSpPr>
              <a:spLocks noChangeArrowheads="1"/>
            </p:cNvSpPr>
            <p:nvPr/>
          </p:nvSpPr>
          <p:spPr bwMode="ltGray">
            <a:xfrm>
              <a:off x="1383" y="2475"/>
              <a:ext cx="501" cy="47"/>
            </a:xfrm>
            <a:prstGeom prst="rect">
              <a:avLst/>
            </a:prstGeom>
            <a:solidFill>
              <a:srgbClr val="5F5F5F"/>
            </a:soli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83"/>
            <p:cNvSpPr>
              <a:spLocks noChangeArrowheads="1"/>
            </p:cNvSpPr>
            <p:nvPr/>
          </p:nvSpPr>
          <p:spPr bwMode="ltGray">
            <a:xfrm>
              <a:off x="2735" y="2470"/>
              <a:ext cx="361" cy="52"/>
            </a:xfrm>
            <a:prstGeom prst="rect">
              <a:avLst/>
            </a:prstGeom>
            <a:solidFill>
              <a:srgbClr val="5F5F5F"/>
            </a:soli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 name="Rectangle 84"/>
            <p:cNvSpPr>
              <a:spLocks noChangeArrowheads="1"/>
            </p:cNvSpPr>
            <p:nvPr/>
          </p:nvSpPr>
          <p:spPr bwMode="ltGray">
            <a:xfrm>
              <a:off x="3985" y="2470"/>
              <a:ext cx="801" cy="52"/>
            </a:xfrm>
            <a:prstGeom prst="rect">
              <a:avLst/>
            </a:prstGeom>
            <a:solidFill>
              <a:srgbClr val="5F5F5F"/>
            </a:soli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AutoShape 85"/>
            <p:cNvSpPr>
              <a:spLocks noChangeArrowheads="1"/>
            </p:cNvSpPr>
            <p:nvPr/>
          </p:nvSpPr>
          <p:spPr bwMode="ltGray">
            <a:xfrm>
              <a:off x="1839" y="2072"/>
              <a:ext cx="896" cy="911"/>
            </a:xfrm>
            <a:custGeom>
              <a:avLst/>
              <a:gdLst>
                <a:gd name="G0" fmla="+- 9587 0 0"/>
                <a:gd name="G1" fmla="+- -11745567 0 0"/>
                <a:gd name="G2" fmla="+- 0 0 -11745567"/>
                <a:gd name="T0" fmla="*/ 0 256 1"/>
                <a:gd name="T1" fmla="*/ 180 256 1"/>
                <a:gd name="G3" fmla="+- -11745567 T0 T1"/>
                <a:gd name="T2" fmla="*/ 0 256 1"/>
                <a:gd name="T3" fmla="*/ 90 256 1"/>
                <a:gd name="G4" fmla="+- -11745567 T2 T3"/>
                <a:gd name="G5" fmla="*/ G4 2 1"/>
                <a:gd name="T4" fmla="*/ 90 256 1"/>
                <a:gd name="T5" fmla="*/ 0 256 1"/>
                <a:gd name="G6" fmla="+- -11745567 T4 T5"/>
                <a:gd name="G7" fmla="*/ G6 2 1"/>
                <a:gd name="G8" fmla="abs -1174556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587"/>
                <a:gd name="G18" fmla="*/ 9587 1 2"/>
                <a:gd name="G19" fmla="+- G18 5400 0"/>
                <a:gd name="G20" fmla="cos G19 -11745567"/>
                <a:gd name="G21" fmla="sin G19 -11745567"/>
                <a:gd name="G22" fmla="+- G20 10800 0"/>
                <a:gd name="G23" fmla="+- G21 10800 0"/>
                <a:gd name="G24" fmla="+- 10800 0 G20"/>
                <a:gd name="G25" fmla="+- 9587 10800 0"/>
                <a:gd name="G26" fmla="?: G9 G17 G25"/>
                <a:gd name="G27" fmla="?: G9 0 21600"/>
                <a:gd name="G28" fmla="cos 10800 -11745567"/>
                <a:gd name="G29" fmla="sin 10800 -11745567"/>
                <a:gd name="G30" fmla="sin 9587 -11745567"/>
                <a:gd name="G31" fmla="+- G28 10800 0"/>
                <a:gd name="G32" fmla="+- G29 10800 0"/>
                <a:gd name="G33" fmla="+- G30 10800 0"/>
                <a:gd name="G34" fmla="?: G4 0 G31"/>
                <a:gd name="G35" fmla="?: -11745567 G34 0"/>
                <a:gd name="G36" fmla="?: G6 G35 G31"/>
                <a:gd name="G37" fmla="+- 21600 0 G36"/>
                <a:gd name="G38" fmla="?: G4 0 G33"/>
                <a:gd name="G39" fmla="?: -11745567 G38 G32"/>
                <a:gd name="G40" fmla="?: G6 G39 0"/>
                <a:gd name="G41" fmla="?: G4 G32 21600"/>
                <a:gd name="G42" fmla="?: G6 G41 G33"/>
                <a:gd name="T12" fmla="*/ 10800 w 21600"/>
                <a:gd name="T13" fmla="*/ 0 h 21600"/>
                <a:gd name="T14" fmla="*/ 606 w 21600"/>
                <a:gd name="T15" fmla="*/ 10661 h 21600"/>
                <a:gd name="T16" fmla="*/ 10800 w 21600"/>
                <a:gd name="T17" fmla="*/ 1213 h 21600"/>
                <a:gd name="T18" fmla="*/ 20994 w 21600"/>
                <a:gd name="T19" fmla="*/ 1066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13" y="10670"/>
                  </a:moveTo>
                  <a:cubicBezTo>
                    <a:pt x="1284" y="5426"/>
                    <a:pt x="5555" y="1212"/>
                    <a:pt x="10800" y="1213"/>
                  </a:cubicBezTo>
                  <a:cubicBezTo>
                    <a:pt x="16044" y="1213"/>
                    <a:pt x="20315" y="5426"/>
                    <a:pt x="20386" y="10670"/>
                  </a:cubicBezTo>
                  <a:lnTo>
                    <a:pt x="21599" y="10653"/>
                  </a:lnTo>
                  <a:cubicBezTo>
                    <a:pt x="21518" y="4746"/>
                    <a:pt x="16707" y="-1"/>
                    <a:pt x="10799" y="0"/>
                  </a:cubicBezTo>
                  <a:cubicBezTo>
                    <a:pt x="4892" y="0"/>
                    <a:pt x="81" y="4746"/>
                    <a:pt x="0" y="10653"/>
                  </a:cubicBezTo>
                  <a:close/>
                </a:path>
              </a:pathLst>
            </a:custGeom>
            <a:solidFill>
              <a:srgbClr val="5F5F5F"/>
            </a:soli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AutoShape 87"/>
            <p:cNvSpPr>
              <a:spLocks noChangeArrowheads="1"/>
            </p:cNvSpPr>
            <p:nvPr/>
          </p:nvSpPr>
          <p:spPr bwMode="ltGray">
            <a:xfrm flipV="1">
              <a:off x="547" y="2015"/>
              <a:ext cx="887" cy="911"/>
            </a:xfrm>
            <a:custGeom>
              <a:avLst/>
              <a:gdLst>
                <a:gd name="G0" fmla="+- 9587 0 0"/>
                <a:gd name="G1" fmla="+- -11745567 0 0"/>
                <a:gd name="G2" fmla="+- 0 0 -11745567"/>
                <a:gd name="T0" fmla="*/ 0 256 1"/>
                <a:gd name="T1" fmla="*/ 180 256 1"/>
                <a:gd name="G3" fmla="+- -11745567 T0 T1"/>
                <a:gd name="T2" fmla="*/ 0 256 1"/>
                <a:gd name="T3" fmla="*/ 90 256 1"/>
                <a:gd name="G4" fmla="+- -11745567 T2 T3"/>
                <a:gd name="G5" fmla="*/ G4 2 1"/>
                <a:gd name="T4" fmla="*/ 90 256 1"/>
                <a:gd name="T5" fmla="*/ 0 256 1"/>
                <a:gd name="G6" fmla="+- -11745567 T4 T5"/>
                <a:gd name="G7" fmla="*/ G6 2 1"/>
                <a:gd name="G8" fmla="abs -1174556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587"/>
                <a:gd name="G18" fmla="*/ 9587 1 2"/>
                <a:gd name="G19" fmla="+- G18 5400 0"/>
                <a:gd name="G20" fmla="cos G19 -11745567"/>
                <a:gd name="G21" fmla="sin G19 -11745567"/>
                <a:gd name="G22" fmla="+- G20 10800 0"/>
                <a:gd name="G23" fmla="+- G21 10800 0"/>
                <a:gd name="G24" fmla="+- 10800 0 G20"/>
                <a:gd name="G25" fmla="+- 9587 10800 0"/>
                <a:gd name="G26" fmla="?: G9 G17 G25"/>
                <a:gd name="G27" fmla="?: G9 0 21600"/>
                <a:gd name="G28" fmla="cos 10800 -11745567"/>
                <a:gd name="G29" fmla="sin 10800 -11745567"/>
                <a:gd name="G30" fmla="sin 9587 -11745567"/>
                <a:gd name="G31" fmla="+- G28 10800 0"/>
                <a:gd name="G32" fmla="+- G29 10800 0"/>
                <a:gd name="G33" fmla="+- G30 10800 0"/>
                <a:gd name="G34" fmla="?: G4 0 G31"/>
                <a:gd name="G35" fmla="?: -11745567 G34 0"/>
                <a:gd name="G36" fmla="?: G6 G35 G31"/>
                <a:gd name="G37" fmla="+- 21600 0 G36"/>
                <a:gd name="G38" fmla="?: G4 0 G33"/>
                <a:gd name="G39" fmla="?: -11745567 G38 G32"/>
                <a:gd name="G40" fmla="?: G6 G39 0"/>
                <a:gd name="G41" fmla="?: G4 G32 21600"/>
                <a:gd name="G42" fmla="?: G6 G41 G33"/>
                <a:gd name="T12" fmla="*/ 10800 w 21600"/>
                <a:gd name="T13" fmla="*/ 0 h 21600"/>
                <a:gd name="T14" fmla="*/ 606 w 21600"/>
                <a:gd name="T15" fmla="*/ 10661 h 21600"/>
                <a:gd name="T16" fmla="*/ 10800 w 21600"/>
                <a:gd name="T17" fmla="*/ 1213 h 21600"/>
                <a:gd name="T18" fmla="*/ 20994 w 21600"/>
                <a:gd name="T19" fmla="*/ 1066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13" y="10670"/>
                  </a:moveTo>
                  <a:cubicBezTo>
                    <a:pt x="1284" y="5426"/>
                    <a:pt x="5555" y="1212"/>
                    <a:pt x="10800" y="1213"/>
                  </a:cubicBezTo>
                  <a:cubicBezTo>
                    <a:pt x="16044" y="1213"/>
                    <a:pt x="20315" y="5426"/>
                    <a:pt x="20386" y="10670"/>
                  </a:cubicBezTo>
                  <a:lnTo>
                    <a:pt x="21599" y="10653"/>
                  </a:lnTo>
                  <a:cubicBezTo>
                    <a:pt x="21518" y="4746"/>
                    <a:pt x="16707" y="-1"/>
                    <a:pt x="10799" y="0"/>
                  </a:cubicBezTo>
                  <a:cubicBezTo>
                    <a:pt x="4892" y="0"/>
                    <a:pt x="81" y="4746"/>
                    <a:pt x="0" y="10653"/>
                  </a:cubicBezTo>
                  <a:close/>
                </a:path>
              </a:pathLst>
            </a:custGeom>
            <a:solidFill>
              <a:srgbClr val="5F5F5F"/>
            </a:soli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AutoShape 88"/>
            <p:cNvSpPr>
              <a:spLocks noChangeArrowheads="1"/>
            </p:cNvSpPr>
            <p:nvPr/>
          </p:nvSpPr>
          <p:spPr bwMode="ltGray">
            <a:xfrm flipV="1">
              <a:off x="3063" y="2015"/>
              <a:ext cx="922" cy="911"/>
            </a:xfrm>
            <a:custGeom>
              <a:avLst/>
              <a:gdLst>
                <a:gd name="G0" fmla="+- 9587 0 0"/>
                <a:gd name="G1" fmla="+- -11745567 0 0"/>
                <a:gd name="G2" fmla="+- 0 0 -11745567"/>
                <a:gd name="T0" fmla="*/ 0 256 1"/>
                <a:gd name="T1" fmla="*/ 180 256 1"/>
                <a:gd name="G3" fmla="+- -11745567 T0 T1"/>
                <a:gd name="T2" fmla="*/ 0 256 1"/>
                <a:gd name="T3" fmla="*/ 90 256 1"/>
                <a:gd name="G4" fmla="+- -11745567 T2 T3"/>
                <a:gd name="G5" fmla="*/ G4 2 1"/>
                <a:gd name="T4" fmla="*/ 90 256 1"/>
                <a:gd name="T5" fmla="*/ 0 256 1"/>
                <a:gd name="G6" fmla="+- -11745567 T4 T5"/>
                <a:gd name="G7" fmla="*/ G6 2 1"/>
                <a:gd name="G8" fmla="abs -1174556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587"/>
                <a:gd name="G18" fmla="*/ 9587 1 2"/>
                <a:gd name="G19" fmla="+- G18 5400 0"/>
                <a:gd name="G20" fmla="cos G19 -11745567"/>
                <a:gd name="G21" fmla="sin G19 -11745567"/>
                <a:gd name="G22" fmla="+- G20 10800 0"/>
                <a:gd name="G23" fmla="+- G21 10800 0"/>
                <a:gd name="G24" fmla="+- 10800 0 G20"/>
                <a:gd name="G25" fmla="+- 9587 10800 0"/>
                <a:gd name="G26" fmla="?: G9 G17 G25"/>
                <a:gd name="G27" fmla="?: G9 0 21600"/>
                <a:gd name="G28" fmla="cos 10800 -11745567"/>
                <a:gd name="G29" fmla="sin 10800 -11745567"/>
                <a:gd name="G30" fmla="sin 9587 -11745567"/>
                <a:gd name="G31" fmla="+- G28 10800 0"/>
                <a:gd name="G32" fmla="+- G29 10800 0"/>
                <a:gd name="G33" fmla="+- G30 10800 0"/>
                <a:gd name="G34" fmla="?: G4 0 G31"/>
                <a:gd name="G35" fmla="?: -11745567 G34 0"/>
                <a:gd name="G36" fmla="?: G6 G35 G31"/>
                <a:gd name="G37" fmla="+- 21600 0 G36"/>
                <a:gd name="G38" fmla="?: G4 0 G33"/>
                <a:gd name="G39" fmla="?: -11745567 G38 G32"/>
                <a:gd name="G40" fmla="?: G6 G39 0"/>
                <a:gd name="G41" fmla="?: G4 G32 21600"/>
                <a:gd name="G42" fmla="?: G6 G41 G33"/>
                <a:gd name="T12" fmla="*/ 10800 w 21600"/>
                <a:gd name="T13" fmla="*/ 0 h 21600"/>
                <a:gd name="T14" fmla="*/ 606 w 21600"/>
                <a:gd name="T15" fmla="*/ 10661 h 21600"/>
                <a:gd name="T16" fmla="*/ 10800 w 21600"/>
                <a:gd name="T17" fmla="*/ 1213 h 21600"/>
                <a:gd name="T18" fmla="*/ 20994 w 21600"/>
                <a:gd name="T19" fmla="*/ 1066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13" y="10670"/>
                  </a:moveTo>
                  <a:cubicBezTo>
                    <a:pt x="1284" y="5426"/>
                    <a:pt x="5555" y="1212"/>
                    <a:pt x="10800" y="1213"/>
                  </a:cubicBezTo>
                  <a:cubicBezTo>
                    <a:pt x="16044" y="1213"/>
                    <a:pt x="20315" y="5426"/>
                    <a:pt x="20386" y="10670"/>
                  </a:cubicBezTo>
                  <a:lnTo>
                    <a:pt x="21599" y="10653"/>
                  </a:lnTo>
                  <a:cubicBezTo>
                    <a:pt x="21518" y="4746"/>
                    <a:pt x="16707" y="-1"/>
                    <a:pt x="10799" y="0"/>
                  </a:cubicBezTo>
                  <a:cubicBezTo>
                    <a:pt x="4892" y="0"/>
                    <a:pt x="81" y="4746"/>
                    <a:pt x="0" y="10653"/>
                  </a:cubicBezTo>
                  <a:close/>
                </a:path>
              </a:pathLst>
            </a:custGeom>
            <a:solidFill>
              <a:srgbClr val="5F5F5F"/>
            </a:soli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3" name="Oval 2"/>
          <p:cNvSpPr/>
          <p:nvPr/>
        </p:nvSpPr>
        <p:spPr>
          <a:xfrm>
            <a:off x="6125245" y="3434556"/>
            <a:ext cx="1385895" cy="1308101"/>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8" name="Oval 17"/>
          <p:cNvSpPr/>
          <p:nvPr/>
        </p:nvSpPr>
        <p:spPr>
          <a:xfrm>
            <a:off x="3872962" y="3698368"/>
            <a:ext cx="1326542" cy="1308895"/>
          </a:xfrm>
          <a:prstGeom prst="ellipse">
            <a:avLst/>
          </a:prstGeom>
          <a:scene3d>
            <a:camera prst="orthographicFront"/>
            <a:lightRig rig="threePt" dir="t"/>
          </a:scene3d>
          <a:sp3d>
            <a:bevelT/>
          </a:sp3d>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dirty="0" err="1" smtClean="0">
                <a:latin typeface="Times New Roman" pitchFamily="18" charset="0"/>
                <a:cs typeface="Times New Roman" pitchFamily="18" charset="0"/>
              </a:rPr>
              <a:t>Bán</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hàng</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trả</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sau</a:t>
            </a:r>
            <a:endParaRPr lang="en-US" sz="2000" b="1" dirty="0">
              <a:latin typeface="Times New Roman" pitchFamily="18" charset="0"/>
              <a:cs typeface="Times New Roman" pitchFamily="18" charset="0"/>
            </a:endParaRPr>
          </a:p>
        </p:txBody>
      </p:sp>
      <p:sp>
        <p:nvSpPr>
          <p:cNvPr id="19" name="Oval 18"/>
          <p:cNvSpPr/>
          <p:nvPr/>
        </p:nvSpPr>
        <p:spPr>
          <a:xfrm>
            <a:off x="1450635" y="3434558"/>
            <a:ext cx="1396676" cy="1308099"/>
          </a:xfrm>
          <a:prstGeom prst="ellipse">
            <a:avLst/>
          </a:prstGeom>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000" b="1" dirty="0">
              <a:solidFill>
                <a:schemeClr val="tx1"/>
              </a:solidFill>
              <a:latin typeface="Times New Roman" pitchFamily="18" charset="0"/>
              <a:cs typeface="Times New Roman" pitchFamily="18" charset="0"/>
            </a:endParaRPr>
          </a:p>
        </p:txBody>
      </p:sp>
      <p:sp>
        <p:nvSpPr>
          <p:cNvPr id="4" name="TextBox 3"/>
          <p:cNvSpPr txBox="1"/>
          <p:nvPr/>
        </p:nvSpPr>
        <p:spPr>
          <a:xfrm>
            <a:off x="6231347" y="3617862"/>
            <a:ext cx="1429846" cy="1292662"/>
          </a:xfrm>
          <a:prstGeom prst="rect">
            <a:avLst/>
          </a:prstGeom>
          <a:noFill/>
        </p:spPr>
        <p:txBody>
          <a:bodyPr wrap="square" rtlCol="0">
            <a:spAutoFit/>
          </a:bodyPr>
          <a:lstStyle/>
          <a:p>
            <a:r>
              <a:rPr lang="en-US" sz="2000" b="1" dirty="0" err="1">
                <a:latin typeface="Times New Roman" pitchFamily="18" charset="0"/>
                <a:cs typeface="Times New Roman" pitchFamily="18" charset="0"/>
              </a:rPr>
              <a:t>Bán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hàng</a:t>
            </a:r>
            <a:r>
              <a:rPr lang="en-US" sz="2000" b="1" dirty="0">
                <a:latin typeface="Times New Roman" pitchFamily="18" charset="0"/>
                <a:cs typeface="Times New Roman" pitchFamily="18" charset="0"/>
              </a:rPr>
              <a:t> online </a:t>
            </a:r>
            <a:r>
              <a:rPr lang="en-US" sz="2000" b="1" dirty="0" err="1">
                <a:latin typeface="Times New Roman" pitchFamily="18" charset="0"/>
                <a:cs typeface="Times New Roman" pitchFamily="18" charset="0"/>
              </a:rPr>
              <a:t>theo</a:t>
            </a:r>
            <a:r>
              <a:rPr lang="en-US" sz="2000" b="1" dirty="0">
                <a:latin typeface="Times New Roman" pitchFamily="18" charset="0"/>
                <a:cs typeface="Times New Roman" pitchFamily="18" charset="0"/>
              </a:rPr>
              <a:t> PTKN</a:t>
            </a:r>
          </a:p>
          <a:p>
            <a:endParaRPr lang="en-US" dirty="0"/>
          </a:p>
        </p:txBody>
      </p:sp>
      <p:sp>
        <p:nvSpPr>
          <p:cNvPr id="5" name="TextBox 4"/>
          <p:cNvSpPr txBox="1"/>
          <p:nvPr/>
        </p:nvSpPr>
        <p:spPr>
          <a:xfrm>
            <a:off x="1521052" y="3719164"/>
            <a:ext cx="1256037" cy="707886"/>
          </a:xfrm>
          <a:prstGeom prst="rect">
            <a:avLst/>
          </a:prstGeom>
          <a:noFill/>
        </p:spPr>
        <p:txBody>
          <a:bodyPr wrap="square" rtlCol="0">
            <a:spAutoFit/>
          </a:bodyPr>
          <a:lstStyle/>
          <a:p>
            <a:r>
              <a:rPr lang="en-US" sz="2000" b="1" dirty="0" err="1" smtClean="0">
                <a:latin typeface="Times New Roman" pitchFamily="18" charset="0"/>
                <a:cs typeface="Times New Roman" pitchFamily="18" charset="0"/>
              </a:rPr>
              <a:t>Bán</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hàng</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trả</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trước</a:t>
            </a:r>
            <a:endParaRPr lang="en-US" sz="2000" b="1" dirty="0">
              <a:latin typeface="Times New Roman" pitchFamily="18" charset="0"/>
              <a:cs typeface="Times New Roman" pitchFamily="18" charset="0"/>
            </a:endParaRPr>
          </a:p>
        </p:txBody>
      </p:sp>
      <p:sp>
        <p:nvSpPr>
          <p:cNvPr id="23" name="Up Arrow 22"/>
          <p:cNvSpPr/>
          <p:nvPr/>
        </p:nvSpPr>
        <p:spPr>
          <a:xfrm>
            <a:off x="6759702" y="3176972"/>
            <a:ext cx="202080" cy="216024"/>
          </a:xfrm>
          <a:prstGeom prst="up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7" name="Down Arrow 16"/>
          <p:cNvSpPr/>
          <p:nvPr/>
        </p:nvSpPr>
        <p:spPr>
          <a:xfrm>
            <a:off x="4415075" y="5057664"/>
            <a:ext cx="242316" cy="244602"/>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5" name="Up Arrow 24"/>
          <p:cNvSpPr/>
          <p:nvPr/>
        </p:nvSpPr>
        <p:spPr>
          <a:xfrm>
            <a:off x="2047933" y="3197768"/>
            <a:ext cx="202080" cy="216024"/>
          </a:xfrm>
          <a:prstGeom prst="up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21" name="Straight Connector 20"/>
          <p:cNvCxnSpPr/>
          <p:nvPr/>
        </p:nvCxnSpPr>
        <p:spPr>
          <a:xfrm>
            <a:off x="815671" y="3158128"/>
            <a:ext cx="266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555776" y="5302266"/>
            <a:ext cx="46085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833128" y="3158128"/>
            <a:ext cx="3970127" cy="0"/>
          </a:xfrm>
          <a:prstGeom prst="line">
            <a:avLst/>
          </a:prstGeom>
        </p:spPr>
        <p:style>
          <a:lnRef idx="1">
            <a:schemeClr val="accent1"/>
          </a:lnRef>
          <a:fillRef idx="0">
            <a:schemeClr val="accent1"/>
          </a:fillRef>
          <a:effectRef idx="0">
            <a:schemeClr val="accent1"/>
          </a:effectRef>
          <a:fontRef idx="minor">
            <a:schemeClr val="tx1"/>
          </a:fontRef>
        </p:style>
      </p:cxnSp>
      <p:sp>
        <p:nvSpPr>
          <p:cNvPr id="17414" name="TextBox 17413"/>
          <p:cNvSpPr txBox="1"/>
          <p:nvPr/>
        </p:nvSpPr>
        <p:spPr>
          <a:xfrm>
            <a:off x="436251" y="1680232"/>
            <a:ext cx="3978824" cy="1477328"/>
          </a:xfrm>
          <a:prstGeom prst="rect">
            <a:avLst/>
          </a:prstGeom>
          <a:noFill/>
        </p:spPr>
        <p:txBody>
          <a:bodyPr wrap="square" rtlCol="0">
            <a:spAutoFit/>
          </a:bodyPr>
          <a:lstStyle/>
          <a:p>
            <a:pPr marL="285750" indent="-285750">
              <a:buClr>
                <a:schemeClr val="accent5">
                  <a:lumMod val="60000"/>
                  <a:lumOff val="40000"/>
                </a:schemeClr>
              </a:buClr>
              <a:buFont typeface="Wingdings" pitchFamily="2" charset="2"/>
              <a:buChar char="§"/>
            </a:pPr>
            <a:r>
              <a:rPr lang="en-US" dirty="0" err="1" smtClean="0">
                <a:latin typeface="Times New Roman" pitchFamily="18" charset="0"/>
                <a:cs typeface="Times New Roman" pitchFamily="18" charset="0"/>
              </a:rPr>
              <a:t>Nhắn</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endParaRPr lang="en-US" dirty="0" smtClean="0">
              <a:latin typeface="Times New Roman" pitchFamily="18" charset="0"/>
              <a:cs typeface="Times New Roman" pitchFamily="18" charset="0"/>
            </a:endParaRPr>
          </a:p>
          <a:p>
            <a:pPr marL="285750" indent="-285750">
              <a:buClr>
                <a:schemeClr val="accent5">
                  <a:lumMod val="60000"/>
                  <a:lumOff val="40000"/>
                </a:schemeClr>
              </a:buClr>
              <a:buFont typeface="Wingdings" pitchFamily="2" charset="2"/>
              <a:buChar char="§"/>
            </a:pP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CP -&gt;</a:t>
            </a: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nhiều</a:t>
            </a:r>
            <a:r>
              <a:rPr lang="en-US" dirty="0">
                <a:latin typeface="Times New Roman" pitchFamily="18" charset="0"/>
                <a:cs typeface="Times New Roman" pitchFamily="18" charset="0"/>
                <a:sym typeface="Wingdings" pitchFamily="2" charset="2"/>
              </a:rPr>
              <a:t> ĐH, </a:t>
            </a:r>
            <a:r>
              <a:rPr lang="en-US" dirty="0" err="1">
                <a:latin typeface="Times New Roman" pitchFamily="18" charset="0"/>
                <a:cs typeface="Times New Roman" pitchFamily="18" charset="0"/>
                <a:sym typeface="Wingdings" pitchFamily="2" charset="2"/>
              </a:rPr>
              <a:t>nhiều</a:t>
            </a:r>
            <a:r>
              <a:rPr lang="en-US" dirty="0">
                <a:latin typeface="Times New Roman" pitchFamily="18" charset="0"/>
                <a:cs typeface="Times New Roman" pitchFamily="18" charset="0"/>
                <a:sym typeface="Wingdings" pitchFamily="2" charset="2"/>
              </a:rPr>
              <a:t> </a:t>
            </a:r>
          </a:p>
          <a:p>
            <a:pPr marL="285750" indent="-285750">
              <a:buClr>
                <a:schemeClr val="accent5">
                  <a:lumMod val="60000"/>
                  <a:lumOff val="40000"/>
                </a:schemeClr>
              </a:buClr>
              <a:buFont typeface="Wingdings" pitchFamily="2" charset="2"/>
              <a:buChar char="§"/>
            </a:pPr>
            <a:r>
              <a:rPr lang="en-US" dirty="0" err="1">
                <a:latin typeface="Times New Roman" pitchFamily="18" charset="0"/>
                <a:cs typeface="Times New Roman" pitchFamily="18" charset="0"/>
                <a:sym typeface="Wingdings" pitchFamily="2" charset="2"/>
              </a:rPr>
              <a:t>Dựa</a:t>
            </a: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vào</a:t>
            </a: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Brandname</a:t>
            </a: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trừ</a:t>
            </a: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đơn</a:t>
            </a: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hàng</a:t>
            </a:r>
            <a:endParaRPr lang="en-US" dirty="0">
              <a:latin typeface="Times New Roman" pitchFamily="18" charset="0"/>
              <a:cs typeface="Times New Roman" pitchFamily="18" charset="0"/>
              <a:sym typeface="Wingdings" pitchFamily="2" charset="2"/>
            </a:endParaRPr>
          </a:p>
          <a:p>
            <a:pPr marL="285750" indent="-285750">
              <a:buClr>
                <a:schemeClr val="accent5">
                  <a:lumMod val="60000"/>
                  <a:lumOff val="40000"/>
                </a:schemeClr>
              </a:buClr>
              <a:buFont typeface="Wingdings" pitchFamily="2" charset="2"/>
              <a:buChar char="§"/>
            </a:pPr>
            <a:r>
              <a:rPr lang="en-US" dirty="0" err="1">
                <a:latin typeface="Times New Roman" pitchFamily="18" charset="0"/>
                <a:cs typeface="Times New Roman" pitchFamily="18" charset="0"/>
                <a:sym typeface="Wingdings" pitchFamily="2" charset="2"/>
              </a:rPr>
              <a:t>Khóa</a:t>
            </a:r>
            <a:r>
              <a:rPr lang="en-US" dirty="0">
                <a:latin typeface="Times New Roman" pitchFamily="18" charset="0"/>
                <a:cs typeface="Times New Roman" pitchFamily="18" charset="0"/>
                <a:sym typeface="Wingdings" pitchFamily="2" charset="2"/>
              </a:rPr>
              <a:t> ACC </a:t>
            </a:r>
            <a:r>
              <a:rPr lang="en-US" dirty="0" err="1">
                <a:latin typeface="Times New Roman" pitchFamily="18" charset="0"/>
                <a:cs typeface="Times New Roman" pitchFamily="18" charset="0"/>
                <a:sym typeface="Wingdings" pitchFamily="2" charset="2"/>
              </a:rPr>
              <a:t>với</a:t>
            </a:r>
            <a:r>
              <a:rPr lang="en-US" dirty="0">
                <a:latin typeface="Times New Roman" pitchFamily="18" charset="0"/>
                <a:cs typeface="Times New Roman" pitchFamily="18" charset="0"/>
                <a:sym typeface="Wingdings" pitchFamily="2" charset="2"/>
              </a:rPr>
              <a:t> ĐH </a:t>
            </a:r>
            <a:r>
              <a:rPr lang="en-US" dirty="0" err="1">
                <a:latin typeface="Times New Roman" pitchFamily="18" charset="0"/>
                <a:cs typeface="Times New Roman" pitchFamily="18" charset="0"/>
                <a:sym typeface="Wingdings" pitchFamily="2" charset="2"/>
              </a:rPr>
              <a:t>hết</a:t>
            </a: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hiệu</a:t>
            </a: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lực</a:t>
            </a:r>
            <a:endParaRPr lang="en-US" dirty="0">
              <a:latin typeface="Times New Roman" pitchFamily="18" charset="0"/>
              <a:cs typeface="Times New Roman" pitchFamily="18" charset="0"/>
              <a:sym typeface="Wingdings" pitchFamily="2" charset="2"/>
            </a:endParaRPr>
          </a:p>
          <a:p>
            <a:pPr marL="285750" indent="-285750">
              <a:buClr>
                <a:schemeClr val="accent5">
                  <a:lumMod val="60000"/>
                  <a:lumOff val="40000"/>
                </a:schemeClr>
              </a:buClr>
              <a:buFont typeface="Wingdings" pitchFamily="2" charset="2"/>
              <a:buChar char="§"/>
            </a:pPr>
            <a:r>
              <a:rPr lang="en-US" dirty="0" err="1">
                <a:latin typeface="Times New Roman" pitchFamily="18" charset="0"/>
                <a:cs typeface="Times New Roman" pitchFamily="18" charset="0"/>
                <a:sym typeface="Wingdings" pitchFamily="2" charset="2"/>
              </a:rPr>
              <a:t>Trừ</a:t>
            </a:r>
            <a:r>
              <a:rPr lang="en-US" dirty="0">
                <a:latin typeface="Times New Roman" pitchFamily="18" charset="0"/>
                <a:cs typeface="Times New Roman" pitchFamily="18" charset="0"/>
                <a:sym typeface="Wingdings" pitchFamily="2" charset="2"/>
              </a:rPr>
              <a:t> tin online </a:t>
            </a:r>
          </a:p>
        </p:txBody>
      </p:sp>
      <p:sp>
        <p:nvSpPr>
          <p:cNvPr id="17415" name="TextBox 17414"/>
          <p:cNvSpPr txBox="1"/>
          <p:nvPr/>
        </p:nvSpPr>
        <p:spPr>
          <a:xfrm>
            <a:off x="2425663" y="5336232"/>
            <a:ext cx="4942379" cy="1200329"/>
          </a:xfrm>
          <a:prstGeom prst="rect">
            <a:avLst/>
          </a:prstGeom>
          <a:noFill/>
        </p:spPr>
        <p:txBody>
          <a:bodyPr wrap="none" rtlCol="0">
            <a:spAutoFit/>
          </a:bodyPr>
          <a:lstStyle/>
          <a:p>
            <a:pPr marL="285750" indent="-285750">
              <a:buClr>
                <a:srgbClr val="00B050"/>
              </a:buClr>
              <a:buFont typeface="Wingdings" pitchFamily="2" charset="2"/>
              <a:buChar char="§"/>
            </a:pP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nhắn</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trước</a:t>
            </a:r>
            <a:endParaRPr lang="en-US" dirty="0" smtClean="0">
              <a:latin typeface="Times New Roman" pitchFamily="18" charset="0"/>
              <a:cs typeface="Times New Roman" pitchFamily="18" charset="0"/>
            </a:endParaRPr>
          </a:p>
          <a:p>
            <a:pPr marL="285750" indent="-285750">
              <a:buClr>
                <a:srgbClr val="00B050"/>
              </a:buClr>
              <a:buFont typeface="Wingdings" pitchFamily="2" charset="2"/>
              <a:buChar char="§"/>
            </a:pPr>
            <a:r>
              <a:rPr lang="en-US" dirty="0" err="1">
                <a:latin typeface="Times New Roman" pitchFamily="18" charset="0"/>
                <a:cs typeface="Times New Roman" pitchFamily="18" charset="0"/>
              </a:rPr>
              <a:t>Tổng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doanh</a:t>
            </a:r>
            <a:r>
              <a:rPr lang="en-US" dirty="0">
                <a:latin typeface="Times New Roman" pitchFamily="18" charset="0"/>
                <a:cs typeface="Times New Roman" pitchFamily="18" charset="0"/>
              </a:rPr>
              <a:t> du </a:t>
            </a:r>
            <a:r>
              <a:rPr lang="en-US" dirty="0" err="1">
                <a:latin typeface="Times New Roman" pitchFamily="18" charset="0"/>
                <a:cs typeface="Times New Roman" pitchFamily="18" charset="0"/>
              </a:rPr>
              <a:t>cuối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kỳ</a:t>
            </a:r>
            <a:endParaRPr lang="en-US" dirty="0">
              <a:latin typeface="Times New Roman" pitchFamily="18" charset="0"/>
              <a:cs typeface="Times New Roman" pitchFamily="18" charset="0"/>
            </a:endParaRPr>
          </a:p>
          <a:p>
            <a:pPr marL="285750" indent="-285750">
              <a:buClr>
                <a:srgbClr val="00B050"/>
              </a:buClr>
              <a:buFont typeface="Wingdings" pitchFamily="2" charset="2"/>
              <a:buChar char="§"/>
            </a:pPr>
            <a:r>
              <a:rPr lang="en-US" dirty="0" err="1">
                <a:latin typeface="Times New Roman" pitchFamily="18" charset="0"/>
                <a:cs typeface="Times New Roman" pitchFamily="18" charset="0"/>
              </a:rPr>
              <a:t>Bảo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lãnh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cọc</a:t>
            </a:r>
            <a:r>
              <a:rPr lang="en-US" dirty="0">
                <a:latin typeface="Times New Roman" pitchFamily="18" charset="0"/>
                <a:cs typeface="Times New Roman" pitchFamily="18" charset="0"/>
              </a:rPr>
              <a:t>, in </a:t>
            </a:r>
            <a:r>
              <a:rPr lang="en-US" dirty="0" err="1">
                <a:latin typeface="Times New Roman" pitchFamily="18" charset="0"/>
                <a:cs typeface="Times New Roman" pitchFamily="18" charset="0"/>
              </a:rPr>
              <a:t>hóa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đề</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toán</a:t>
            </a:r>
            <a:endParaRPr lang="en-US" dirty="0">
              <a:latin typeface="Times New Roman" pitchFamily="18" charset="0"/>
              <a:cs typeface="Times New Roman" pitchFamily="18" charset="0"/>
            </a:endParaRPr>
          </a:p>
          <a:p>
            <a:pPr marL="285750" indent="-285750">
              <a:buClr>
                <a:srgbClr val="00B050"/>
              </a:buClr>
              <a:buFont typeface="Wingdings" pitchFamily="2" charset="2"/>
              <a:buChar char="§"/>
            </a:pPr>
            <a:r>
              <a:rPr lang="en-US" dirty="0" err="1">
                <a:latin typeface="Times New Roman" pitchFamily="18" charset="0"/>
                <a:cs typeface="Times New Roman" pitchFamily="18" charset="0"/>
              </a:rPr>
              <a:t>Cảnh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báo</a:t>
            </a:r>
            <a:r>
              <a:rPr lang="en-US" dirty="0">
                <a:latin typeface="Times New Roman" pitchFamily="18" charset="0"/>
                <a:cs typeface="Times New Roman" pitchFamily="18" charset="0"/>
              </a:rPr>
              <a:t>, email </a:t>
            </a:r>
            <a:r>
              <a:rPr lang="en-US" dirty="0" err="1">
                <a:latin typeface="Times New Roman" pitchFamily="18" charset="0"/>
                <a:cs typeface="Times New Roman" pitchFamily="18" charset="0"/>
              </a:rPr>
              <a:t>nhắc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nhở</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hạn</a:t>
            </a:r>
            <a:endParaRPr lang="en-US" dirty="0">
              <a:latin typeface="Times New Roman" pitchFamily="18" charset="0"/>
              <a:cs typeface="Times New Roman" pitchFamily="18" charset="0"/>
            </a:endParaRPr>
          </a:p>
        </p:txBody>
      </p:sp>
      <p:sp>
        <p:nvSpPr>
          <p:cNvPr id="17421" name="TextBox 17420"/>
          <p:cNvSpPr txBox="1"/>
          <p:nvPr/>
        </p:nvSpPr>
        <p:spPr>
          <a:xfrm>
            <a:off x="4706329" y="1844824"/>
            <a:ext cx="4136838" cy="1200329"/>
          </a:xfrm>
          <a:prstGeom prst="rect">
            <a:avLst/>
          </a:prstGeom>
          <a:noFill/>
        </p:spPr>
        <p:txBody>
          <a:bodyPr wrap="none" rtlCol="0">
            <a:spAutoFit/>
          </a:bodyPr>
          <a:lstStyle/>
          <a:p>
            <a:pPr marL="285750" indent="-285750">
              <a:buClr>
                <a:schemeClr val="accent6">
                  <a:lumMod val="75000"/>
                </a:schemeClr>
              </a:buClr>
              <a:buFont typeface="Wingdings" pitchFamily="2" charset="2"/>
              <a:buChar char="§"/>
            </a:pP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nối</a:t>
            </a:r>
            <a:r>
              <a:rPr lang="en-US" dirty="0" smtClean="0">
                <a:latin typeface="Times New Roman" pitchFamily="18" charset="0"/>
                <a:cs typeface="Times New Roman" pitchFamily="18" charset="0"/>
              </a:rPr>
              <a:t>: SMPP, API, WEB</a:t>
            </a:r>
          </a:p>
          <a:p>
            <a:pPr marL="285750" indent="-285750">
              <a:buClr>
                <a:schemeClr val="accent6">
                  <a:lumMod val="75000"/>
                </a:schemeClr>
              </a:buClr>
              <a:buFont typeface="Wingdings" pitchFamily="2" charset="2"/>
              <a:buChar char="§"/>
            </a:pPr>
            <a:r>
              <a:rPr lang="en-US" dirty="0" err="1" smtClean="0">
                <a:latin typeface="Times New Roman" pitchFamily="18" charset="0"/>
                <a:cs typeface="Times New Roman" pitchFamily="18" charset="0"/>
              </a:rPr>
              <a:t>Cập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lượng</a:t>
            </a:r>
            <a:r>
              <a:rPr lang="en-US" dirty="0" smtClean="0">
                <a:latin typeface="Times New Roman" pitchFamily="18" charset="0"/>
                <a:cs typeface="Times New Roman" pitchFamily="18" charset="0"/>
              </a:rPr>
              <a:t> online</a:t>
            </a:r>
          </a:p>
          <a:p>
            <a:pPr marL="285750" indent="-285750">
              <a:buClr>
                <a:schemeClr val="accent6">
                  <a:lumMod val="75000"/>
                </a:schemeClr>
              </a:buClr>
              <a:buFont typeface="Wingdings" pitchFamily="2" charset="2"/>
              <a:buChar char="§"/>
            </a:pPr>
            <a:r>
              <a:rPr lang="en-US" dirty="0" smtClean="0">
                <a:latin typeface="Times New Roman" pitchFamily="18" charset="0"/>
                <a:cs typeface="Times New Roman" pitchFamily="18" charset="0"/>
              </a:rPr>
              <a:t>HT </a:t>
            </a:r>
            <a:r>
              <a:rPr lang="en-US" dirty="0" err="1" smtClean="0">
                <a:latin typeface="Times New Roman" pitchFamily="18" charset="0"/>
                <a:cs typeface="Times New Roman" pitchFamily="18" charset="0"/>
              </a:rPr>
              <a:t>trả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acc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hạn</a:t>
            </a:r>
            <a:endParaRPr lang="en-US" dirty="0" smtClean="0">
              <a:latin typeface="Times New Roman" pitchFamily="18" charset="0"/>
              <a:cs typeface="Times New Roman" pitchFamily="18" charset="0"/>
            </a:endParaRPr>
          </a:p>
          <a:p>
            <a:pPr marL="285750" indent="-285750">
              <a:buClr>
                <a:schemeClr val="accent6">
                  <a:lumMod val="75000"/>
                </a:schemeClr>
              </a:buClr>
              <a:buFont typeface="Wingdings" pitchFamily="2" charset="2"/>
              <a:buChar char="§"/>
            </a:pPr>
            <a:r>
              <a:rPr lang="en-US" dirty="0" smtClean="0">
                <a:latin typeface="Times New Roman" pitchFamily="18" charset="0"/>
                <a:cs typeface="Times New Roman" pitchFamily="18" charset="0"/>
              </a:rPr>
              <a:t>HT </a:t>
            </a:r>
            <a:r>
              <a:rPr lang="en-US" dirty="0" err="1" smtClean="0">
                <a:latin typeface="Times New Roman" pitchFamily="18" charset="0"/>
                <a:cs typeface="Times New Roman" pitchFamily="18" charset="0"/>
              </a:rPr>
              <a:t>trả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gửi</a:t>
            </a:r>
            <a:r>
              <a:rPr lang="en-US" dirty="0" smtClean="0">
                <a:latin typeface="Times New Roman" pitchFamily="18" charset="0"/>
                <a:cs typeface="Times New Roman" pitchFamily="18" charset="0"/>
              </a:rPr>
              <a:t> mail </a:t>
            </a:r>
            <a:r>
              <a:rPr lang="en-US" dirty="0" err="1" smtClean="0">
                <a:latin typeface="Times New Roman" pitchFamily="18" charset="0"/>
                <a:cs typeface="Times New Roman" pitchFamily="18" charset="0"/>
              </a:rPr>
              <a:t>cảnh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Yêu</a:t>
            </a:r>
            <a:r>
              <a:rPr lang="en-US" altLang="en-US" dirty="0"/>
              <a:t> </a:t>
            </a:r>
            <a:r>
              <a:rPr lang="en-US" altLang="en-US" dirty="0" err="1"/>
              <a:t>cầu</a:t>
            </a:r>
            <a:r>
              <a:rPr lang="en-US" altLang="en-US" dirty="0"/>
              <a:t> </a:t>
            </a:r>
            <a:r>
              <a:rPr lang="en-US" altLang="en-US" dirty="0" err="1"/>
              <a:t>cần</a:t>
            </a:r>
            <a:r>
              <a:rPr lang="en-US" altLang="en-US" dirty="0"/>
              <a:t> </a:t>
            </a:r>
            <a:r>
              <a:rPr lang="en-US" altLang="en-US" dirty="0" err="1"/>
              <a:t>đáp</a:t>
            </a:r>
            <a:r>
              <a:rPr lang="en-US" altLang="en-US" dirty="0"/>
              <a:t> </a:t>
            </a:r>
            <a:r>
              <a:rPr lang="en-US" altLang="en-US" dirty="0" err="1"/>
              <a:t>ứng</a:t>
            </a:r>
            <a:endParaRPr lang="en-US" dirty="0"/>
          </a:p>
        </p:txBody>
      </p:sp>
      <p:sp>
        <p:nvSpPr>
          <p:cNvPr id="4" name="Footer Placeholder 3"/>
          <p:cNvSpPr>
            <a:spLocks noGrp="1"/>
          </p:cNvSpPr>
          <p:nvPr>
            <p:ph type="ftr" sz="quarter" idx="10"/>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1"/>
          </p:nvPr>
        </p:nvSpPr>
        <p:spPr/>
        <p:txBody>
          <a:bodyPr/>
          <a:lstStyle/>
          <a:p>
            <a:fld id="{C5BC32AC-4098-4AF4-8D3D-E3AB7F2517AA}" type="slidenum">
              <a:rPr lang="en-US" altLang="en-US" smtClean="0"/>
              <a:pPr/>
              <a:t>14</a:t>
            </a:fld>
            <a:endParaRPr lang="en-US" altLang="en-US"/>
          </a:p>
        </p:txBody>
      </p:sp>
      <p:graphicFrame>
        <p:nvGraphicFramePr>
          <p:cNvPr id="11" name="Diagram 10"/>
          <p:cNvGraphicFramePr/>
          <p:nvPr>
            <p:extLst>
              <p:ext uri="{D42A27DB-BD31-4B8C-83A1-F6EECF244321}">
                <p14:modId xmlns:p14="http://schemas.microsoft.com/office/powerpoint/2010/main" val="1538537"/>
              </p:ext>
            </p:extLst>
          </p:nvPr>
        </p:nvGraphicFramePr>
        <p:xfrm>
          <a:off x="395536" y="980728"/>
          <a:ext cx="7704856"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9429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Yêu</a:t>
            </a:r>
            <a:r>
              <a:rPr lang="en-US" altLang="en-US" dirty="0"/>
              <a:t> </a:t>
            </a:r>
            <a:r>
              <a:rPr lang="en-US" altLang="en-US" dirty="0" err="1"/>
              <a:t>cầu</a:t>
            </a:r>
            <a:r>
              <a:rPr lang="en-US" altLang="en-US" dirty="0"/>
              <a:t> </a:t>
            </a:r>
            <a:r>
              <a:rPr lang="en-US" altLang="en-US" dirty="0" err="1"/>
              <a:t>cần</a:t>
            </a:r>
            <a:r>
              <a:rPr lang="en-US" altLang="en-US" dirty="0"/>
              <a:t> </a:t>
            </a:r>
            <a:r>
              <a:rPr lang="en-US" altLang="en-US" dirty="0" err="1"/>
              <a:t>đáp</a:t>
            </a:r>
            <a:r>
              <a:rPr lang="en-US" altLang="en-US" dirty="0"/>
              <a:t> </a:t>
            </a:r>
            <a:r>
              <a:rPr lang="en-US" altLang="en-US" dirty="0" err="1"/>
              <a:t>ứng</a:t>
            </a:r>
            <a:endParaRPr lang="en-US" dirty="0"/>
          </a:p>
        </p:txBody>
      </p:sp>
      <p:sp>
        <p:nvSpPr>
          <p:cNvPr id="4" name="Footer Placeholder 3"/>
          <p:cNvSpPr>
            <a:spLocks noGrp="1"/>
          </p:cNvSpPr>
          <p:nvPr>
            <p:ph type="ftr" sz="quarter" idx="10"/>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1"/>
          </p:nvPr>
        </p:nvSpPr>
        <p:spPr/>
        <p:txBody>
          <a:bodyPr/>
          <a:lstStyle/>
          <a:p>
            <a:fld id="{C5BC32AC-4098-4AF4-8D3D-E3AB7F2517AA}" type="slidenum">
              <a:rPr lang="en-US" altLang="en-US" smtClean="0"/>
              <a:pPr/>
              <a:t>15</a:t>
            </a:fld>
            <a:endParaRPr lang="en-US"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8072076" cy="4623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23528" y="836712"/>
            <a:ext cx="8905778"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8. </a:t>
            </a:r>
            <a:r>
              <a:rPr lang="en-US" sz="2400" b="1" dirty="0" err="1" smtClean="0">
                <a:latin typeface="Times New Roman" pitchFamily="18" charset="0"/>
                <a:cs typeface="Times New Roman" pitchFamily="18" charset="0"/>
              </a:rPr>
              <a:t>Xây</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dựng</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kênh</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phân</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phối</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để</a:t>
            </a:r>
            <a:r>
              <a:rPr lang="en-US" sz="2400" b="1" dirty="0" smtClean="0">
                <a:latin typeface="Times New Roman" pitchFamily="18" charset="0"/>
                <a:cs typeface="Times New Roman" pitchFamily="18" charset="0"/>
              </a:rPr>
              <a:t> CTKV </a:t>
            </a:r>
            <a:r>
              <a:rPr lang="en-US" sz="2400" b="1" dirty="0" err="1" smtClean="0">
                <a:latin typeface="Times New Roman" pitchFamily="18" charset="0"/>
                <a:cs typeface="Times New Roman" pitchFamily="18" charset="0"/>
              </a:rPr>
              <a:t>triển</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trai</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bán</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dịch</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vụ</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513125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Yêu</a:t>
            </a:r>
            <a:r>
              <a:rPr lang="en-US" altLang="en-US" dirty="0"/>
              <a:t> </a:t>
            </a:r>
            <a:r>
              <a:rPr lang="en-US" altLang="en-US" dirty="0" err="1"/>
              <a:t>cầu</a:t>
            </a:r>
            <a:r>
              <a:rPr lang="en-US" altLang="en-US" dirty="0"/>
              <a:t> </a:t>
            </a:r>
            <a:r>
              <a:rPr lang="en-US" altLang="en-US" dirty="0" err="1"/>
              <a:t>cần</a:t>
            </a:r>
            <a:r>
              <a:rPr lang="en-US" altLang="en-US" dirty="0"/>
              <a:t> </a:t>
            </a:r>
            <a:r>
              <a:rPr lang="en-US" altLang="en-US" dirty="0" err="1"/>
              <a:t>đáp</a:t>
            </a:r>
            <a:r>
              <a:rPr lang="en-US" altLang="en-US" dirty="0"/>
              <a:t> </a:t>
            </a:r>
            <a:r>
              <a:rPr lang="en-US" altLang="en-US" dirty="0" err="1"/>
              <a:t>ứng</a:t>
            </a:r>
            <a:endParaRPr lang="en-US" dirty="0"/>
          </a:p>
        </p:txBody>
      </p:sp>
      <p:sp>
        <p:nvSpPr>
          <p:cNvPr id="3" name="Content Placeholder 2"/>
          <p:cNvSpPr>
            <a:spLocks noGrp="1"/>
          </p:cNvSpPr>
          <p:nvPr>
            <p:ph idx="1"/>
          </p:nvPr>
        </p:nvSpPr>
        <p:spPr/>
        <p:txBody>
          <a:bodyPr/>
          <a:lstStyle/>
          <a:p>
            <a:pPr marL="0" indent="0">
              <a:buNone/>
            </a:pPr>
            <a:r>
              <a:rPr lang="en-US" sz="2800" b="1" dirty="0" smtClean="0">
                <a:latin typeface="Times New Roman" pitchFamily="18" charset="0"/>
                <a:cs typeface="Times New Roman" pitchFamily="18" charset="0"/>
              </a:rPr>
              <a:t>9. </a:t>
            </a:r>
            <a:r>
              <a:rPr lang="en-US" sz="2800" b="1" dirty="0" err="1" smtClean="0">
                <a:latin typeface="Times New Roman" pitchFamily="18" charset="0"/>
                <a:cs typeface="Times New Roman" pitchFamily="18" charset="0"/>
              </a:rPr>
              <a:t>Quản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lý</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BlackList</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theo</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Brandname</a:t>
            </a:r>
            <a:endParaRPr lang="en-US" sz="2800" b="1" dirty="0" smtClean="0">
              <a:latin typeface="Times New Roman" pitchFamily="18" charset="0"/>
              <a:cs typeface="Times New Roman" pitchFamily="18" charset="0"/>
            </a:endParaRPr>
          </a:p>
          <a:p>
            <a:pPr marL="0" indent="0">
              <a:buNone/>
            </a:pPr>
            <a:endParaRPr lang="en-US" sz="2800" b="1" dirty="0">
              <a:latin typeface="Times New Roman" pitchFamily="18" charset="0"/>
              <a:cs typeface="Times New Roman" pitchFamily="18" charset="0"/>
            </a:endParaRPr>
          </a:p>
        </p:txBody>
      </p:sp>
      <p:sp>
        <p:nvSpPr>
          <p:cNvPr id="4" name="Footer Placeholder 3"/>
          <p:cNvSpPr>
            <a:spLocks noGrp="1"/>
          </p:cNvSpPr>
          <p:nvPr>
            <p:ph type="ftr" sz="quarter" idx="10"/>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1"/>
          </p:nvPr>
        </p:nvSpPr>
        <p:spPr/>
        <p:txBody>
          <a:bodyPr/>
          <a:lstStyle/>
          <a:p>
            <a:fld id="{C5BC32AC-4098-4AF4-8D3D-E3AB7F2517AA}" type="slidenum">
              <a:rPr lang="en-US" altLang="en-US" smtClean="0"/>
              <a:pPr/>
              <a:t>16</a:t>
            </a:fld>
            <a:endParaRPr lang="en-US" altLang="en-US"/>
          </a:p>
        </p:txBody>
      </p:sp>
      <p:graphicFrame>
        <p:nvGraphicFramePr>
          <p:cNvPr id="7" name="Diagram 6"/>
          <p:cNvGraphicFramePr/>
          <p:nvPr>
            <p:extLst>
              <p:ext uri="{D42A27DB-BD31-4B8C-83A1-F6EECF244321}">
                <p14:modId xmlns:p14="http://schemas.microsoft.com/office/powerpoint/2010/main" val="1980089554"/>
              </p:ext>
            </p:extLst>
          </p:nvPr>
        </p:nvGraphicFramePr>
        <p:xfrm>
          <a:off x="827584" y="1772816"/>
          <a:ext cx="686442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5622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57313" y="76200"/>
            <a:ext cx="7467600" cy="533400"/>
          </a:xfrm>
        </p:spPr>
        <p:txBody>
          <a:bodyPr/>
          <a:lstStyle/>
          <a:p>
            <a:pPr fontAlgn="base">
              <a:spcAft>
                <a:spcPct val="0"/>
              </a:spcAft>
            </a:pPr>
            <a:r>
              <a:rPr lang="en-US" altLang="en-US" dirty="0" err="1"/>
              <a:t>Yêu</a:t>
            </a:r>
            <a:r>
              <a:rPr lang="en-US" altLang="en-US" dirty="0"/>
              <a:t> </a:t>
            </a:r>
            <a:r>
              <a:rPr lang="en-US" altLang="en-US" dirty="0" err="1"/>
              <a:t>cầu</a:t>
            </a:r>
            <a:r>
              <a:rPr lang="en-US" altLang="en-US" dirty="0"/>
              <a:t> </a:t>
            </a:r>
            <a:r>
              <a:rPr lang="en-US" altLang="en-US" dirty="0" err="1"/>
              <a:t>cần</a:t>
            </a:r>
            <a:r>
              <a:rPr lang="en-US" altLang="en-US" dirty="0"/>
              <a:t> </a:t>
            </a:r>
            <a:r>
              <a:rPr lang="en-US" altLang="en-US" dirty="0" err="1"/>
              <a:t>đáp</a:t>
            </a:r>
            <a:r>
              <a:rPr lang="en-US" altLang="en-US" dirty="0"/>
              <a:t> </a:t>
            </a:r>
            <a:r>
              <a:rPr lang="en-US" altLang="en-US" dirty="0" err="1"/>
              <a:t>ứng</a:t>
            </a:r>
            <a:endParaRPr lang="en-US" altLang="en-US" dirty="0" smtClean="0"/>
          </a:p>
        </p:txBody>
      </p:sp>
      <p:sp>
        <p:nvSpPr>
          <p:cNvPr id="22531" name="Content Placeholder 2"/>
          <p:cNvSpPr>
            <a:spLocks noGrp="1"/>
          </p:cNvSpPr>
          <p:nvPr>
            <p:ph idx="1"/>
          </p:nvPr>
        </p:nvSpPr>
        <p:spPr>
          <a:xfrm>
            <a:off x="838200" y="836613"/>
            <a:ext cx="7848600" cy="5289550"/>
          </a:xfrm>
        </p:spPr>
        <p:txBody>
          <a:bodyPr/>
          <a:lstStyle/>
          <a:p>
            <a:pPr lvl="0"/>
            <a:r>
              <a:rPr lang="en-US" sz="2200" b="1" dirty="0" smtClean="0">
                <a:latin typeface="Times New Roman" pitchFamily="18" charset="0"/>
                <a:cs typeface="Times New Roman" pitchFamily="18" charset="0"/>
              </a:rPr>
              <a:t>10. </a:t>
            </a:r>
            <a:r>
              <a:rPr lang="en-US" sz="2200" b="1" dirty="0" err="1" smtClean="0">
                <a:latin typeface="Times New Roman" pitchFamily="18" charset="0"/>
                <a:cs typeface="Times New Roman" pitchFamily="18" charset="0"/>
              </a:rPr>
              <a:t>Các</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chức</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năng</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báo</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cáo</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thống</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kê</a:t>
            </a:r>
            <a:endParaRPr lang="en-US" sz="2200" b="1" dirty="0" smtClean="0">
              <a:latin typeface="Times New Roman" pitchFamily="18" charset="0"/>
              <a:cs typeface="Times New Roman" pitchFamily="18" charset="0"/>
            </a:endParaRPr>
          </a:p>
          <a:p>
            <a:pPr lvl="0"/>
            <a:r>
              <a:rPr lang="en-US" sz="2200" b="1" dirty="0" smtClean="0">
                <a:latin typeface="Times New Roman" pitchFamily="18" charset="0"/>
                <a:cs typeface="Times New Roman" pitchFamily="18" charset="0"/>
              </a:rPr>
              <a:t>11. </a:t>
            </a:r>
            <a:r>
              <a:rPr lang="en-US" sz="2200" b="1" dirty="0" err="1" smtClean="0">
                <a:latin typeface="Times New Roman" pitchFamily="18" charset="0"/>
                <a:cs typeface="Times New Roman" pitchFamily="18" charset="0"/>
              </a:rPr>
              <a:t>Các</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chức</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năng</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đối</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soát</a:t>
            </a:r>
            <a:endParaRPr lang="en-US" sz="2200" b="1" dirty="0" smtClean="0">
              <a:latin typeface="Times New Roman" pitchFamily="18" charset="0"/>
              <a:cs typeface="Times New Roman" pitchFamily="18" charset="0"/>
            </a:endParaRPr>
          </a:p>
          <a:p>
            <a:pPr lvl="0"/>
            <a:r>
              <a:rPr lang="en-US" sz="2200" b="1" dirty="0" smtClean="0">
                <a:latin typeface="Times New Roman" pitchFamily="18" charset="0"/>
                <a:cs typeface="Times New Roman" pitchFamily="18" charset="0"/>
              </a:rPr>
              <a:t>12. </a:t>
            </a:r>
            <a:r>
              <a:rPr lang="en-US" sz="2200" b="1" dirty="0" err="1" smtClean="0">
                <a:latin typeface="Times New Roman" pitchFamily="18" charset="0"/>
                <a:cs typeface="Times New Roman" pitchFamily="18" charset="0"/>
              </a:rPr>
              <a:t>Các</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chức</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năng</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quản</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trị</a:t>
            </a:r>
            <a:endParaRPr lang="en-US" sz="2200" b="1" dirty="0" smtClean="0">
              <a:latin typeface="Times New Roman" pitchFamily="18" charset="0"/>
              <a:cs typeface="Times New Roman" pitchFamily="18" charset="0"/>
            </a:endParaRPr>
          </a:p>
          <a:p>
            <a:pPr lvl="0"/>
            <a:r>
              <a:rPr lang="en-US" sz="2200" b="1" dirty="0" smtClean="0">
                <a:latin typeface="Times New Roman" pitchFamily="18" charset="0"/>
                <a:cs typeface="Times New Roman" pitchFamily="18" charset="0"/>
              </a:rPr>
              <a:t>13. </a:t>
            </a:r>
            <a:r>
              <a:rPr lang="en-US" sz="2200" b="1" dirty="0" err="1" smtClean="0">
                <a:latin typeface="Times New Roman" pitchFamily="18" charset="0"/>
                <a:cs typeface="Times New Roman" pitchFamily="18" charset="0"/>
              </a:rPr>
              <a:t>Các</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chức</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năng</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tiến</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trình</a:t>
            </a:r>
            <a:endParaRPr lang="en-US" sz="2200" b="1" dirty="0">
              <a:latin typeface="Times New Roman" pitchFamily="18" charset="0"/>
              <a:cs typeface="Times New Roman" pitchFamily="18" charset="0"/>
            </a:endParaRPr>
          </a:p>
          <a:p>
            <a:pPr marL="457200" lvl="1" indent="0">
              <a:buNone/>
            </a:pPr>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marL="914400" lvl="2" indent="0" algn="just" eaLnBrk="1" hangingPunct="1">
              <a:buFont typeface="Wingdings" pitchFamily="2" charset="2"/>
              <a:buNone/>
            </a:pPr>
            <a:endParaRPr lang="en-US" altLang="en-US" sz="2200" dirty="0" smtClean="0">
              <a:latin typeface="Times New Roman" panose="02020603050405020304" pitchFamily="18" charset="0"/>
              <a:cs typeface="Times New Roman" panose="02020603050405020304" pitchFamily="18" charset="0"/>
            </a:endParaRPr>
          </a:p>
          <a:p>
            <a:pPr lvl="1" eaLnBrk="1" hangingPunct="1"/>
            <a:endParaRPr lang="en-US" altLang="en-US" dirty="0" smtClean="0">
              <a:latin typeface="Times New Roman" panose="02020603050405020304" pitchFamily="18" charset="0"/>
              <a:cs typeface="Times New Roman" panose="02020603050405020304" pitchFamily="18" charset="0"/>
            </a:endParaRPr>
          </a:p>
        </p:txBody>
      </p:sp>
      <p:sp>
        <p:nvSpPr>
          <p:cNvPr id="22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253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13521A-2AAC-42DF-9D16-4A3CAECC9E5C}" type="slidenum">
              <a:rPr lang="en-US" altLang="en-US">
                <a:solidFill>
                  <a:schemeClr val="bg1"/>
                </a:solidFill>
                <a:latin typeface="Times New Roman" panose="02020603050405020304" pitchFamily="18" charset="0"/>
                <a:cs typeface="Times New Roman" panose="02020603050405020304" pitchFamily="18" charset="0"/>
              </a:rPr>
              <a:pPr eaLnBrk="1" hangingPunct="1"/>
              <a:t>17</a:t>
            </a:fld>
            <a:endParaRPr lang="en-US" alt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310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Times New Roman" pitchFamily="18" charset="0"/>
                <a:cs typeface="Times New Roman" pitchFamily="18" charset="0"/>
              </a:rPr>
              <a:t>KẾ HOẠCH TRIỂN KHAI</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880B827-DC80-4F0A-A726-30F8C08259E9}" type="datetime1">
              <a:rPr lang="en-US" smtClean="0"/>
              <a:t>2017-01-13</a:t>
            </a:fld>
            <a:endParaRPr lang="en-US" dirty="0"/>
          </a:p>
        </p:txBody>
      </p:sp>
      <p:sp>
        <p:nvSpPr>
          <p:cNvPr id="5" name="Footer Placeholder 4"/>
          <p:cNvSpPr>
            <a:spLocks noGrp="1"/>
          </p:cNvSpPr>
          <p:nvPr>
            <p:ph type="ftr" sz="quarter" idx="11"/>
          </p:nvPr>
        </p:nvSpPr>
        <p:spPr>
          <a:xfrm>
            <a:off x="1403648" y="6480175"/>
            <a:ext cx="5544616" cy="365125"/>
          </a:xfrm>
        </p:spPr>
        <p:txBody>
          <a:bodyPr/>
          <a:lstStyle/>
          <a:p>
            <a:pPr>
              <a:defRPr/>
            </a:pPr>
            <a:r>
              <a:rPr lang="en-US" dirty="0" err="1" smtClean="0"/>
              <a:t>Công</a:t>
            </a:r>
            <a:r>
              <a:rPr lang="en-US" dirty="0" smtClean="0"/>
              <a:t> </a:t>
            </a:r>
            <a:r>
              <a:rPr lang="en-US" dirty="0" err="1" smtClean="0"/>
              <a:t>ty</a:t>
            </a:r>
            <a:r>
              <a:rPr lang="en-US" dirty="0" smtClean="0"/>
              <a:t> </a:t>
            </a:r>
            <a:r>
              <a:rPr lang="en-US" dirty="0" err="1" smtClean="0"/>
              <a:t>cổ</a:t>
            </a:r>
            <a:r>
              <a:rPr lang="en-US" dirty="0" smtClean="0"/>
              <a:t> </a:t>
            </a:r>
            <a:r>
              <a:rPr lang="en-US" dirty="0" err="1" smtClean="0"/>
              <a:t>phần</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tài</a:t>
            </a:r>
            <a:r>
              <a:rPr lang="en-US" dirty="0" smtClean="0"/>
              <a:t> </a:t>
            </a:r>
            <a:r>
              <a:rPr lang="en-US" dirty="0" err="1" smtClean="0"/>
              <a:t>chính</a:t>
            </a:r>
            <a:r>
              <a:rPr lang="en-US" dirty="0" smtClean="0"/>
              <a:t> </a:t>
            </a:r>
            <a:r>
              <a:rPr lang="en-US" dirty="0" err="1" smtClean="0"/>
              <a:t>viễn</a:t>
            </a:r>
            <a:r>
              <a:rPr lang="en-US" dirty="0" smtClean="0"/>
              <a:t> </a:t>
            </a:r>
            <a:r>
              <a:rPr lang="en-US" dirty="0" err="1" smtClean="0"/>
              <a:t>thông</a:t>
            </a:r>
            <a:r>
              <a:rPr lang="en-US" dirty="0" smtClean="0"/>
              <a:t> FTL</a:t>
            </a:r>
            <a:endParaRPr lang="en-US" dirty="0"/>
          </a:p>
        </p:txBody>
      </p:sp>
      <p:sp>
        <p:nvSpPr>
          <p:cNvPr id="6" name="Slide Number Placeholder 5"/>
          <p:cNvSpPr>
            <a:spLocks noGrp="1"/>
          </p:cNvSpPr>
          <p:nvPr>
            <p:ph type="sldNum" sz="quarter" idx="12"/>
          </p:nvPr>
        </p:nvSpPr>
        <p:spPr/>
        <p:txBody>
          <a:bodyPr/>
          <a:lstStyle/>
          <a:p>
            <a:fld id="{3FE3DFB7-4D37-4855-85F4-9185154CE2F5}" type="slidenum">
              <a:rPr lang="en-US" altLang="en-US" smtClean="0"/>
              <a:pPr/>
              <a:t>18</a:t>
            </a:fld>
            <a:endParaRPr lang="en-US" altLang="en-US" dirty="0"/>
          </a:p>
        </p:txBody>
      </p:sp>
    </p:spTree>
    <p:extLst>
      <p:ext uri="{BB962C8B-B14F-4D97-AF65-F5344CB8AC3E}">
        <p14:creationId xmlns:p14="http://schemas.microsoft.com/office/powerpoint/2010/main" val="3459675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5"/>
          <p:cNvSpPr>
            <a:spLocks noGrp="1"/>
          </p:cNvSpPr>
          <p:nvPr>
            <p:ph type="title"/>
          </p:nvPr>
        </p:nvSpPr>
        <p:spPr>
          <a:xfrm>
            <a:off x="1447800" y="30163"/>
            <a:ext cx="7467600" cy="579437"/>
          </a:xfrm>
        </p:spPr>
        <p:txBody>
          <a:bodyPr/>
          <a:lstStyle/>
          <a:p>
            <a:pPr fontAlgn="base">
              <a:spcAft>
                <a:spcPct val="0"/>
              </a:spcAft>
            </a:pPr>
            <a:r>
              <a:rPr lang="en-US" altLang="en-US" dirty="0" err="1" smtClean="0"/>
              <a:t>Kế</a:t>
            </a:r>
            <a:r>
              <a:rPr lang="en-US" altLang="en-US" dirty="0" smtClean="0"/>
              <a:t> </a:t>
            </a:r>
            <a:r>
              <a:rPr lang="en-US" altLang="en-US" dirty="0" err="1" smtClean="0"/>
              <a:t>hoạch</a:t>
            </a:r>
            <a:r>
              <a:rPr lang="en-US" altLang="en-US" dirty="0" smtClean="0"/>
              <a:t> </a:t>
            </a:r>
            <a:r>
              <a:rPr lang="en-US" altLang="en-US" dirty="0" err="1" smtClean="0"/>
              <a:t>triển</a:t>
            </a:r>
            <a:r>
              <a:rPr lang="en-US" altLang="en-US" dirty="0" smtClean="0"/>
              <a:t> </a:t>
            </a:r>
            <a:r>
              <a:rPr lang="en-US" altLang="en-US" dirty="0" err="1" smtClean="0"/>
              <a:t>khai</a:t>
            </a:r>
            <a:r>
              <a:rPr lang="en-US" altLang="en-US" dirty="0" smtClean="0"/>
              <a:t> </a:t>
            </a:r>
            <a:r>
              <a:rPr lang="en-US" altLang="en-US" dirty="0" err="1" smtClean="0"/>
              <a:t>phần</a:t>
            </a:r>
            <a:r>
              <a:rPr lang="en-US" altLang="en-US" dirty="0" smtClean="0"/>
              <a:t> </a:t>
            </a:r>
            <a:r>
              <a:rPr lang="en-US" altLang="en-US" dirty="0" err="1" smtClean="0"/>
              <a:t>cứng</a:t>
            </a:r>
            <a:endParaRPr lang="en-US" altLang="en-US" dirty="0" smtClean="0"/>
          </a:p>
        </p:txBody>
      </p:sp>
      <p:sp>
        <p:nvSpPr>
          <p:cNvPr id="24579"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4580" name="Slide Number Placeholder 3"/>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DB528F-C1F4-4950-8A67-46D2A893BE58}" type="slidenum">
              <a:rPr lang="en-US" altLang="en-US">
                <a:solidFill>
                  <a:schemeClr val="bg1"/>
                </a:solidFill>
                <a:latin typeface="Times New Roman" panose="02020603050405020304" pitchFamily="18" charset="0"/>
                <a:cs typeface="Times New Roman" panose="02020603050405020304" pitchFamily="18" charset="0"/>
              </a:rPr>
              <a:pPr eaLnBrk="1" hangingPunct="1"/>
              <a:t>19</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8" name="Table Placeholder 7"/>
          <p:cNvGraphicFramePr>
            <a:graphicFrameLocks noGrp="1"/>
          </p:cNvGraphicFramePr>
          <p:nvPr>
            <p:ph type="tbl" sz="quarter" idx="13"/>
            <p:extLst>
              <p:ext uri="{D42A27DB-BD31-4B8C-83A1-F6EECF244321}">
                <p14:modId xmlns:p14="http://schemas.microsoft.com/office/powerpoint/2010/main" val="15501859"/>
              </p:ext>
            </p:extLst>
          </p:nvPr>
        </p:nvGraphicFramePr>
        <p:xfrm>
          <a:off x="395288" y="1177394"/>
          <a:ext cx="8425184" cy="4051806"/>
        </p:xfrm>
        <a:graphic>
          <a:graphicData uri="http://schemas.openxmlformats.org/drawingml/2006/table">
            <a:tbl>
              <a:tblPr/>
              <a:tblGrid>
                <a:gridCol w="1873250"/>
                <a:gridCol w="1727200"/>
                <a:gridCol w="1512887"/>
                <a:gridCol w="3311847"/>
              </a:tblGrid>
              <a:tr h="554038">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Giai</a:t>
                      </a:r>
                      <a:r>
                        <a:rPr kumimoji="0" lang="en-US" altLang="en-US"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đoạn</a:t>
                      </a:r>
                      <a:endParaRPr kumimoji="0" lang="en-US" altLang="en-US"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endParaRPr>
                    </a:p>
                  </a:txBody>
                  <a:tcPr marL="91443" marR="91443"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Ngày bắt đầu</a:t>
                      </a:r>
                    </a:p>
                  </a:txBody>
                  <a:tcPr marL="91443" marR="91443"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Ngày kết thúc</a:t>
                      </a:r>
                    </a:p>
                  </a:txBody>
                  <a:tcPr marL="91443" marR="91443"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Sản</a:t>
                      </a:r>
                      <a:r>
                        <a:rPr kumimoji="0" lang="en-US" altLang="en-US"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phẩm</a:t>
                      </a:r>
                      <a:endParaRPr kumimoji="0" lang="en-US" altLang="en-US"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endParaRPr>
                    </a:p>
                  </a:txBody>
                  <a:tcPr marL="91443" marR="91443"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749300">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Hợp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đồng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cung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câp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cứng</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29/12/2016</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06/01/2017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Hợp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đồng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cung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cấp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cứng</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66713">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Đặt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hàng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bàn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giao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hàng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hóa</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07/01/2017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25/01/2017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Hàng</a:t>
                      </a:r>
                      <a:r>
                        <a:rPr kumimoji="0" lang="en-US" altLang="en-US" sz="1800" b="0"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hóa</a:t>
                      </a:r>
                      <a:r>
                        <a:rPr kumimoji="0" lang="en-US" altLang="en-US" sz="1800" b="0"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được</a:t>
                      </a:r>
                      <a:r>
                        <a:rPr kumimoji="0" lang="en-US" altLang="en-US" sz="1800" b="0"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bàn</a:t>
                      </a:r>
                      <a:r>
                        <a:rPr kumimoji="0" lang="en-US" altLang="en-US" sz="1800" b="0"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giao</a:t>
                      </a:r>
                      <a:r>
                        <a:rPr kumimoji="0" lang="en-US" altLang="en-US" sz="1800" b="0"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cho</a:t>
                      </a:r>
                      <a:r>
                        <a:rPr kumimoji="0" lang="en-US" altLang="en-US" sz="1800" b="0"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SunViet</a:t>
                      </a:r>
                      <a:endParaRPr kumimoji="0" lang="en-US" altLang="en-US" sz="1800" b="0"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4548">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Khảo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sát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địa</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điểm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lắt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đặt</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26/01/2017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01/02/2017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Biên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khảo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sát</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93713">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Triển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khai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lắp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đặt</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02/12/2017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05/02/2017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Hệ</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thống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cứng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đã</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được</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lắp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đặt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theo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mô</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hình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triển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khai</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93713">
                <a:tc>
                  <a:txBody>
                    <a:body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Nghiệm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thu</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06/02/2017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10/02/2017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Biên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nghiệm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kỹ</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thuật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cứng</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4051316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447800" y="30163"/>
            <a:ext cx="7467600" cy="579437"/>
          </a:xfrm>
        </p:spPr>
        <p:txBody>
          <a:bodyPr/>
          <a:lstStyle/>
          <a:p>
            <a:pPr fontAlgn="base">
              <a:spcAft>
                <a:spcPct val="0"/>
              </a:spcAft>
            </a:pPr>
            <a:r>
              <a:rPr lang="en-US" altLang="en-US" sz="3600" dirty="0" err="1" smtClean="0">
                <a:latin typeface="Times New Roman" pitchFamily="18" charset="0"/>
                <a:cs typeface="Times New Roman" pitchFamily="18" charset="0"/>
              </a:rPr>
              <a:t>Tổng</a:t>
            </a:r>
            <a:r>
              <a:rPr lang="en-US" altLang="en-US" sz="3600" dirty="0" smtClean="0">
                <a:latin typeface="Times New Roman" pitchFamily="18" charset="0"/>
                <a:cs typeface="Times New Roman" pitchFamily="18" charset="0"/>
              </a:rPr>
              <a:t> </a:t>
            </a:r>
            <a:r>
              <a:rPr lang="en-US" altLang="en-US" sz="3600" dirty="0" err="1" smtClean="0">
                <a:latin typeface="Times New Roman" pitchFamily="18" charset="0"/>
                <a:cs typeface="Times New Roman" pitchFamily="18" charset="0"/>
              </a:rPr>
              <a:t>quan</a:t>
            </a:r>
            <a:endParaRPr lang="en-US" altLang="en-US" sz="3600" dirty="0" smtClean="0">
              <a:latin typeface="Times New Roman" pitchFamily="18" charset="0"/>
              <a:cs typeface="Times New Roman" pitchFamily="18" charset="0"/>
            </a:endParaRPr>
          </a:p>
        </p:txBody>
      </p:sp>
      <p:sp>
        <p:nvSpPr>
          <p:cNvPr id="11267"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8C6DD5-9BE4-4174-A924-F40362A4C8F2}" type="slidenum">
              <a:rPr lang="en-US" altLang="en-US">
                <a:solidFill>
                  <a:schemeClr val="bg1"/>
                </a:solidFill>
                <a:latin typeface="Times New Roman" panose="02020603050405020304" pitchFamily="18" charset="0"/>
                <a:cs typeface="Times New Roman" panose="02020603050405020304" pitchFamily="18" charset="0"/>
              </a:rPr>
              <a:pPr eaLnBrk="1" hangingPunct="1"/>
              <a:t>2</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2962615384"/>
              </p:ext>
            </p:extLst>
          </p:nvPr>
        </p:nvGraphicFramePr>
        <p:xfrm>
          <a:off x="3037696" y="175704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18"/>
          <p:cNvGrpSpPr>
            <a:grpSpLocks/>
          </p:cNvGrpSpPr>
          <p:nvPr/>
        </p:nvGrpSpPr>
        <p:grpSpPr bwMode="auto">
          <a:xfrm>
            <a:off x="107504" y="1412776"/>
            <a:ext cx="2712372" cy="2192928"/>
            <a:chOff x="357" y="1193"/>
            <a:chExt cx="1784" cy="1497"/>
          </a:xfrm>
        </p:grpSpPr>
        <p:sp>
          <p:nvSpPr>
            <p:cNvPr id="11" name="Freeform 19"/>
            <p:cNvSpPr>
              <a:spLocks/>
            </p:cNvSpPr>
            <p:nvPr/>
          </p:nvSpPr>
          <p:spPr bwMode="gray">
            <a:xfrm flipH="1">
              <a:off x="1156" y="2240"/>
              <a:ext cx="841" cy="432"/>
            </a:xfrm>
            <a:custGeom>
              <a:avLst/>
              <a:gdLst/>
              <a:ahLst/>
              <a:cxnLst>
                <a:cxn ang="0">
                  <a:pos x="0" y="166"/>
                </a:cxn>
                <a:cxn ang="0">
                  <a:pos x="58" y="173"/>
                </a:cxn>
                <a:cxn ang="0">
                  <a:pos x="297" y="32"/>
                </a:cxn>
                <a:cxn ang="0">
                  <a:pos x="289" y="8"/>
                </a:cxn>
                <a:cxn ang="0">
                  <a:pos x="223" y="26"/>
                </a:cxn>
                <a:cxn ang="0">
                  <a:pos x="0" y="166"/>
                </a:cxn>
              </a:cxnLst>
              <a:rect l="0" t="0" r="r" b="b"/>
              <a:pathLst>
                <a:path w="335" h="173">
                  <a:moveTo>
                    <a:pt x="0" y="166"/>
                  </a:moveTo>
                  <a:lnTo>
                    <a:pt x="58" y="173"/>
                  </a:lnTo>
                  <a:lnTo>
                    <a:pt x="297" y="32"/>
                  </a:lnTo>
                  <a:cubicBezTo>
                    <a:pt x="335" y="5"/>
                    <a:pt x="301" y="9"/>
                    <a:pt x="289" y="8"/>
                  </a:cubicBezTo>
                  <a:cubicBezTo>
                    <a:pt x="277" y="7"/>
                    <a:pt x="271" y="0"/>
                    <a:pt x="223" y="26"/>
                  </a:cubicBezTo>
                  <a:lnTo>
                    <a:pt x="0" y="166"/>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 name="Freeform 20"/>
            <p:cNvSpPr>
              <a:spLocks/>
            </p:cNvSpPr>
            <p:nvPr/>
          </p:nvSpPr>
          <p:spPr bwMode="gray">
            <a:xfrm>
              <a:off x="663" y="2133"/>
              <a:ext cx="882" cy="418"/>
            </a:xfrm>
            <a:custGeom>
              <a:avLst/>
              <a:gdLst/>
              <a:ahLst/>
              <a:cxnLst>
                <a:cxn ang="0">
                  <a:pos x="882" y="374"/>
                </a:cxn>
                <a:cxn ang="0">
                  <a:pos x="719" y="425"/>
                </a:cxn>
                <a:cxn ang="0">
                  <a:pos x="88" y="93"/>
                </a:cxn>
                <a:cxn ang="0">
                  <a:pos x="188" y="3"/>
                </a:cxn>
                <a:cxn ang="0">
                  <a:pos x="343" y="73"/>
                </a:cxn>
                <a:cxn ang="0">
                  <a:pos x="882" y="374"/>
                </a:cxn>
              </a:cxnLst>
              <a:rect l="0" t="0" r="r" b="b"/>
              <a:pathLst>
                <a:path w="882" h="425">
                  <a:moveTo>
                    <a:pt x="882" y="374"/>
                  </a:moveTo>
                  <a:lnTo>
                    <a:pt x="719" y="425"/>
                  </a:lnTo>
                  <a:lnTo>
                    <a:pt x="88" y="93"/>
                  </a:lnTo>
                  <a:cubicBezTo>
                    <a:pt x="0" y="23"/>
                    <a:pt x="145" y="5"/>
                    <a:pt x="188" y="3"/>
                  </a:cubicBezTo>
                  <a:cubicBezTo>
                    <a:pt x="218" y="0"/>
                    <a:pt x="221" y="8"/>
                    <a:pt x="343" y="73"/>
                  </a:cubicBezTo>
                  <a:lnTo>
                    <a:pt x="882" y="374"/>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Freeform 21"/>
            <p:cNvSpPr>
              <a:spLocks/>
            </p:cNvSpPr>
            <p:nvPr/>
          </p:nvSpPr>
          <p:spPr bwMode="gray">
            <a:xfrm>
              <a:off x="357" y="2336"/>
              <a:ext cx="748" cy="354"/>
            </a:xfrm>
            <a:custGeom>
              <a:avLst/>
              <a:gdLst/>
              <a:ahLst/>
              <a:cxnLst>
                <a:cxn ang="0">
                  <a:pos x="748" y="320"/>
                </a:cxn>
                <a:cxn ang="0">
                  <a:pos x="604" y="354"/>
                </a:cxn>
                <a:cxn ang="0">
                  <a:pos x="63" y="84"/>
                </a:cxn>
                <a:cxn ang="0">
                  <a:pos x="221" y="39"/>
                </a:cxn>
                <a:cxn ang="0">
                  <a:pos x="748" y="320"/>
                </a:cxn>
              </a:cxnLst>
              <a:rect l="0" t="0" r="r" b="b"/>
              <a:pathLst>
                <a:path w="748" h="354">
                  <a:moveTo>
                    <a:pt x="748" y="320"/>
                  </a:moveTo>
                  <a:lnTo>
                    <a:pt x="604" y="354"/>
                  </a:lnTo>
                  <a:lnTo>
                    <a:pt x="63" y="84"/>
                  </a:lnTo>
                  <a:cubicBezTo>
                    <a:pt x="0" y="31"/>
                    <a:pt x="107" y="0"/>
                    <a:pt x="221" y="39"/>
                  </a:cubicBezTo>
                  <a:lnTo>
                    <a:pt x="748" y="320"/>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4" name="Group 22"/>
            <p:cNvGrpSpPr>
              <a:grpSpLocks/>
            </p:cNvGrpSpPr>
            <p:nvPr/>
          </p:nvGrpSpPr>
          <p:grpSpPr bwMode="auto">
            <a:xfrm>
              <a:off x="827" y="1193"/>
              <a:ext cx="1314" cy="1490"/>
              <a:chOff x="313" y="2400"/>
              <a:chExt cx="1349" cy="1534"/>
            </a:xfrm>
          </p:grpSpPr>
          <p:sp>
            <p:nvSpPr>
              <p:cNvPr id="15" name="Freeform 23"/>
              <p:cNvSpPr>
                <a:spLocks/>
              </p:cNvSpPr>
              <p:nvPr/>
            </p:nvSpPr>
            <p:spPr bwMode="gray">
              <a:xfrm flipH="1">
                <a:off x="1229" y="2814"/>
                <a:ext cx="433" cy="1097"/>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solidFill>
                <a:srgbClr val="00B050"/>
              </a:solidFill>
              <a:ln w="9525">
                <a:noFill/>
                <a:round/>
                <a:headEnd/>
                <a:tailEnd/>
              </a:ln>
              <a:effectLst/>
              <a:scene3d>
                <a:camera prst="legacyPerspectiveTopLeft">
                  <a:rot lat="0" lon="20099999" rev="0"/>
                </a:camera>
                <a:lightRig rig="legacyFlat3" dir="t"/>
              </a:scene3d>
              <a:sp3d extrusionH="36500" prstMaterial="legacyPlastic">
                <a:bevelT w="13500" h="13500" prst="angle"/>
                <a:bevelB w="13500" h="13500" prst="angle"/>
                <a:extrusionClr>
                  <a:srgbClr val="5F5F5F"/>
                </a:extrusionClr>
              </a:sp3d>
            </p:spPr>
            <p:txBody>
              <a:bodyP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Freeform 24"/>
              <p:cNvSpPr>
                <a:spLocks/>
              </p:cNvSpPr>
              <p:nvPr/>
            </p:nvSpPr>
            <p:spPr bwMode="gray">
              <a:xfrm flipH="1">
                <a:off x="700" y="2400"/>
                <a:ext cx="545" cy="1380"/>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solidFill>
                <a:srgbClr val="FF0000"/>
              </a:solidFill>
              <a:ln w="9525">
                <a:noFill/>
                <a:round/>
                <a:headEnd/>
                <a:tailEnd/>
              </a:ln>
              <a:effectLst/>
              <a:scene3d>
                <a:camera prst="legacyPerspectiveTopLeft">
                  <a:rot lat="0" lon="19799999" rev="0"/>
                </a:camera>
                <a:lightRig rig="legacyFlat3" dir="t"/>
              </a:scene3d>
              <a:sp3d extrusionH="36500" prstMaterial="legacyPlastic">
                <a:bevelT w="13500" h="13500" prst="angle"/>
                <a:bevelB w="13500" h="13500" prst="angle"/>
                <a:extrusionClr>
                  <a:srgbClr val="5F5F5F"/>
                </a:extrusionClr>
              </a:sp3d>
            </p:spPr>
            <p:txBody>
              <a:bodyP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Freeform 25"/>
              <p:cNvSpPr>
                <a:spLocks/>
              </p:cNvSpPr>
              <p:nvPr/>
            </p:nvSpPr>
            <p:spPr bwMode="gray">
              <a:xfrm flipH="1">
                <a:off x="313" y="2837"/>
                <a:ext cx="433" cy="1097"/>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solidFill>
                <a:srgbClr val="00B0F0"/>
              </a:solidFill>
              <a:ln w="9525">
                <a:noFill/>
                <a:round/>
                <a:headEnd/>
                <a:tailEnd/>
              </a:ln>
              <a:effectLst/>
              <a:scene3d>
                <a:camera prst="legacyPerspectiveTopLeft">
                  <a:rot lat="0" lon="20099999" rev="0"/>
                </a:camera>
                <a:lightRig rig="legacyFlat3" dir="t"/>
              </a:scene3d>
              <a:sp3d extrusionH="36500" prstMaterial="legacyPlastic">
                <a:bevelT w="13500" h="13500" prst="angle"/>
                <a:bevelB w="13500" h="13500" prst="angle"/>
                <a:extrusionClr>
                  <a:srgbClr val="5F5F5F"/>
                </a:extrusionClr>
              </a:sp3d>
            </p:spPr>
            <p:txBody>
              <a:bodyP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6" name="TextBox 5"/>
          <p:cNvSpPr txBox="1"/>
          <p:nvPr/>
        </p:nvSpPr>
        <p:spPr>
          <a:xfrm>
            <a:off x="107504" y="3783320"/>
            <a:ext cx="2953032" cy="2308324"/>
          </a:xfrm>
          <a:prstGeom prst="rect">
            <a:avLst/>
          </a:prstGeom>
          <a:noFill/>
        </p:spPr>
        <p:txBody>
          <a:bodyPr wrap="square" rtlCol="0">
            <a:spAutoFit/>
          </a:bodyPr>
          <a:lstStyle/>
          <a:p>
            <a:pPr marL="0" lvl="1" fontAlgn="auto">
              <a:lnSpc>
                <a:spcPct val="120000"/>
              </a:lnSpc>
              <a:spcBef>
                <a:spcPts val="0"/>
              </a:spcBef>
              <a:spcAft>
                <a:spcPts val="0"/>
              </a:spcAft>
              <a:defRPr/>
            </a:pPr>
            <a:r>
              <a:rPr lang="nl-NL" sz="2400" b="1" dirty="0">
                <a:solidFill>
                  <a:srgbClr val="FF0000"/>
                </a:solidFill>
                <a:latin typeface="Times New Roman" pitchFamily="18" charset="0"/>
                <a:cs typeface="Times New Roman" pitchFamily="18" charset="0"/>
              </a:rPr>
              <a:t>Trang bị hệ thống kinh doanh </a:t>
            </a:r>
            <a:r>
              <a:rPr lang="nl-NL" sz="2400" b="1" dirty="0" smtClean="0">
                <a:solidFill>
                  <a:srgbClr val="FF0000"/>
                </a:solidFill>
                <a:latin typeface="Times New Roman" pitchFamily="18" charset="0"/>
                <a:cs typeface="Times New Roman" pitchFamily="18" charset="0"/>
              </a:rPr>
              <a:t>dịch vụ</a:t>
            </a:r>
          </a:p>
          <a:p>
            <a:pPr marL="0" lvl="1" fontAlgn="auto">
              <a:lnSpc>
                <a:spcPct val="120000"/>
              </a:lnSpc>
              <a:spcBef>
                <a:spcPts val="0"/>
              </a:spcBef>
              <a:spcAft>
                <a:spcPts val="0"/>
              </a:spcAft>
              <a:defRPr/>
            </a:pPr>
            <a:r>
              <a:rPr lang="nl-NL" sz="2400" b="1" dirty="0" smtClean="0">
                <a:solidFill>
                  <a:srgbClr val="FF0000"/>
                </a:solidFill>
                <a:latin typeface="Times New Roman" pitchFamily="18" charset="0"/>
                <a:cs typeface="Times New Roman" pitchFamily="18" charset="0"/>
              </a:rPr>
              <a:t> SMS Brandname tại </a:t>
            </a:r>
            <a:r>
              <a:rPr lang="nl-NL" sz="2400" b="1" dirty="0">
                <a:solidFill>
                  <a:srgbClr val="FF0000"/>
                </a:solidFill>
                <a:latin typeface="Times New Roman" pitchFamily="18" charset="0"/>
                <a:cs typeface="Times New Roman" pitchFamily="18" charset="0"/>
              </a:rPr>
              <a:t>Trung </a:t>
            </a:r>
            <a:r>
              <a:rPr lang="nl-NL" sz="2400" b="1" dirty="0" smtClean="0">
                <a:solidFill>
                  <a:srgbClr val="FF0000"/>
                </a:solidFill>
                <a:latin typeface="Times New Roman" pitchFamily="18" charset="0"/>
                <a:cs typeface="Times New Roman" pitchFamily="18" charset="0"/>
              </a:rPr>
              <a:t>tâmMVAS </a:t>
            </a:r>
            <a:r>
              <a:rPr lang="nl-NL" sz="2400" b="1" dirty="0">
                <a:solidFill>
                  <a:srgbClr val="FF0000"/>
                </a:solidFill>
                <a:latin typeface="Times New Roman" pitchFamily="18" charset="0"/>
                <a:cs typeface="Times New Roman" pitchFamily="18" charset="0"/>
              </a:rPr>
              <a:t>và các Công ty KV</a:t>
            </a:r>
            <a:endParaRPr lang="vi-VN" sz="24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5"/>
          <p:cNvSpPr>
            <a:spLocks noGrp="1"/>
          </p:cNvSpPr>
          <p:nvPr>
            <p:ph type="title"/>
          </p:nvPr>
        </p:nvSpPr>
        <p:spPr>
          <a:xfrm>
            <a:off x="1447800" y="30163"/>
            <a:ext cx="7467600" cy="579437"/>
          </a:xfrm>
        </p:spPr>
        <p:txBody>
          <a:bodyPr/>
          <a:lstStyle/>
          <a:p>
            <a:pPr fontAlgn="base">
              <a:spcAft>
                <a:spcPct val="0"/>
              </a:spcAft>
            </a:pPr>
            <a:r>
              <a:rPr lang="en-US" altLang="en-US" dirty="0" err="1" smtClean="0"/>
              <a:t>Kế</a:t>
            </a:r>
            <a:r>
              <a:rPr lang="en-US" altLang="en-US" dirty="0" smtClean="0"/>
              <a:t> </a:t>
            </a:r>
            <a:r>
              <a:rPr lang="en-US" altLang="en-US" dirty="0" err="1" smtClean="0"/>
              <a:t>hoạch</a:t>
            </a:r>
            <a:r>
              <a:rPr lang="en-US" altLang="en-US" dirty="0" smtClean="0"/>
              <a:t> </a:t>
            </a:r>
            <a:r>
              <a:rPr lang="en-US" altLang="en-US" dirty="0" err="1" smtClean="0"/>
              <a:t>triển</a:t>
            </a:r>
            <a:r>
              <a:rPr lang="en-US" altLang="en-US" dirty="0" smtClean="0"/>
              <a:t> </a:t>
            </a:r>
            <a:r>
              <a:rPr lang="en-US" altLang="en-US" dirty="0" err="1" smtClean="0"/>
              <a:t>khai</a:t>
            </a:r>
            <a:r>
              <a:rPr lang="en-US" altLang="en-US" dirty="0" smtClean="0"/>
              <a:t> </a:t>
            </a:r>
            <a:r>
              <a:rPr lang="en-US" altLang="en-US" dirty="0" err="1" smtClean="0"/>
              <a:t>phần</a:t>
            </a:r>
            <a:r>
              <a:rPr lang="en-US" altLang="en-US" dirty="0" smtClean="0"/>
              <a:t> </a:t>
            </a:r>
            <a:r>
              <a:rPr lang="en-US" altLang="en-US" dirty="0" err="1" smtClean="0"/>
              <a:t>mềm</a:t>
            </a:r>
            <a:endParaRPr lang="en-US" altLang="en-US" dirty="0" smtClean="0"/>
          </a:p>
        </p:txBody>
      </p:sp>
      <p:sp>
        <p:nvSpPr>
          <p:cNvPr id="24579"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4580" name="Slide Number Placeholder 3"/>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DB528F-C1F4-4950-8A67-46D2A893BE58}" type="slidenum">
              <a:rPr lang="en-US" altLang="en-US">
                <a:solidFill>
                  <a:schemeClr val="bg1"/>
                </a:solidFill>
                <a:latin typeface="Times New Roman" panose="02020603050405020304" pitchFamily="18" charset="0"/>
                <a:cs typeface="Times New Roman" panose="02020603050405020304" pitchFamily="18" charset="0"/>
              </a:rPr>
              <a:pPr eaLnBrk="1" hangingPunct="1"/>
              <a:t>20</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8" name="Table Placeholder 7"/>
          <p:cNvGraphicFramePr>
            <a:graphicFrameLocks noGrp="1"/>
          </p:cNvGraphicFramePr>
          <p:nvPr>
            <p:ph type="tbl" sz="quarter" idx="13"/>
            <p:extLst>
              <p:ext uri="{D42A27DB-BD31-4B8C-83A1-F6EECF244321}">
                <p14:modId xmlns:p14="http://schemas.microsoft.com/office/powerpoint/2010/main" val="3340573832"/>
              </p:ext>
            </p:extLst>
          </p:nvPr>
        </p:nvGraphicFramePr>
        <p:xfrm>
          <a:off x="395288" y="692150"/>
          <a:ext cx="8424862" cy="5475941"/>
        </p:xfrm>
        <a:graphic>
          <a:graphicData uri="http://schemas.openxmlformats.org/drawingml/2006/table">
            <a:tbl>
              <a:tblPr/>
              <a:tblGrid>
                <a:gridCol w="1873250"/>
                <a:gridCol w="1727200"/>
                <a:gridCol w="1512887"/>
                <a:gridCol w="3311525"/>
              </a:tblGrid>
              <a:tr h="554038">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Giai</a:t>
                      </a:r>
                      <a:r>
                        <a:rPr kumimoji="0" lang="en-US" altLang="en-US"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đoạn</a:t>
                      </a:r>
                      <a:endParaRPr kumimoji="0" lang="en-US" altLang="en-US"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endParaRPr>
                    </a:p>
                  </a:txBody>
                  <a:tcPr marL="91443" marR="91443"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Ngày bắt đầu</a:t>
                      </a:r>
                    </a:p>
                  </a:txBody>
                  <a:tcPr marL="91443" marR="91443"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Ngày kết thúc</a:t>
                      </a:r>
                    </a:p>
                  </a:txBody>
                  <a:tcPr marL="91443" marR="91443"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Sản</a:t>
                      </a:r>
                      <a:r>
                        <a:rPr kumimoji="0" lang="en-US" altLang="en-US"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phẩm</a:t>
                      </a:r>
                      <a:endParaRPr kumimoji="0" lang="en-US" altLang="en-US"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endParaRPr>
                    </a:p>
                  </a:txBody>
                  <a:tcPr marL="91443" marR="91443"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749300">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Khởi động</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29/12/2016</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05/01/2017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Quyết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khởi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động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dự</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án</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Biên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họp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khởi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động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dự</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án</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hoạch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dự</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án</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66713">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Khảo sát</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06/01/2017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defRPr/>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19/01/2017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Biên bản khảo sát</a:t>
                      </a: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463675">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Xác</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yêu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cầu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&amp;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giải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pháp</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12/01/2017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31/01/2017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phân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tích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YCNSD</a:t>
                      </a: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tổng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thể</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CSDL</a:t>
                      </a: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hoạch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test</a:t>
                      </a: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chuẩn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trình</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93713">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Xây</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dựng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test</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20/01/2017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31/03/2017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Kịch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&amp;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biên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system test</a:t>
                      </a: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Hệ</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thống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mềm</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hoạch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đào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tạo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&amp;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triển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khai</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hoạch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&amp;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kịch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kiểm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tra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nghiệm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thu</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5132884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5"/>
          <p:cNvSpPr>
            <a:spLocks noGrp="1"/>
          </p:cNvSpPr>
          <p:nvPr>
            <p:ph type="title"/>
          </p:nvPr>
        </p:nvSpPr>
        <p:spPr>
          <a:xfrm>
            <a:off x="1447800" y="30163"/>
            <a:ext cx="7467600" cy="579437"/>
          </a:xfrm>
        </p:spPr>
        <p:txBody>
          <a:bodyPr/>
          <a:lstStyle/>
          <a:p>
            <a:pPr fontAlgn="base">
              <a:spcAft>
                <a:spcPct val="0"/>
              </a:spcAft>
            </a:pPr>
            <a:r>
              <a:rPr lang="en-US" altLang="en-US" dirty="0" err="1" smtClean="0"/>
              <a:t>Kế</a:t>
            </a:r>
            <a:r>
              <a:rPr lang="en-US" altLang="en-US" dirty="0" smtClean="0"/>
              <a:t> </a:t>
            </a:r>
            <a:r>
              <a:rPr lang="en-US" altLang="en-US" dirty="0" err="1" smtClean="0"/>
              <a:t>hoạch</a:t>
            </a:r>
            <a:r>
              <a:rPr lang="en-US" altLang="en-US" dirty="0" smtClean="0"/>
              <a:t> </a:t>
            </a:r>
            <a:r>
              <a:rPr lang="en-US" altLang="en-US" dirty="0" err="1" smtClean="0"/>
              <a:t>triển</a:t>
            </a:r>
            <a:r>
              <a:rPr lang="en-US" altLang="en-US" dirty="0" smtClean="0"/>
              <a:t> </a:t>
            </a:r>
            <a:r>
              <a:rPr lang="en-US" altLang="en-US" dirty="0" err="1" smtClean="0"/>
              <a:t>khai</a:t>
            </a:r>
            <a:r>
              <a:rPr lang="en-US" altLang="en-US" dirty="0" smtClean="0"/>
              <a:t> </a:t>
            </a:r>
            <a:r>
              <a:rPr lang="en-US" altLang="en-US" dirty="0" err="1" smtClean="0"/>
              <a:t>phần</a:t>
            </a:r>
            <a:r>
              <a:rPr lang="en-US" altLang="en-US" dirty="0" smtClean="0"/>
              <a:t> </a:t>
            </a:r>
            <a:r>
              <a:rPr lang="en-US" altLang="en-US" dirty="0" err="1" smtClean="0"/>
              <a:t>mềm</a:t>
            </a:r>
            <a:endParaRPr lang="en-US" altLang="en-US" dirty="0" smtClean="0"/>
          </a:p>
        </p:txBody>
      </p:sp>
      <p:sp>
        <p:nvSpPr>
          <p:cNvPr id="25603"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5604" name="Slide Number Placeholder 3"/>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55F87C-9D93-4438-85F9-D9D37F70B230}" type="slidenum">
              <a:rPr lang="en-US" altLang="en-US">
                <a:solidFill>
                  <a:schemeClr val="bg1"/>
                </a:solidFill>
                <a:latin typeface="Times New Roman" panose="02020603050405020304" pitchFamily="18" charset="0"/>
                <a:cs typeface="Times New Roman" panose="02020603050405020304" pitchFamily="18" charset="0"/>
              </a:rPr>
              <a:pPr eaLnBrk="1" hangingPunct="1"/>
              <a:t>21</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8" name="Table Placeholder 7"/>
          <p:cNvGraphicFramePr>
            <a:graphicFrameLocks noGrp="1"/>
          </p:cNvGraphicFramePr>
          <p:nvPr>
            <p:ph type="tbl" sz="quarter" idx="13"/>
            <p:extLst>
              <p:ext uri="{D42A27DB-BD31-4B8C-83A1-F6EECF244321}">
                <p14:modId xmlns:p14="http://schemas.microsoft.com/office/powerpoint/2010/main" val="106656115"/>
              </p:ext>
            </p:extLst>
          </p:nvPr>
        </p:nvGraphicFramePr>
        <p:xfrm>
          <a:off x="539750" y="1028700"/>
          <a:ext cx="8208963" cy="4776564"/>
        </p:xfrm>
        <a:graphic>
          <a:graphicData uri="http://schemas.openxmlformats.org/drawingml/2006/table">
            <a:tbl>
              <a:tblPr/>
              <a:tblGrid>
                <a:gridCol w="2303463"/>
                <a:gridCol w="1441450"/>
                <a:gridCol w="1511300"/>
                <a:gridCol w="2952750"/>
              </a:tblGrid>
              <a:tr h="554038">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Giai</a:t>
                      </a:r>
                      <a:r>
                        <a:rPr kumimoji="0" lang="en-US" altLang="en-US"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đoạn</a:t>
                      </a:r>
                      <a:endParaRPr kumimoji="0" lang="en-US" altLang="en-US" sz="20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endParaRPr>
                    </a:p>
                  </a:txBody>
                  <a:tcPr marL="91443" marR="91443"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Ngày bắt đầu</a:t>
                      </a:r>
                    </a:p>
                  </a:txBody>
                  <a:tcPr marL="91443" marR="91443"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Ngày kết thúc</a:t>
                      </a:r>
                    </a:p>
                  </a:txBody>
                  <a:tcPr marL="91443" marR="91443"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Sản phẩm</a:t>
                      </a:r>
                    </a:p>
                  </a:txBody>
                  <a:tcPr marL="91443" marR="91443"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69963">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Triển khai</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25/03/2017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12/04/2017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Hệ</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thống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mềm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triển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khai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tại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MVAS</a:t>
                      </a: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hướng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dẫn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cài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đặt</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hướng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dẫn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dụng</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hướng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dẫn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vận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hành</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Biên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kiểm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tra</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nghiệm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thu</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Biên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đào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tạo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&amp;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vận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hành</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041476">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Kết thúc</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31/03/2017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18/04/2017</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ts val="200"/>
                        </a:spcBef>
                        <a:spcAft>
                          <a:spcPts val="200"/>
                        </a:spcAft>
                        <a:buClrTx/>
                        <a:buSzTx/>
                        <a:buFont typeface="Wingdings" panose="05000000000000000000" pitchFamily="2" charset="2"/>
                        <a:buChar char="ü"/>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Biên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họp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thúc</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dự</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án</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4100217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5"/>
          <p:cNvSpPr>
            <a:spLocks noGrp="1"/>
          </p:cNvSpPr>
          <p:nvPr>
            <p:ph type="title"/>
          </p:nvPr>
        </p:nvSpPr>
        <p:spPr>
          <a:xfrm>
            <a:off x="1357313" y="63500"/>
            <a:ext cx="7467600" cy="579438"/>
          </a:xfrm>
        </p:spPr>
        <p:txBody>
          <a:bodyPr/>
          <a:lstStyle/>
          <a:p>
            <a:pPr fontAlgn="base">
              <a:spcAft>
                <a:spcPct val="0"/>
              </a:spcAft>
            </a:pPr>
            <a:r>
              <a:rPr lang="en-US" altLang="en-US" smtClean="0"/>
              <a:t>Các mốc kiểm soát</a:t>
            </a:r>
          </a:p>
        </p:txBody>
      </p:sp>
      <p:sp>
        <p:nvSpPr>
          <p:cNvPr id="26627"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6628" name="Slide Number Placeholder 3"/>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F75B50-CC50-447D-8AB1-42B3239F9C34}" type="slidenum">
              <a:rPr lang="en-US" altLang="en-US">
                <a:solidFill>
                  <a:schemeClr val="bg1"/>
                </a:solidFill>
                <a:latin typeface="Times New Roman" panose="02020603050405020304" pitchFamily="18" charset="0"/>
                <a:cs typeface="Times New Roman" panose="02020603050405020304" pitchFamily="18" charset="0"/>
              </a:rPr>
              <a:pPr eaLnBrk="1" hangingPunct="1"/>
              <a:t>22</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8" name="Table Placeholder 7"/>
          <p:cNvGraphicFramePr>
            <a:graphicFrameLocks noGrp="1"/>
          </p:cNvGraphicFramePr>
          <p:nvPr>
            <p:ph type="tbl" sz="quarter" idx="13"/>
            <p:extLst>
              <p:ext uri="{D42A27DB-BD31-4B8C-83A1-F6EECF244321}">
                <p14:modId xmlns:p14="http://schemas.microsoft.com/office/powerpoint/2010/main" val="525081275"/>
              </p:ext>
            </p:extLst>
          </p:nvPr>
        </p:nvGraphicFramePr>
        <p:xfrm>
          <a:off x="611188" y="1125538"/>
          <a:ext cx="8064500" cy="4603750"/>
        </p:xfrm>
        <a:graphic>
          <a:graphicData uri="http://schemas.openxmlformats.org/drawingml/2006/table">
            <a:tbl>
              <a:tblPr/>
              <a:tblGrid>
                <a:gridCol w="896937"/>
                <a:gridCol w="4551363"/>
                <a:gridCol w="2616200"/>
              </a:tblGrid>
              <a:tr h="539750">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STT</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Mốc kiểm soát</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Ngày </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08050">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 </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thúc</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đặt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hàng</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nhận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bàn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giao</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cứng</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25/01/2017</a:t>
                      </a: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063">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 typeface="+mj-lt"/>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thúc</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triển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khai</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lắp</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đặt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cứng</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05/02/2017</a:t>
                      </a: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27063">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 typeface="+mj-lt"/>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thúc</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xác</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yêu</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cầu</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&amp;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giải</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pháp</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31/01/2017</a:t>
                      </a: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39750">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 typeface="+mj-lt"/>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thúc</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xây</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dựng</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31/03/2017</a:t>
                      </a: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39750">
                <a:tc>
                  <a:txBody>
                    <a:bodyPr/>
                    <a:lstStyle/>
                    <a:p>
                      <a:pPr marL="0" marR="0" lvl="0" indent="0" algn="ctr" defTabSz="914400" rtl="0" eaLnBrk="1" fontAlgn="base" latinLnBrk="0" hangingPunct="1">
                        <a:lnSpc>
                          <a:spcPct val="100000"/>
                        </a:lnSpc>
                        <a:spcBef>
                          <a:spcPct val="20000"/>
                        </a:spcBef>
                        <a:spcAft>
                          <a:spcPct val="0"/>
                        </a:spcAft>
                        <a:buClrTx/>
                        <a:buSzTx/>
                        <a:buFont typeface="+mj-lt"/>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Kết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thúc</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triển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khai</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12/04/2017</a:t>
                      </a: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39750">
                <a:tc>
                  <a:txBody>
                    <a:bodyPr/>
                    <a:lstStyle/>
                    <a:p>
                      <a:pPr marL="0" marR="0" lvl="0" indent="0" algn="ctr" defTabSz="914400" rtl="0" eaLnBrk="1" fontAlgn="base" latinLnBrk="0" hangingPunct="1">
                        <a:lnSpc>
                          <a:spcPct val="100000"/>
                        </a:lnSpc>
                        <a:spcBef>
                          <a:spcPct val="20000"/>
                        </a:spcBef>
                        <a:spcAft>
                          <a:spcPct val="0"/>
                        </a:spcAft>
                        <a:buClrTx/>
                        <a:buSzTx/>
                        <a:buFont typeface="+mj-lt"/>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6.</a:t>
                      </a: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Kết thúc dự án</a:t>
                      </a: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ts val="200"/>
                        </a:spcBef>
                        <a:spcAft>
                          <a:spcPts val="20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18/04/2017</a:t>
                      </a:r>
                    </a:p>
                  </a:txBody>
                  <a:tcPr marL="36830" marR="36830" marT="18415" marB="184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1972091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357313" y="76200"/>
            <a:ext cx="7467600" cy="533400"/>
          </a:xfrm>
        </p:spPr>
        <p:txBody>
          <a:bodyPr/>
          <a:lstStyle/>
          <a:p>
            <a:pPr fontAlgn="base">
              <a:spcAft>
                <a:spcPct val="0"/>
              </a:spcAft>
            </a:pPr>
            <a:r>
              <a:rPr lang="en-US" altLang="en-US" smtClean="0"/>
              <a:t>Sơ đồ tổ chức dự án</a:t>
            </a:r>
          </a:p>
        </p:txBody>
      </p:sp>
      <p:sp>
        <p:nvSpPr>
          <p:cNvPr id="3" name="Content Placeholder 2"/>
          <p:cNvSpPr>
            <a:spLocks noGrp="1"/>
          </p:cNvSpPr>
          <p:nvPr>
            <p:ph idx="1"/>
          </p:nvPr>
        </p:nvSpPr>
        <p:spPr/>
        <p:txBody>
          <a:bodyPr/>
          <a:lstStyle/>
          <a:p>
            <a:pPr>
              <a:defRPr/>
            </a:pPr>
            <a:r>
              <a:rPr lang="vi-VN">
                <a:latin typeface="+mj-lt"/>
              </a:rPr>
              <a:t>Sơ đồ tổ chức </a:t>
            </a:r>
            <a:r>
              <a:rPr lang="en-US" err="1" smtClean="0">
                <a:latin typeface="Times New Roman" pitchFamily="18" charset="0"/>
                <a:cs typeface="Times New Roman" pitchFamily="18" charset="0"/>
              </a:rPr>
              <a:t>công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ty</a:t>
            </a:r>
            <a:r>
              <a:rPr lang="en-US" smtClean="0">
                <a:latin typeface="Times New Roman" pitchFamily="18" charset="0"/>
                <a:cs typeface="Times New Roman" pitchFamily="18" charset="0"/>
              </a:rPr>
              <a:t> FTL</a:t>
            </a:r>
            <a:r>
              <a:rPr lang="en-US" smtClean="0">
                <a:latin typeface="+mj-lt"/>
              </a:rPr>
              <a:t>:</a:t>
            </a:r>
          </a:p>
          <a:p>
            <a:pPr marL="0" indent="0">
              <a:buNone/>
              <a:defRPr/>
            </a:pPr>
            <a:endParaRPr lang="en-US" smtClean="0">
              <a:latin typeface="+mj-lt"/>
            </a:endParaRPr>
          </a:p>
          <a:p>
            <a:pPr marL="0" indent="0">
              <a:buNone/>
              <a:defRPr/>
            </a:pPr>
            <a:endParaRPr lang="en-US">
              <a:latin typeface="+mj-lt"/>
            </a:endParaRPr>
          </a:p>
        </p:txBody>
      </p:sp>
      <p:sp>
        <p:nvSpPr>
          <p:cNvPr id="276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765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35AD8F-50AD-4108-AA40-8931244D27F9}" type="slidenum">
              <a:rPr lang="en-US" altLang="en-US">
                <a:solidFill>
                  <a:schemeClr val="bg1"/>
                </a:solidFill>
                <a:latin typeface="Times New Roman" panose="02020603050405020304" pitchFamily="18" charset="0"/>
                <a:cs typeface="Times New Roman" panose="02020603050405020304" pitchFamily="18" charset="0"/>
              </a:rPr>
              <a:pPr eaLnBrk="1" hangingPunct="1"/>
              <a:t>23</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7" name="SmartArt Placeholder 73"/>
          <p:cNvGraphicFramePr>
            <a:graphicFrameLocks/>
          </p:cNvGraphicFramePr>
          <p:nvPr>
            <p:extLst>
              <p:ext uri="{D42A27DB-BD31-4B8C-83A1-F6EECF244321}">
                <p14:modId xmlns:p14="http://schemas.microsoft.com/office/powerpoint/2010/main" val="1281651700"/>
              </p:ext>
            </p:extLst>
          </p:nvPr>
        </p:nvGraphicFramePr>
        <p:xfrm>
          <a:off x="179512" y="1533796"/>
          <a:ext cx="8712968" cy="41274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357313" y="76200"/>
            <a:ext cx="7467600" cy="533400"/>
          </a:xfrm>
        </p:spPr>
        <p:txBody>
          <a:bodyPr/>
          <a:lstStyle/>
          <a:p>
            <a:pPr fontAlgn="base">
              <a:spcAft>
                <a:spcPct val="0"/>
              </a:spcAft>
            </a:pPr>
            <a:r>
              <a:rPr lang="en-US" altLang="en-US" smtClean="0"/>
              <a:t>Sơ đồ tổ chức dự án</a:t>
            </a:r>
          </a:p>
        </p:txBody>
      </p:sp>
      <p:sp>
        <p:nvSpPr>
          <p:cNvPr id="3" name="Content Placeholder 2"/>
          <p:cNvSpPr>
            <a:spLocks noGrp="1"/>
          </p:cNvSpPr>
          <p:nvPr>
            <p:ph idx="1"/>
          </p:nvPr>
        </p:nvSpPr>
        <p:spPr/>
        <p:txBody>
          <a:bodyPr/>
          <a:lstStyle/>
          <a:p>
            <a:pPr>
              <a:defRPr/>
            </a:pPr>
            <a:r>
              <a:rPr lang="vi-VN">
                <a:latin typeface="+mj-lt"/>
              </a:rPr>
              <a:t>Sơ đồ tổ </a:t>
            </a:r>
            <a:r>
              <a:rPr lang="en-US" err="1" smtClean="0">
                <a:latin typeface="Times New Roman" pitchFamily="18" charset="0"/>
                <a:cs typeface="Times New Roman" pitchFamily="18" charset="0"/>
              </a:rPr>
              <a:t>chức</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phía</a:t>
            </a:r>
            <a:r>
              <a:rPr lang="en-US" smtClean="0">
                <a:latin typeface="Times New Roman" pitchFamily="18" charset="0"/>
                <a:cs typeface="Times New Roman" pitchFamily="18" charset="0"/>
              </a:rPr>
              <a:t> MVAS:</a:t>
            </a:r>
          </a:p>
          <a:p>
            <a:pPr marL="0" indent="0">
              <a:buNone/>
              <a:defRPr/>
            </a:pPr>
            <a:endParaRPr lang="en-US" smtClean="0">
              <a:latin typeface="+mj-lt"/>
            </a:endParaRPr>
          </a:p>
        </p:txBody>
      </p:sp>
      <p:sp>
        <p:nvSpPr>
          <p:cNvPr id="276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765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35AD8F-50AD-4108-AA40-8931244D27F9}" type="slidenum">
              <a:rPr lang="en-US" altLang="en-US">
                <a:solidFill>
                  <a:schemeClr val="bg1"/>
                </a:solidFill>
                <a:latin typeface="Times New Roman" panose="02020603050405020304" pitchFamily="18" charset="0"/>
                <a:cs typeface="Times New Roman" panose="02020603050405020304" pitchFamily="18" charset="0"/>
              </a:rPr>
              <a:pPr eaLnBrk="1" hangingPunct="1"/>
              <a:t>24</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8" name="SmartArt Placeholder 73"/>
          <p:cNvGraphicFramePr>
            <a:graphicFrameLocks/>
          </p:cNvGraphicFramePr>
          <p:nvPr>
            <p:extLst>
              <p:ext uri="{D42A27DB-BD31-4B8C-83A1-F6EECF244321}">
                <p14:modId xmlns:p14="http://schemas.microsoft.com/office/powerpoint/2010/main" val="3818160190"/>
              </p:ext>
            </p:extLst>
          </p:nvPr>
        </p:nvGraphicFramePr>
        <p:xfrm>
          <a:off x="1136576" y="1556793"/>
          <a:ext cx="7251848" cy="4101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770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447800" y="30163"/>
            <a:ext cx="7467600" cy="579437"/>
          </a:xfrm>
        </p:spPr>
        <p:txBody>
          <a:bodyPr/>
          <a:lstStyle/>
          <a:p>
            <a:pPr fontAlgn="base">
              <a:spcAft>
                <a:spcPct val="0"/>
              </a:spcAft>
            </a:pPr>
            <a:r>
              <a:rPr lang="en-US" altLang="en-US" smtClean="0"/>
              <a:t>Danh sách cán bộ triển khai</a:t>
            </a:r>
          </a:p>
        </p:txBody>
      </p:sp>
      <p:sp>
        <p:nvSpPr>
          <p:cNvPr id="28675" name="Footer Placeholder 5"/>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8676"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DB7290-0F97-4F1E-AF1A-343CF6DB3AE4}" type="slidenum">
              <a:rPr lang="en-US" altLang="en-US">
                <a:solidFill>
                  <a:schemeClr val="bg1"/>
                </a:solidFill>
                <a:latin typeface="Times New Roman" panose="02020603050405020304" pitchFamily="18" charset="0"/>
                <a:cs typeface="Times New Roman" panose="02020603050405020304" pitchFamily="18" charset="0"/>
              </a:rPr>
              <a:pPr eaLnBrk="1" hangingPunct="1"/>
              <a:t>25</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11" name="Table Placeholder 10"/>
          <p:cNvGraphicFramePr>
            <a:graphicFrameLocks noGrp="1"/>
          </p:cNvGraphicFramePr>
          <p:nvPr>
            <p:ph type="tbl" sz="quarter" idx="13"/>
            <p:extLst>
              <p:ext uri="{D42A27DB-BD31-4B8C-83A1-F6EECF244321}">
                <p14:modId xmlns:p14="http://schemas.microsoft.com/office/powerpoint/2010/main" val="2392731962"/>
              </p:ext>
            </p:extLst>
          </p:nvPr>
        </p:nvGraphicFramePr>
        <p:xfrm>
          <a:off x="395288" y="908719"/>
          <a:ext cx="8424862" cy="3600174"/>
        </p:xfrm>
        <a:graphic>
          <a:graphicData uri="http://schemas.openxmlformats.org/drawingml/2006/table">
            <a:tbl>
              <a:tblPr/>
              <a:tblGrid>
                <a:gridCol w="720725"/>
                <a:gridCol w="2519362"/>
                <a:gridCol w="2305050"/>
                <a:gridCol w="2879725"/>
              </a:tblGrid>
              <a:tr h="864209">
                <a:tc gridSpan="4">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Danh</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sách</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cán</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bộ</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triển</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khai</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phía</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MobiFone</a:t>
                      </a:r>
                      <a:endPar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007547">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TT</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err="1" smtClean="0">
                          <a:ln>
                            <a:noFill/>
                          </a:ln>
                          <a:solidFill>
                            <a:srgbClr val="000000"/>
                          </a:solidFill>
                          <a:effectLst/>
                          <a:latin typeface="Times New Roman" panose="02020603050405020304" pitchFamily="18" charset="0"/>
                          <a:cs typeface="Times New Roman" panose="02020603050405020304" pitchFamily="18" charset="0"/>
                        </a:rPr>
                        <a:t>Tên</a:t>
                      </a: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err="1" smtClean="0">
                          <a:ln>
                            <a:noFill/>
                          </a:ln>
                          <a:solidFill>
                            <a:srgbClr val="000000"/>
                          </a:solidFill>
                          <a:effectLst/>
                          <a:latin typeface="Times New Roman" panose="02020603050405020304" pitchFamily="18" charset="0"/>
                          <a:cs typeface="Times New Roman" panose="02020603050405020304" pitchFamily="18" charset="0"/>
                        </a:rPr>
                        <a:t>người</a:t>
                      </a: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err="1" smtClean="0">
                          <a:ln>
                            <a:noFill/>
                          </a:ln>
                          <a:solidFill>
                            <a:srgbClr val="000000"/>
                          </a:solidFill>
                          <a:effectLst/>
                          <a:latin typeface="Times New Roman" panose="02020603050405020304" pitchFamily="18" charset="0"/>
                          <a:cs typeface="Times New Roman" panose="02020603050405020304" pitchFamily="18" charset="0"/>
                        </a:rPr>
                        <a:t>phối</a:t>
                      </a: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err="1" smtClean="0">
                          <a:ln>
                            <a:noFill/>
                          </a:ln>
                          <a:solidFill>
                            <a:srgbClr val="000000"/>
                          </a:solidFill>
                          <a:effectLst/>
                          <a:latin typeface="Times New Roman" panose="02020603050405020304" pitchFamily="18" charset="0"/>
                          <a:cs typeface="Times New Roman" panose="02020603050405020304" pitchFamily="18" charset="0"/>
                        </a:rPr>
                        <a:t>hợp</a:t>
                      </a:r>
                      <a:endPar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err="1" smtClean="0">
                          <a:ln>
                            <a:noFill/>
                          </a:ln>
                          <a:solidFill>
                            <a:srgbClr val="000000"/>
                          </a:solidFill>
                          <a:effectLst/>
                          <a:latin typeface="Times New Roman" panose="02020603050405020304" pitchFamily="18" charset="0"/>
                          <a:cs typeface="Times New Roman" panose="02020603050405020304" pitchFamily="18" charset="0"/>
                        </a:rPr>
                        <a:t>Trách</a:t>
                      </a: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err="1" smtClean="0">
                          <a:ln>
                            <a:noFill/>
                          </a:ln>
                          <a:solidFill>
                            <a:srgbClr val="000000"/>
                          </a:solidFill>
                          <a:effectLst/>
                          <a:latin typeface="Times New Roman" panose="02020603050405020304" pitchFamily="18" charset="0"/>
                          <a:cs typeface="Times New Roman" panose="02020603050405020304" pitchFamily="18" charset="0"/>
                        </a:rPr>
                        <a:t>nhiệm</a:t>
                      </a:r>
                      <a:endPar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Tel/Fax/Email</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64209">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smtClean="0">
                          <a:ln>
                            <a:noFill/>
                          </a:ln>
                          <a:solidFill>
                            <a:srgbClr val="000000"/>
                          </a:solidFill>
                          <a:effectLst/>
                          <a:latin typeface="Times New Roman" panose="02020603050405020304" pitchFamily="18" charset="0"/>
                          <a:ea typeface="+mn-ea"/>
                          <a:cs typeface="Times New Roman" panose="02020603050405020304" pitchFamily="18" charset="0"/>
                        </a:rPr>
                        <a:t>1</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defRPr/>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Nguyễn</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Việt</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Hùng</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Quản</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trị</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dự</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án</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hung.nguyen@mobifone.vn</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864209">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smtClean="0">
                          <a:ln>
                            <a:noFill/>
                          </a:ln>
                          <a:solidFill>
                            <a:srgbClr val="000000"/>
                          </a:solidFill>
                          <a:effectLst/>
                          <a:latin typeface="Times New Roman" panose="02020603050405020304" pitchFamily="18" charset="0"/>
                          <a:ea typeface="+mn-ea"/>
                          <a:cs typeface="Times New Roman" panose="02020603050405020304" pitchFamily="18" charset="0"/>
                        </a:rPr>
                        <a:t>2</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defRPr/>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Đoàn</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Thị</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Thu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Trang</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Cán</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bộ</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dự</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án</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sz="1800" b="0" i="0" kern="1200" dirty="0" smtClean="0">
                          <a:solidFill>
                            <a:schemeClr val="tx1"/>
                          </a:solidFill>
                          <a:effectLst/>
                          <a:latin typeface="+mn-lt"/>
                          <a:ea typeface="+mn-ea"/>
                          <a:cs typeface="+mn-cs"/>
                        </a:rPr>
                        <a:t>trang.doan@mobifone.vn</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447800" y="30163"/>
            <a:ext cx="7467600" cy="579437"/>
          </a:xfrm>
        </p:spPr>
        <p:txBody>
          <a:bodyPr/>
          <a:lstStyle/>
          <a:p>
            <a:pPr fontAlgn="base">
              <a:spcAft>
                <a:spcPct val="0"/>
              </a:spcAft>
            </a:pPr>
            <a:r>
              <a:rPr lang="en-US" altLang="en-US" smtClean="0"/>
              <a:t>Danh sách cán bộ triển khai</a:t>
            </a:r>
          </a:p>
        </p:txBody>
      </p:sp>
      <p:sp>
        <p:nvSpPr>
          <p:cNvPr id="28675" name="Footer Placeholder 5"/>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dirty="0" err="1" smtClean="0">
                <a:solidFill>
                  <a:schemeClr val="bg1"/>
                </a:solidFill>
                <a:latin typeface="Times New Roman" panose="02020603050405020304" pitchFamily="18" charset="0"/>
                <a:cs typeface="Times New Roman" panose="02020603050405020304" pitchFamily="18" charset="0"/>
              </a:rPr>
              <a:t>Công</a:t>
            </a:r>
            <a:r>
              <a:rPr lang="en-US" altLang="en-US" dirty="0" smtClean="0">
                <a:solidFill>
                  <a:schemeClr val="bg1"/>
                </a:solidFill>
                <a:latin typeface="Times New Roman" panose="02020603050405020304" pitchFamily="18" charset="0"/>
                <a:cs typeface="Times New Roman" panose="02020603050405020304" pitchFamily="18" charset="0"/>
              </a:rPr>
              <a:t> Ty CP </a:t>
            </a:r>
            <a:r>
              <a:rPr lang="en-US" altLang="en-US" dirty="0" err="1" smtClean="0">
                <a:solidFill>
                  <a:schemeClr val="bg1"/>
                </a:solidFill>
                <a:latin typeface="Times New Roman" panose="02020603050405020304" pitchFamily="18" charset="0"/>
                <a:cs typeface="Times New Roman" panose="02020603050405020304" pitchFamily="18" charset="0"/>
              </a:rPr>
              <a:t>Công</a:t>
            </a:r>
            <a:r>
              <a:rPr lang="en-US" altLang="en-US" dirty="0" smtClean="0">
                <a:solidFill>
                  <a:schemeClr val="bg1"/>
                </a:solidFill>
                <a:latin typeface="Times New Roman" panose="02020603050405020304" pitchFamily="18" charset="0"/>
                <a:cs typeface="Times New Roman" panose="02020603050405020304" pitchFamily="18" charset="0"/>
              </a:rPr>
              <a:t> </a:t>
            </a:r>
            <a:r>
              <a:rPr lang="en-US" altLang="en-US" dirty="0" err="1" smtClean="0">
                <a:solidFill>
                  <a:schemeClr val="bg1"/>
                </a:solidFill>
                <a:latin typeface="Times New Roman" panose="02020603050405020304" pitchFamily="18" charset="0"/>
                <a:cs typeface="Times New Roman" panose="02020603050405020304" pitchFamily="18" charset="0"/>
              </a:rPr>
              <a:t>nghệ</a:t>
            </a:r>
            <a:r>
              <a:rPr lang="en-US" altLang="en-US" dirty="0" smtClean="0">
                <a:solidFill>
                  <a:schemeClr val="bg1"/>
                </a:solidFill>
                <a:latin typeface="Times New Roman" panose="02020603050405020304" pitchFamily="18" charset="0"/>
                <a:cs typeface="Times New Roman" panose="02020603050405020304" pitchFamily="18" charset="0"/>
              </a:rPr>
              <a:t> </a:t>
            </a:r>
            <a:r>
              <a:rPr lang="en-US" altLang="en-US" dirty="0" err="1" smtClean="0">
                <a:solidFill>
                  <a:schemeClr val="bg1"/>
                </a:solidFill>
                <a:latin typeface="Times New Roman" panose="02020603050405020304" pitchFamily="18" charset="0"/>
                <a:cs typeface="Times New Roman" panose="02020603050405020304" pitchFamily="18" charset="0"/>
              </a:rPr>
              <a:t>Tài</a:t>
            </a:r>
            <a:r>
              <a:rPr lang="en-US" altLang="en-US" dirty="0" smtClean="0">
                <a:solidFill>
                  <a:schemeClr val="bg1"/>
                </a:solidFill>
                <a:latin typeface="Times New Roman" panose="02020603050405020304" pitchFamily="18" charset="0"/>
                <a:cs typeface="Times New Roman" panose="02020603050405020304" pitchFamily="18" charset="0"/>
              </a:rPr>
              <a:t> </a:t>
            </a:r>
            <a:r>
              <a:rPr lang="en-US" altLang="en-US" dirty="0" err="1" smtClean="0">
                <a:solidFill>
                  <a:schemeClr val="bg1"/>
                </a:solidFill>
                <a:latin typeface="Times New Roman" panose="02020603050405020304" pitchFamily="18" charset="0"/>
                <a:cs typeface="Times New Roman" panose="02020603050405020304" pitchFamily="18" charset="0"/>
              </a:rPr>
              <a:t>chính</a:t>
            </a:r>
            <a:r>
              <a:rPr lang="en-US" altLang="en-US" dirty="0" smtClean="0">
                <a:solidFill>
                  <a:schemeClr val="bg1"/>
                </a:solidFill>
                <a:latin typeface="Times New Roman" panose="02020603050405020304" pitchFamily="18" charset="0"/>
                <a:cs typeface="Times New Roman" panose="02020603050405020304" pitchFamily="18" charset="0"/>
              </a:rPr>
              <a:t> </a:t>
            </a:r>
            <a:r>
              <a:rPr lang="en-US" altLang="en-US" dirty="0" err="1" smtClean="0">
                <a:solidFill>
                  <a:schemeClr val="bg1"/>
                </a:solidFill>
                <a:latin typeface="Times New Roman" panose="02020603050405020304" pitchFamily="18" charset="0"/>
                <a:cs typeface="Times New Roman" panose="02020603050405020304" pitchFamily="18" charset="0"/>
              </a:rPr>
              <a:t>Viễn</a:t>
            </a:r>
            <a:r>
              <a:rPr lang="en-US" altLang="en-US" dirty="0" smtClean="0">
                <a:solidFill>
                  <a:schemeClr val="bg1"/>
                </a:solidFill>
                <a:latin typeface="Times New Roman" panose="02020603050405020304" pitchFamily="18" charset="0"/>
                <a:cs typeface="Times New Roman" panose="02020603050405020304" pitchFamily="18" charset="0"/>
              </a:rPr>
              <a:t> </a:t>
            </a:r>
            <a:r>
              <a:rPr lang="en-US" altLang="en-US" dirty="0" err="1" smtClean="0">
                <a:solidFill>
                  <a:schemeClr val="bg1"/>
                </a:solidFill>
                <a:latin typeface="Times New Roman" panose="02020603050405020304" pitchFamily="18" charset="0"/>
                <a:cs typeface="Times New Roman" panose="02020603050405020304" pitchFamily="18" charset="0"/>
              </a:rPr>
              <a:t>thông</a:t>
            </a:r>
            <a:r>
              <a:rPr lang="en-US" altLang="en-US" dirty="0" smtClean="0">
                <a:solidFill>
                  <a:schemeClr val="bg1"/>
                </a:solidFill>
                <a:latin typeface="Times New Roman" panose="02020603050405020304" pitchFamily="18" charset="0"/>
                <a:cs typeface="Times New Roman" panose="02020603050405020304" pitchFamily="18" charset="0"/>
              </a:rPr>
              <a:t> FTL</a:t>
            </a:r>
          </a:p>
        </p:txBody>
      </p:sp>
      <p:sp>
        <p:nvSpPr>
          <p:cNvPr id="28676"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DB7290-0F97-4F1E-AF1A-343CF6DB3AE4}" type="slidenum">
              <a:rPr lang="en-US" altLang="en-US">
                <a:solidFill>
                  <a:schemeClr val="bg1"/>
                </a:solidFill>
                <a:latin typeface="Times New Roman" panose="02020603050405020304" pitchFamily="18" charset="0"/>
                <a:cs typeface="Times New Roman" panose="02020603050405020304" pitchFamily="18" charset="0"/>
              </a:rPr>
              <a:pPr eaLnBrk="1" hangingPunct="1"/>
              <a:t>26</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11" name="Table Placeholder 10"/>
          <p:cNvGraphicFramePr>
            <a:graphicFrameLocks noGrp="1"/>
          </p:cNvGraphicFramePr>
          <p:nvPr>
            <p:ph type="tbl" sz="quarter" idx="13"/>
            <p:extLst>
              <p:ext uri="{D42A27DB-BD31-4B8C-83A1-F6EECF244321}">
                <p14:modId xmlns:p14="http://schemas.microsoft.com/office/powerpoint/2010/main" val="3807951743"/>
              </p:ext>
            </p:extLst>
          </p:nvPr>
        </p:nvGraphicFramePr>
        <p:xfrm>
          <a:off x="395288" y="908720"/>
          <a:ext cx="8424862" cy="4248472"/>
        </p:xfrm>
        <a:graphic>
          <a:graphicData uri="http://schemas.openxmlformats.org/drawingml/2006/table">
            <a:tbl>
              <a:tblPr/>
              <a:tblGrid>
                <a:gridCol w="720725"/>
                <a:gridCol w="2519362"/>
                <a:gridCol w="2305050"/>
                <a:gridCol w="2879725"/>
              </a:tblGrid>
              <a:tr h="432048">
                <a:tc gridSpan="4">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Danh</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sách</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cán</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bộ</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triển</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khai</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phía</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nhà</a:t>
                      </a:r>
                      <a:r>
                        <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rgbClr val="FFFFFF"/>
                          </a:solidFill>
                          <a:effectLst/>
                          <a:latin typeface="Times New Roman" panose="02020603050405020304" pitchFamily="18" charset="0"/>
                          <a:cs typeface="Times New Roman" panose="02020603050405020304" pitchFamily="18" charset="0"/>
                        </a:rPr>
                        <a:t>thầu</a:t>
                      </a:r>
                      <a:endParaRPr kumimoji="0" lang="en-US" altLang="en-US" sz="1800" b="1"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62585">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TT</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Tên người phối hợp</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err="1" smtClean="0">
                          <a:ln>
                            <a:noFill/>
                          </a:ln>
                          <a:solidFill>
                            <a:srgbClr val="000000"/>
                          </a:solidFill>
                          <a:effectLst/>
                          <a:latin typeface="Times New Roman" panose="02020603050405020304" pitchFamily="18" charset="0"/>
                          <a:cs typeface="Times New Roman" panose="02020603050405020304" pitchFamily="18" charset="0"/>
                        </a:rPr>
                        <a:t>Trách</a:t>
                      </a: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err="1" smtClean="0">
                          <a:ln>
                            <a:noFill/>
                          </a:ln>
                          <a:solidFill>
                            <a:srgbClr val="000000"/>
                          </a:solidFill>
                          <a:effectLst/>
                          <a:latin typeface="Times New Roman" panose="02020603050405020304" pitchFamily="18" charset="0"/>
                          <a:cs typeface="Times New Roman" panose="02020603050405020304" pitchFamily="18" charset="0"/>
                        </a:rPr>
                        <a:t>nhiệm</a:t>
                      </a:r>
                      <a:endPar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Tel/Fax/Email</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17535">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1</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Thái</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Hoàng</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Hiệp</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Giám</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đốc</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dự</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án</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hlinkClick r:id="rId2"/>
                        </a:rPr>
                        <a:t>hiepth@ftl.vn</a:t>
                      </a:r>
                      <a:endPar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04056">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smtClean="0">
                          <a:ln>
                            <a:noFill/>
                          </a:ln>
                          <a:solidFill>
                            <a:srgbClr val="000000"/>
                          </a:solidFill>
                          <a:effectLst/>
                          <a:latin typeface="Times New Roman" panose="02020603050405020304" pitchFamily="18" charset="0"/>
                          <a:ea typeface="+mn-ea"/>
                          <a:cs typeface="Times New Roman" panose="02020603050405020304" pitchFamily="18" charset="0"/>
                        </a:rPr>
                        <a:t>2</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Trịnh</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Thị</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Phương</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Tester</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hlinkClick r:id="rId3"/>
                        </a:rPr>
                        <a:t>phuongtt@ftl.vn</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2048">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smtClean="0">
                          <a:ln>
                            <a:noFill/>
                          </a:ln>
                          <a:solidFill>
                            <a:srgbClr val="000000"/>
                          </a:solidFill>
                          <a:effectLst/>
                          <a:latin typeface="Times New Roman" panose="02020603050405020304" pitchFamily="18" charset="0"/>
                          <a:ea typeface="+mn-ea"/>
                          <a:cs typeface="Times New Roman" panose="02020603050405020304" pitchFamily="18" charset="0"/>
                        </a:rPr>
                        <a:t>3</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Nguyễn</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Văn</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Trường</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Lập</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trình</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viên</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hlinkClick r:id="rId3"/>
                        </a:rPr>
                        <a:t>truongnv1@ftl.vn</a:t>
                      </a:r>
                      <a:endPar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04056">
                <a:tc>
                  <a:txBody>
                    <a:bodyPr/>
                    <a:lstStyle>
                      <a:lvl1pPr marL="342900" indent="-34290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ctr"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4</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Đào</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Anh</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Sơn</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Lập</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trình</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viên</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Font typeface="Arial" panose="020B0604020202020204" pitchFamily="34" charse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hlinkClick r:id="rId4"/>
                        </a:rPr>
                        <a:t>sonda@ftl.vn</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2048">
                <a:tc>
                  <a:txBody>
                    <a:bodyPr/>
                    <a:lstStyle/>
                    <a:p>
                      <a:pPr marL="342900" marR="0" lvl="0" indent="-342900" algn="ctr"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5</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Phạm</a:t>
                      </a:r>
                      <a:r>
                        <a:rPr kumimoji="0" 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Công</a:t>
                      </a:r>
                      <a:r>
                        <a:rPr kumimoji="0" 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Huỳnh</a:t>
                      </a:r>
                      <a:endParaRPr kumimoji="0" lang="en-US" sz="1800" b="0" i="0" u="none" strike="noStrike" kern="1200"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a:buNone/>
                        <a:tabLst/>
                        <a:defRPr/>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Lập</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trình</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viên</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hlinkClick r:id="rId5"/>
                        </a:rPr>
                        <a:t>huynhpc@ftl.vn</a:t>
                      </a:r>
                      <a:r>
                        <a:rPr kumimoji="0" 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endParaRPr kumimoji="0" lang="en-US" sz="1800" b="0" i="0" u="none" strike="noStrike" kern="1200"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32048">
                <a:tc>
                  <a:txBody>
                    <a:bodyPr/>
                    <a:lstStyle/>
                    <a:p>
                      <a:pPr marL="342900" marR="0" lvl="0" indent="-342900" algn="ctr"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6</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Nguyễn</a:t>
                      </a:r>
                      <a:r>
                        <a:rPr kumimoji="0" 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Văn</a:t>
                      </a:r>
                      <a:r>
                        <a:rPr kumimoji="0" 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Long</a:t>
                      </a:r>
                      <a:endParaRPr kumimoji="0" lang="en-US" sz="1800" b="0" i="0" u="none" strike="noStrike" kern="1200"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a:buNone/>
                        <a:tabLst/>
                        <a:defRPr/>
                      </a:pP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Lập</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trình</a:t>
                      </a: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alt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viên</a:t>
                      </a:r>
                      <a:endPar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sng"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longnv@ftl.vn</a:t>
                      </a:r>
                      <a:endParaRPr kumimoji="0" lang="en-US" sz="1800" b="0" i="0" u="sng" strike="noStrike" kern="1200"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32048">
                <a:tc>
                  <a:txBody>
                    <a:bodyPr/>
                    <a:lstStyle/>
                    <a:p>
                      <a:pPr marL="342900" marR="0" lvl="0" indent="-342900" algn="ctr" defTabSz="914400" rtl="0" eaLnBrk="1" fontAlgn="base" latinLnBrk="0" hangingPunct="1">
                        <a:lnSpc>
                          <a:spcPct val="100000"/>
                        </a:lnSpc>
                        <a:spcBef>
                          <a:spcPct val="0"/>
                        </a:spcBef>
                        <a:spcAft>
                          <a:spcPct val="0"/>
                        </a:spcAft>
                        <a:buClrTx/>
                        <a:buSzTx/>
                        <a:buFont typeface="+mj-lt"/>
                        <a:buNone/>
                        <a:tabLst/>
                      </a:pP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7</a:t>
                      </a: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a:buNone/>
                        <a:tabLst/>
                      </a:pPr>
                      <a:r>
                        <a:rPr kumimoji="0" 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Nguyễn</a:t>
                      </a:r>
                      <a:r>
                        <a:rPr kumimoji="0" 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Thị</a:t>
                      </a:r>
                      <a:r>
                        <a:rPr kumimoji="0" 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r>
                        <a:rPr kumimoji="0" lang="en-US" sz="1800" b="0" i="0" u="none" strike="noStrike" kern="1200" cap="none" normalizeH="0" baseline="0" dirty="0" err="1" smtClean="0">
                          <a:ln>
                            <a:noFill/>
                          </a:ln>
                          <a:solidFill>
                            <a:srgbClr val="000000"/>
                          </a:solidFill>
                          <a:effectLst/>
                          <a:latin typeface="Times New Roman" panose="02020603050405020304" pitchFamily="18" charset="0"/>
                          <a:ea typeface="+mn-ea"/>
                          <a:cs typeface="Times New Roman" panose="02020603050405020304" pitchFamily="18" charset="0"/>
                        </a:rPr>
                        <a:t>Hòa</a:t>
                      </a:r>
                      <a:endParaRPr kumimoji="0" lang="en-US" sz="1800" b="0" i="0" u="none" strike="noStrike" kern="1200"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endParaRP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mj-lt"/>
                        <a:buNone/>
                        <a:tabLst/>
                        <a:defRPr/>
                      </a:pPr>
                      <a:r>
                        <a:rPr kumimoji="0" lang="en-US" alt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QA</a:t>
                      </a:r>
                    </a:p>
                  </a:txBody>
                  <a:tcPr marL="36830" marR="36830" marT="18415" marB="184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hlinkClick r:id=""/>
                        </a:rPr>
                        <a:t>hoant@ftl.vn</a:t>
                      </a:r>
                      <a:r>
                        <a:rPr kumimoji="0" lang="en-US" sz="1800" b="0" i="0" u="none" strike="noStrike" kern="1200" cap="none" normalizeH="0" baseline="0" dirty="0" smtClean="0">
                          <a:ln>
                            <a:noFill/>
                          </a:ln>
                          <a:solidFill>
                            <a:srgbClr val="000000"/>
                          </a:solidFill>
                          <a:effectLst/>
                          <a:latin typeface="Times New Roman" panose="02020603050405020304" pitchFamily="18" charset="0"/>
                          <a:ea typeface="+mn-ea"/>
                          <a:cs typeface="Times New Roman" panose="02020603050405020304" pitchFamily="18" charset="0"/>
                        </a:rPr>
                        <a:t> </a:t>
                      </a:r>
                      <a:endParaRPr kumimoji="0" lang="en-US" sz="1800" b="0" i="0" u="none" strike="noStrike" kern="1200"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endParaRPr>
                    </a:p>
                  </a:txBody>
                  <a:tcPr marL="91438" marR="91438"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17209352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Phối</a:t>
            </a:r>
            <a:r>
              <a:rPr lang="en-US" dirty="0" smtClean="0"/>
              <a:t> </a:t>
            </a:r>
            <a:r>
              <a:rPr lang="en-US" dirty="0" err="1" smtClean="0"/>
              <a:t>hợp</a:t>
            </a:r>
            <a:r>
              <a:rPr lang="en-US" dirty="0" smtClean="0"/>
              <a:t> </a:t>
            </a:r>
            <a:r>
              <a:rPr lang="en-US" dirty="0" err="1" smtClean="0"/>
              <a:t>thực</a:t>
            </a:r>
            <a:r>
              <a:rPr lang="en-US" dirty="0" smtClean="0"/>
              <a:t> </a:t>
            </a:r>
            <a:r>
              <a:rPr lang="en-US" dirty="0" err="1" smtClean="0"/>
              <a:t>hiện</a:t>
            </a:r>
            <a:endParaRPr lang="en-US" dirty="0"/>
          </a:p>
        </p:txBody>
      </p:sp>
      <p:sp>
        <p:nvSpPr>
          <p:cNvPr id="4" name="Footer Placeholder 3"/>
          <p:cNvSpPr>
            <a:spLocks noGrp="1"/>
          </p:cNvSpPr>
          <p:nvPr>
            <p:ph type="ftr" sz="quarter" idx="14"/>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5"/>
          </p:nvPr>
        </p:nvSpPr>
        <p:spPr/>
        <p:txBody>
          <a:bodyPr/>
          <a:lstStyle/>
          <a:p>
            <a:fld id="{C78E7AC7-6B77-4868-9C31-BD05F92521FA}" type="slidenum">
              <a:rPr lang="en-US" altLang="en-US" smtClean="0"/>
              <a:pPr/>
              <a:t>27</a:t>
            </a:fld>
            <a:endParaRPr lang="en-US" altLang="en-US"/>
          </a:p>
        </p:txBody>
      </p:sp>
      <p:graphicFrame>
        <p:nvGraphicFramePr>
          <p:cNvPr id="6" name="Table Placeholder 11"/>
          <p:cNvGraphicFramePr>
            <a:graphicFrameLocks/>
          </p:cNvGraphicFramePr>
          <p:nvPr>
            <p:extLst>
              <p:ext uri="{D42A27DB-BD31-4B8C-83A1-F6EECF244321}">
                <p14:modId xmlns:p14="http://schemas.microsoft.com/office/powerpoint/2010/main" val="498199151"/>
              </p:ext>
            </p:extLst>
          </p:nvPr>
        </p:nvGraphicFramePr>
        <p:xfrm>
          <a:off x="539750" y="1052513"/>
          <a:ext cx="8065194" cy="3499517"/>
        </p:xfrm>
        <a:graphic>
          <a:graphicData uri="http://schemas.openxmlformats.org/drawingml/2006/table">
            <a:tbl>
              <a:tblPr firstRow="1" bandRow="1">
                <a:tableStyleId>{5C22544A-7EE6-4342-B048-85BDC9FD1C3A}</a:tableStyleId>
              </a:tblPr>
              <a:tblGrid>
                <a:gridCol w="1079922"/>
                <a:gridCol w="5040560"/>
                <a:gridCol w="1008112"/>
                <a:gridCol w="936600"/>
              </a:tblGrid>
              <a:tr h="360077">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TT</a:t>
                      </a:r>
                    </a:p>
                  </a:txBody>
                  <a:tcPr marL="45720" marR="45720" marT="9144" marB="9144" anchor="ctr"/>
                </a:tc>
                <a:tc>
                  <a:txBody>
                    <a:bodyPr/>
                    <a:lstStyle/>
                    <a:p>
                      <a:pPr algn="ctr">
                        <a:lnSpc>
                          <a:spcPct val="100000"/>
                        </a:lnSpc>
                      </a:pPr>
                      <a:r>
                        <a:rPr lang="en-US" sz="2000" dirty="0" err="1">
                          <a:effectLst/>
                          <a:latin typeface="Times New Roman" panose="02020603050405020304" pitchFamily="18" charset="0"/>
                          <a:cs typeface="Times New Roman" panose="02020603050405020304" pitchFamily="18" charset="0"/>
                        </a:rPr>
                        <a:t>Tên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việc</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FTL </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MVAS</a:t>
                      </a:r>
                    </a:p>
                  </a:txBody>
                  <a:tcPr marL="45720" marR="45720" marT="9144" marB="9144" anchor="ctr"/>
                </a:tc>
              </a:tr>
              <a:tr h="360077">
                <a:tc>
                  <a:txBody>
                    <a:bodyPr/>
                    <a:lstStyle/>
                    <a:p>
                      <a:pPr algn="ctr">
                        <a:lnSpc>
                          <a:spcPct val="100000"/>
                        </a:lnSpc>
                      </a:pPr>
                      <a:r>
                        <a:rPr lang="en-US" sz="2000" b="1" dirty="0">
                          <a:effectLst/>
                          <a:latin typeface="Times New Roman" panose="02020603050405020304" pitchFamily="18" charset="0"/>
                          <a:cs typeface="Times New Roman" panose="02020603050405020304" pitchFamily="18" charset="0"/>
                        </a:rPr>
                        <a:t>1</a:t>
                      </a:r>
                    </a:p>
                  </a:txBody>
                  <a:tcPr marL="45720" marR="45720" marT="9144" marB="9144" anchor="ctr"/>
                </a:tc>
                <a:tc>
                  <a:txBody>
                    <a:bodyPr/>
                    <a:lstStyle/>
                    <a:p>
                      <a:pPr algn="l">
                        <a:lnSpc>
                          <a:spcPct val="100000"/>
                        </a:lnSpc>
                      </a:pPr>
                      <a:r>
                        <a:rPr lang="en-US" sz="2000" b="1" dirty="0" err="1">
                          <a:effectLst/>
                          <a:latin typeface="Times New Roman" panose="02020603050405020304" pitchFamily="18" charset="0"/>
                          <a:cs typeface="Times New Roman" panose="02020603050405020304" pitchFamily="18" charset="0"/>
                        </a:rPr>
                        <a:t>Khảo</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sát</a:t>
                      </a:r>
                      <a:endParaRPr lang="en-US" sz="2000" b="1"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60077">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Khảo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sát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hiện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trạng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của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hệ</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thống</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r>
              <a:tr h="360077">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Khảo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sát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yêu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cầu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của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bài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toán</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r>
              <a:tr h="360077">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Lập</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báo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cáo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khảo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sát</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60077">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Xem</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xét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và</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phê</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duyệt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báo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cáo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khảo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sát</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r>
            </a:tbl>
          </a:graphicData>
        </a:graphic>
      </p:graphicFrame>
    </p:spTree>
    <p:extLst>
      <p:ext uri="{BB962C8B-B14F-4D97-AF65-F5344CB8AC3E}">
        <p14:creationId xmlns:p14="http://schemas.microsoft.com/office/powerpoint/2010/main" val="2679892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Phối</a:t>
            </a:r>
            <a:r>
              <a:rPr lang="en-US" dirty="0" smtClean="0"/>
              <a:t> </a:t>
            </a:r>
            <a:r>
              <a:rPr lang="en-US" dirty="0" err="1" smtClean="0"/>
              <a:t>hợp</a:t>
            </a:r>
            <a:r>
              <a:rPr lang="en-US" dirty="0" smtClean="0"/>
              <a:t> </a:t>
            </a:r>
            <a:r>
              <a:rPr lang="en-US" dirty="0" err="1" smtClean="0"/>
              <a:t>thực</a:t>
            </a:r>
            <a:r>
              <a:rPr lang="en-US" dirty="0" smtClean="0"/>
              <a:t> </a:t>
            </a:r>
            <a:r>
              <a:rPr lang="en-US" dirty="0" err="1" smtClean="0"/>
              <a:t>hiện</a:t>
            </a:r>
            <a:endParaRPr lang="en-US" dirty="0"/>
          </a:p>
        </p:txBody>
      </p:sp>
      <p:sp>
        <p:nvSpPr>
          <p:cNvPr id="4" name="Footer Placeholder 3"/>
          <p:cNvSpPr>
            <a:spLocks noGrp="1"/>
          </p:cNvSpPr>
          <p:nvPr>
            <p:ph type="ftr" sz="quarter" idx="14"/>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5"/>
          </p:nvPr>
        </p:nvSpPr>
        <p:spPr/>
        <p:txBody>
          <a:bodyPr/>
          <a:lstStyle/>
          <a:p>
            <a:fld id="{C78E7AC7-6B77-4868-9C31-BD05F92521FA}" type="slidenum">
              <a:rPr lang="en-US" altLang="en-US" smtClean="0"/>
              <a:pPr/>
              <a:t>28</a:t>
            </a:fld>
            <a:endParaRPr lang="en-US" altLang="en-US"/>
          </a:p>
        </p:txBody>
      </p:sp>
      <p:graphicFrame>
        <p:nvGraphicFramePr>
          <p:cNvPr id="7" name="Table Placeholder 11"/>
          <p:cNvGraphicFramePr>
            <a:graphicFrameLocks/>
          </p:cNvGraphicFramePr>
          <p:nvPr>
            <p:extLst>
              <p:ext uri="{D42A27DB-BD31-4B8C-83A1-F6EECF244321}">
                <p14:modId xmlns:p14="http://schemas.microsoft.com/office/powerpoint/2010/main" val="98906436"/>
              </p:ext>
            </p:extLst>
          </p:nvPr>
        </p:nvGraphicFramePr>
        <p:xfrm>
          <a:off x="539750" y="1052513"/>
          <a:ext cx="8065194" cy="4148708"/>
        </p:xfrm>
        <a:graphic>
          <a:graphicData uri="http://schemas.openxmlformats.org/drawingml/2006/table">
            <a:tbl>
              <a:tblPr firstRow="1" bandRow="1">
                <a:tableStyleId>{5C22544A-7EE6-4342-B048-85BDC9FD1C3A}</a:tableStyleId>
              </a:tblPr>
              <a:tblGrid>
                <a:gridCol w="1079922"/>
                <a:gridCol w="5040560"/>
                <a:gridCol w="1008112"/>
                <a:gridCol w="936600"/>
              </a:tblGrid>
              <a:tr h="381380">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TT</a:t>
                      </a:r>
                    </a:p>
                  </a:txBody>
                  <a:tcPr marL="45720" marR="45720" marT="9144" marB="9144" anchor="ctr"/>
                </a:tc>
                <a:tc>
                  <a:txBody>
                    <a:bodyPr/>
                    <a:lstStyle/>
                    <a:p>
                      <a:pPr algn="ctr">
                        <a:lnSpc>
                          <a:spcPct val="100000"/>
                        </a:lnSpc>
                      </a:pPr>
                      <a:r>
                        <a:rPr lang="en-US" sz="2000" dirty="0" err="1">
                          <a:effectLst/>
                          <a:latin typeface="Times New Roman" panose="02020603050405020304" pitchFamily="18" charset="0"/>
                          <a:cs typeface="Times New Roman" panose="02020603050405020304" pitchFamily="18" charset="0"/>
                        </a:rPr>
                        <a:t>Tên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việc</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err="1" smtClean="0">
                          <a:effectLst/>
                          <a:latin typeface="Times New Roman" panose="02020603050405020304" pitchFamily="18" charset="0"/>
                          <a:cs typeface="Times New Roman" panose="02020603050405020304" pitchFamily="18" charset="0"/>
                        </a:rPr>
                        <a:t>SunViet</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MVAS</a:t>
                      </a:r>
                    </a:p>
                  </a:txBody>
                  <a:tcPr marL="45720" marR="45720" marT="9144" marB="9144" anchor="ctr"/>
                </a:tc>
              </a:tr>
              <a:tr h="220252">
                <a:tc>
                  <a:txBody>
                    <a:bodyPr/>
                    <a:lstStyle/>
                    <a:p>
                      <a:pPr algn="ctr">
                        <a:lnSpc>
                          <a:spcPct val="100000"/>
                        </a:lnSpc>
                      </a:pPr>
                      <a:r>
                        <a:rPr lang="en-US" sz="2000" b="1" dirty="0">
                          <a:effectLst/>
                          <a:latin typeface="Times New Roman" panose="02020603050405020304" pitchFamily="18" charset="0"/>
                          <a:cs typeface="Times New Roman" panose="02020603050405020304" pitchFamily="18" charset="0"/>
                        </a:rPr>
                        <a:t>2</a:t>
                      </a:r>
                    </a:p>
                  </a:txBody>
                  <a:tcPr marL="45720" marR="45720" marT="9144" marB="9144" anchor="ctr"/>
                </a:tc>
                <a:tc>
                  <a:txBody>
                    <a:bodyPr/>
                    <a:lstStyle/>
                    <a:p>
                      <a:pPr algn="l">
                        <a:lnSpc>
                          <a:spcPct val="100000"/>
                        </a:lnSpc>
                      </a:pPr>
                      <a:r>
                        <a:rPr lang="en-US" sz="2000" b="1" dirty="0" err="1">
                          <a:effectLst/>
                          <a:latin typeface="Times New Roman" panose="02020603050405020304" pitchFamily="18" charset="0"/>
                          <a:cs typeface="Times New Roman" panose="02020603050405020304" pitchFamily="18" charset="0"/>
                        </a:rPr>
                        <a:t>Bàn</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giao</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cài</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đặt</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phần</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cứng</a:t>
                      </a:r>
                      <a:endParaRPr lang="en-US" sz="2000" b="1"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220252">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Làm</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thủ</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tục</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bàn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giao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máy</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chủ</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r>
              <a:tr h="220252">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Bàn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giao</a:t>
                      </a:r>
                      <a:r>
                        <a:rPr lang="en-US" sz="2000" dirty="0">
                          <a:effectLst/>
                          <a:latin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cs typeface="Times New Roman" panose="02020603050405020304" pitchFamily="18" charset="0"/>
                        </a:rPr>
                        <a:t>storage, </a:t>
                      </a:r>
                      <a:r>
                        <a:rPr lang="en-US" sz="2000" dirty="0" err="1" smtClean="0">
                          <a:effectLst/>
                          <a:latin typeface="Times New Roman" panose="02020603050405020304" pitchFamily="18" charset="0"/>
                          <a:cs typeface="Times New Roman" panose="02020603050405020304" pitchFamily="18" charset="0"/>
                        </a:rPr>
                        <a:t>Sanswtich</a:t>
                      </a:r>
                      <a:r>
                        <a:rPr lang="en-US" sz="2000" dirty="0" smtClean="0">
                          <a:effectLst/>
                          <a:latin typeface="Times New Roman" panose="02020603050405020304" pitchFamily="18" charset="0"/>
                          <a:cs typeface="Times New Roman" panose="02020603050405020304" pitchFamily="18" charset="0"/>
                        </a:rPr>
                        <a:t>,</a:t>
                      </a:r>
                      <a:r>
                        <a:rPr lang="en-US" sz="2000" baseline="0" dirty="0" smtClean="0">
                          <a:effectLst/>
                          <a:latin typeface="Times New Roman" panose="02020603050405020304" pitchFamily="18" charset="0"/>
                          <a:cs typeface="Times New Roman" panose="02020603050405020304" pitchFamily="18" charset="0"/>
                        </a:rPr>
                        <a:t> Networks switch</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r>
              <a:tr h="220252">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Lắp</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đặt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hệ</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thống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phần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cứng</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r>
              <a:tr h="209759">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Cài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đặt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ứng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dụng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cần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thiết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máy</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chủ</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220252">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Kiểm</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tra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số</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kỹ</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thuật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đấu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nối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vật</a:t>
                      </a:r>
                      <a:r>
                        <a:rPr lang="en-US" sz="2000" dirty="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lý</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theo</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đúng</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yêu</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cầu</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r>
            </a:tbl>
          </a:graphicData>
        </a:graphic>
      </p:graphicFrame>
    </p:spTree>
    <p:extLst>
      <p:ext uri="{BB962C8B-B14F-4D97-AF65-F5344CB8AC3E}">
        <p14:creationId xmlns:p14="http://schemas.microsoft.com/office/powerpoint/2010/main" val="6533321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Phối</a:t>
            </a:r>
            <a:r>
              <a:rPr lang="en-US" dirty="0" smtClean="0"/>
              <a:t> </a:t>
            </a:r>
            <a:r>
              <a:rPr lang="en-US" dirty="0" err="1" smtClean="0"/>
              <a:t>hợp</a:t>
            </a:r>
            <a:r>
              <a:rPr lang="en-US" dirty="0" smtClean="0"/>
              <a:t> </a:t>
            </a:r>
            <a:r>
              <a:rPr lang="en-US" dirty="0" err="1" smtClean="0"/>
              <a:t>thực</a:t>
            </a:r>
            <a:r>
              <a:rPr lang="en-US" dirty="0" smtClean="0"/>
              <a:t> </a:t>
            </a:r>
            <a:r>
              <a:rPr lang="en-US" dirty="0" err="1" smtClean="0"/>
              <a:t>hiện</a:t>
            </a:r>
            <a:endParaRPr lang="en-US" dirty="0"/>
          </a:p>
        </p:txBody>
      </p:sp>
      <p:sp>
        <p:nvSpPr>
          <p:cNvPr id="4" name="Footer Placeholder 3"/>
          <p:cNvSpPr>
            <a:spLocks noGrp="1"/>
          </p:cNvSpPr>
          <p:nvPr>
            <p:ph type="ftr" sz="quarter" idx="14"/>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5"/>
          </p:nvPr>
        </p:nvSpPr>
        <p:spPr/>
        <p:txBody>
          <a:bodyPr/>
          <a:lstStyle/>
          <a:p>
            <a:fld id="{C78E7AC7-6B77-4868-9C31-BD05F92521FA}" type="slidenum">
              <a:rPr lang="en-US" altLang="en-US" smtClean="0"/>
              <a:pPr/>
              <a:t>29</a:t>
            </a:fld>
            <a:endParaRPr lang="en-US" altLang="en-US"/>
          </a:p>
        </p:txBody>
      </p:sp>
      <p:graphicFrame>
        <p:nvGraphicFramePr>
          <p:cNvPr id="7" name="Table Placeholder 11"/>
          <p:cNvGraphicFramePr>
            <a:graphicFrameLocks/>
          </p:cNvGraphicFramePr>
          <p:nvPr>
            <p:extLst>
              <p:ext uri="{D42A27DB-BD31-4B8C-83A1-F6EECF244321}">
                <p14:modId xmlns:p14="http://schemas.microsoft.com/office/powerpoint/2010/main" val="107036714"/>
              </p:ext>
            </p:extLst>
          </p:nvPr>
        </p:nvGraphicFramePr>
        <p:xfrm>
          <a:off x="539750" y="1052513"/>
          <a:ext cx="8065194" cy="4148708"/>
        </p:xfrm>
        <a:graphic>
          <a:graphicData uri="http://schemas.openxmlformats.org/drawingml/2006/table">
            <a:tbl>
              <a:tblPr firstRow="1" bandRow="1">
                <a:tableStyleId>{5C22544A-7EE6-4342-B048-85BDC9FD1C3A}</a:tableStyleId>
              </a:tblPr>
              <a:tblGrid>
                <a:gridCol w="1079922"/>
                <a:gridCol w="5040560"/>
                <a:gridCol w="1008112"/>
                <a:gridCol w="936600"/>
              </a:tblGrid>
              <a:tr h="381380">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TT</a:t>
                      </a:r>
                    </a:p>
                  </a:txBody>
                  <a:tcPr marL="45720" marR="45720" marT="9144" marB="9144" anchor="ctr"/>
                </a:tc>
                <a:tc>
                  <a:txBody>
                    <a:bodyPr/>
                    <a:lstStyle/>
                    <a:p>
                      <a:pPr algn="ctr">
                        <a:lnSpc>
                          <a:spcPct val="100000"/>
                        </a:lnSpc>
                      </a:pPr>
                      <a:r>
                        <a:rPr lang="en-US" sz="2000" dirty="0" err="1">
                          <a:effectLst/>
                          <a:latin typeface="Times New Roman" panose="02020603050405020304" pitchFamily="18" charset="0"/>
                          <a:cs typeface="Times New Roman" panose="02020603050405020304" pitchFamily="18" charset="0"/>
                        </a:rPr>
                        <a:t>Tên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việc</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err="1" smtClean="0">
                          <a:effectLst/>
                          <a:latin typeface="Times New Roman" panose="02020603050405020304" pitchFamily="18" charset="0"/>
                          <a:cs typeface="Times New Roman" panose="02020603050405020304" pitchFamily="18" charset="0"/>
                        </a:rPr>
                        <a:t>SunViet</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MVAS</a:t>
                      </a:r>
                    </a:p>
                  </a:txBody>
                  <a:tcPr marL="45720" marR="45720" marT="9144" marB="9144" anchor="ctr"/>
                </a:tc>
              </a:tr>
              <a:tr h="220252">
                <a:tc>
                  <a:txBody>
                    <a:bodyPr/>
                    <a:lstStyle/>
                    <a:p>
                      <a:pPr algn="ctr">
                        <a:lnSpc>
                          <a:spcPct val="100000"/>
                        </a:lnSpc>
                      </a:pPr>
                      <a:r>
                        <a:rPr lang="en-US" sz="2000" b="1" dirty="0">
                          <a:effectLst/>
                          <a:latin typeface="Times New Roman" panose="02020603050405020304" pitchFamily="18" charset="0"/>
                          <a:cs typeface="Times New Roman" panose="02020603050405020304" pitchFamily="18" charset="0"/>
                        </a:rPr>
                        <a:t>2</a:t>
                      </a:r>
                    </a:p>
                  </a:txBody>
                  <a:tcPr marL="45720" marR="45720" marT="9144" marB="9144" anchor="ctr"/>
                </a:tc>
                <a:tc>
                  <a:txBody>
                    <a:bodyPr/>
                    <a:lstStyle/>
                    <a:p>
                      <a:pPr algn="l">
                        <a:lnSpc>
                          <a:spcPct val="100000"/>
                        </a:lnSpc>
                      </a:pPr>
                      <a:r>
                        <a:rPr lang="en-US" sz="2000" b="1" dirty="0" err="1">
                          <a:effectLst/>
                          <a:latin typeface="Times New Roman" panose="02020603050405020304" pitchFamily="18" charset="0"/>
                          <a:cs typeface="Times New Roman" panose="02020603050405020304" pitchFamily="18" charset="0"/>
                        </a:rPr>
                        <a:t>Bàn</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giao</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cài</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đặt</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phần</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cứng</a:t>
                      </a:r>
                      <a:endParaRPr lang="en-US" sz="2000" b="1"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220252">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Làm</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thủ</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tục</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bàn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giao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máy</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chủ</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r>
              <a:tr h="220252">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Bàn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giao</a:t>
                      </a:r>
                      <a:r>
                        <a:rPr lang="en-US" sz="2000" dirty="0">
                          <a:effectLst/>
                          <a:latin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cs typeface="Times New Roman" panose="02020603050405020304" pitchFamily="18" charset="0"/>
                        </a:rPr>
                        <a:t>storage, </a:t>
                      </a:r>
                      <a:r>
                        <a:rPr lang="en-US" sz="2000" dirty="0" err="1" smtClean="0">
                          <a:effectLst/>
                          <a:latin typeface="Times New Roman" panose="02020603050405020304" pitchFamily="18" charset="0"/>
                          <a:cs typeface="Times New Roman" panose="02020603050405020304" pitchFamily="18" charset="0"/>
                        </a:rPr>
                        <a:t>Sanswtich</a:t>
                      </a:r>
                      <a:r>
                        <a:rPr lang="en-US" sz="2000" dirty="0" smtClean="0">
                          <a:effectLst/>
                          <a:latin typeface="Times New Roman" panose="02020603050405020304" pitchFamily="18" charset="0"/>
                          <a:cs typeface="Times New Roman" panose="02020603050405020304" pitchFamily="18" charset="0"/>
                        </a:rPr>
                        <a:t>,</a:t>
                      </a:r>
                      <a:r>
                        <a:rPr lang="en-US" sz="2000" baseline="0" dirty="0" smtClean="0">
                          <a:effectLst/>
                          <a:latin typeface="Times New Roman" panose="02020603050405020304" pitchFamily="18" charset="0"/>
                          <a:cs typeface="Times New Roman" panose="02020603050405020304" pitchFamily="18" charset="0"/>
                        </a:rPr>
                        <a:t> Networks switch</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r>
              <a:tr h="220252">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Lắp</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đặt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hệ</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thống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phần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cứng</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r>
              <a:tr h="209759">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Cài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đặt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ứng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dụng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cần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thiết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cho</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máy</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chủ</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220252">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Kiểm</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tra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số</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kỹ</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thuật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đấu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nối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vật</a:t>
                      </a:r>
                      <a:r>
                        <a:rPr lang="en-US" sz="2000" dirty="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lý</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theo</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đúng</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yêu</a:t>
                      </a:r>
                      <a:r>
                        <a:rPr lang="en-US" sz="2000" dirty="0" smtClean="0">
                          <a:effectLst/>
                          <a:latin typeface="Times New Roman" panose="02020603050405020304" pitchFamily="18" charset="0"/>
                          <a:cs typeface="Times New Roman" panose="02020603050405020304" pitchFamily="18" charset="0"/>
                        </a:rPr>
                        <a:t> </a:t>
                      </a:r>
                      <a:r>
                        <a:rPr lang="en-US" sz="2000" dirty="0" err="1" smtClean="0">
                          <a:effectLst/>
                          <a:latin typeface="Times New Roman" panose="02020603050405020304" pitchFamily="18" charset="0"/>
                          <a:cs typeface="Times New Roman" panose="02020603050405020304" pitchFamily="18" charset="0"/>
                        </a:rPr>
                        <a:t>cầu</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r>
            </a:tbl>
          </a:graphicData>
        </a:graphic>
      </p:graphicFrame>
    </p:spTree>
    <p:extLst>
      <p:ext uri="{BB962C8B-B14F-4D97-AF65-F5344CB8AC3E}">
        <p14:creationId xmlns:p14="http://schemas.microsoft.com/office/powerpoint/2010/main" val="1916857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357313" y="76200"/>
            <a:ext cx="7467600" cy="533400"/>
          </a:xfrm>
        </p:spPr>
        <p:txBody>
          <a:bodyPr/>
          <a:lstStyle/>
          <a:p>
            <a:pPr fontAlgn="base">
              <a:spcAft>
                <a:spcPct val="0"/>
              </a:spcAft>
            </a:pPr>
            <a:r>
              <a:rPr lang="en-US" altLang="en-US" dirty="0" err="1" smtClean="0">
                <a:latin typeface="Times New Roman" pitchFamily="18" charset="0"/>
                <a:cs typeface="Times New Roman" pitchFamily="18" charset="0"/>
              </a:rPr>
              <a:t>Nội</a:t>
            </a:r>
            <a:r>
              <a:rPr lang="en-US" altLang="en-US" dirty="0" smtClean="0">
                <a:latin typeface="Times New Roman" pitchFamily="18" charset="0"/>
                <a:cs typeface="Times New Roman" pitchFamily="18" charset="0"/>
              </a:rPr>
              <a:t> dung</a:t>
            </a:r>
          </a:p>
        </p:txBody>
      </p:sp>
      <p:sp>
        <p:nvSpPr>
          <p:cNvPr id="12291" name="Content Placeholder 2"/>
          <p:cNvSpPr>
            <a:spLocks noGrp="1"/>
          </p:cNvSpPr>
          <p:nvPr>
            <p:ph idx="1"/>
          </p:nvPr>
        </p:nvSpPr>
        <p:spPr>
          <a:xfrm>
            <a:off x="838200" y="1008063"/>
            <a:ext cx="7848600" cy="5135562"/>
          </a:xfrm>
        </p:spPr>
        <p:txBody>
          <a:bodyPr/>
          <a:lstStyle/>
          <a:p>
            <a:pPr eaLnBrk="1" hangingPunct="1">
              <a:lnSpc>
                <a:spcPct val="80000"/>
              </a:lnSpc>
              <a:buClr>
                <a:schemeClr val="hlink"/>
              </a:buClr>
              <a:buFont typeface="Wingdings" pitchFamily="2" charset="2"/>
              <a:buNone/>
            </a:pPr>
            <a:r>
              <a:rPr lang="en-US" altLang="en-US" b="1" dirty="0" smtClean="0"/>
              <a:t>		</a:t>
            </a:r>
          </a:p>
        </p:txBody>
      </p:sp>
      <p:sp>
        <p:nvSpPr>
          <p:cNvPr id="122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1229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6F4886-436D-469E-A6A1-F520D2A4BBCA}" type="slidenum">
              <a:rPr lang="en-US" altLang="en-US">
                <a:solidFill>
                  <a:schemeClr val="bg1"/>
                </a:solidFill>
                <a:latin typeface="Times New Roman" panose="02020603050405020304" pitchFamily="18" charset="0"/>
                <a:cs typeface="Times New Roman" panose="02020603050405020304" pitchFamily="18" charset="0"/>
              </a:rPr>
              <a:pPr eaLnBrk="1" hangingPunct="1"/>
              <a:t>3</a:t>
            </a:fld>
            <a:endParaRPr lang="en-US" altLang="en-US">
              <a:solidFill>
                <a:schemeClr val="bg1"/>
              </a:solidFill>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bwMode="auto">
          <a:xfrm>
            <a:off x="838200" y="1008063"/>
            <a:ext cx="7848600"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q"/>
              <a:defRPr sz="2400" kern="120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Wingdings" pitchFamily="2" charset="2"/>
              <a:buChar char="v"/>
              <a:defRPr sz="2200" kern="1200" baseline="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Wingdings" pitchFamily="2" charset="2"/>
              <a:buChar char="§"/>
              <a:defRPr sz="2000" kern="1200" baseline="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Wingdings" pitchFamily="2" charset="2"/>
              <a:buChar char="ü"/>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80000"/>
              </a:lnSpc>
              <a:buClr>
                <a:schemeClr val="hlink"/>
              </a:buClr>
              <a:buFont typeface="Wingdings" pitchFamily="2" charset="2"/>
              <a:buNone/>
            </a:pPr>
            <a:r>
              <a:rPr lang="en-US" altLang="en-US" b="1" smtClean="0"/>
              <a:t>		</a:t>
            </a:r>
            <a:endParaRPr lang="en-US" altLang="en-US" b="1" dirty="0" smtClean="0"/>
          </a:p>
        </p:txBody>
      </p:sp>
      <p:grpSp>
        <p:nvGrpSpPr>
          <p:cNvPr id="8" name="Group 2"/>
          <p:cNvGrpSpPr>
            <a:grpSpLocks/>
          </p:cNvGrpSpPr>
          <p:nvPr/>
        </p:nvGrpSpPr>
        <p:grpSpPr bwMode="auto">
          <a:xfrm>
            <a:off x="1876425" y="2065114"/>
            <a:ext cx="5311775" cy="688975"/>
            <a:chOff x="720" y="1392"/>
            <a:chExt cx="4058" cy="480"/>
          </a:xfrm>
        </p:grpSpPr>
        <p:sp>
          <p:nvSpPr>
            <p:cNvPr id="9" name="AutoShape 3"/>
            <p:cNvSpPr>
              <a:spLocks noChangeArrowheads="1"/>
            </p:cNvSpPr>
            <p:nvPr/>
          </p:nvSpPr>
          <p:spPr bwMode="gray">
            <a:xfrm>
              <a:off x="720" y="1392"/>
              <a:ext cx="4058" cy="480"/>
            </a:xfrm>
            <a:prstGeom prst="roundRect">
              <a:avLst>
                <a:gd name="adj" fmla="val 17509"/>
              </a:avLst>
            </a:prstGeom>
            <a:gradFill rotWithShape="1">
              <a:gsLst>
                <a:gs pos="0">
                  <a:srgbClr val="B3DC27"/>
                </a:gs>
                <a:gs pos="50000">
                  <a:srgbClr val="B3DC27">
                    <a:gamma/>
                    <a:shade val="92157"/>
                    <a:invGamma/>
                  </a:srgbClr>
                </a:gs>
                <a:gs pos="100000">
                  <a:srgbClr val="B3DC27"/>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0" name="Group 4"/>
            <p:cNvGrpSpPr>
              <a:grpSpLocks/>
            </p:cNvGrpSpPr>
            <p:nvPr/>
          </p:nvGrpSpPr>
          <p:grpSpPr bwMode="auto">
            <a:xfrm>
              <a:off x="730" y="1407"/>
              <a:ext cx="4043" cy="444"/>
              <a:chOff x="744" y="1407"/>
              <a:chExt cx="3988" cy="444"/>
            </a:xfrm>
          </p:grpSpPr>
          <p:sp>
            <p:nvSpPr>
              <p:cNvPr id="11" name="AutoShape 5"/>
              <p:cNvSpPr>
                <a:spLocks noChangeArrowheads="1"/>
              </p:cNvSpPr>
              <p:nvPr/>
            </p:nvSpPr>
            <p:spPr bwMode="gray">
              <a:xfrm>
                <a:off x="744" y="1736"/>
                <a:ext cx="3988" cy="115"/>
              </a:xfrm>
              <a:prstGeom prst="roundRect">
                <a:avLst>
                  <a:gd name="adj" fmla="val 50000"/>
                </a:avLst>
              </a:prstGeom>
              <a:gradFill rotWithShape="1">
                <a:gsLst>
                  <a:gs pos="0">
                    <a:srgbClr val="B3DC27">
                      <a:alpha val="0"/>
                    </a:srgbClr>
                  </a:gs>
                  <a:gs pos="100000">
                    <a:srgbClr val="B3DC27">
                      <a:gamma/>
                      <a:tint val="0"/>
                      <a:invGamma/>
                    </a:srgbClr>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 name="AutoShape 6"/>
              <p:cNvSpPr>
                <a:spLocks noChangeArrowheads="1"/>
              </p:cNvSpPr>
              <p:nvPr/>
            </p:nvSpPr>
            <p:spPr bwMode="gray">
              <a:xfrm>
                <a:off x="744" y="1407"/>
                <a:ext cx="3988" cy="115"/>
              </a:xfrm>
              <a:prstGeom prst="roundRect">
                <a:avLst>
                  <a:gd name="adj" fmla="val 50000"/>
                </a:avLst>
              </a:prstGeom>
              <a:gradFill rotWithShape="1">
                <a:gsLst>
                  <a:gs pos="0">
                    <a:srgbClr val="B3DC27">
                      <a:gamma/>
                      <a:tint val="0"/>
                      <a:invGamma/>
                    </a:srgbClr>
                  </a:gs>
                  <a:gs pos="100000">
                    <a:srgbClr val="B3DC27">
                      <a:alpha val="0"/>
                    </a:srgbClr>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nvGrpSpPr>
          <p:cNvPr id="13" name="Group 7"/>
          <p:cNvGrpSpPr>
            <a:grpSpLocks/>
          </p:cNvGrpSpPr>
          <p:nvPr/>
        </p:nvGrpSpPr>
        <p:grpSpPr bwMode="auto">
          <a:xfrm>
            <a:off x="1876425" y="2930302"/>
            <a:ext cx="5311775" cy="688975"/>
            <a:chOff x="720" y="1392"/>
            <a:chExt cx="4058" cy="480"/>
          </a:xfrm>
        </p:grpSpPr>
        <p:sp>
          <p:nvSpPr>
            <p:cNvPr id="14" name="AutoShape 8"/>
            <p:cNvSpPr>
              <a:spLocks noChangeArrowheads="1"/>
            </p:cNvSpPr>
            <p:nvPr/>
          </p:nvSpPr>
          <p:spPr bwMode="gray">
            <a:xfrm>
              <a:off x="720" y="1392"/>
              <a:ext cx="4058" cy="480"/>
            </a:xfrm>
            <a:prstGeom prst="roundRect">
              <a:avLst>
                <a:gd name="adj" fmla="val 17509"/>
              </a:avLst>
            </a:prstGeom>
            <a:gradFill rotWithShape="1">
              <a:gsLst>
                <a:gs pos="0">
                  <a:srgbClr val="6FB9D7"/>
                </a:gs>
                <a:gs pos="50000">
                  <a:srgbClr val="6FB9D7">
                    <a:gamma/>
                    <a:shade val="92157"/>
                    <a:invGamma/>
                  </a:srgbClr>
                </a:gs>
                <a:gs pos="100000">
                  <a:srgbClr val="6FB9D7"/>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5" name="Group 9"/>
            <p:cNvGrpSpPr>
              <a:grpSpLocks/>
            </p:cNvGrpSpPr>
            <p:nvPr/>
          </p:nvGrpSpPr>
          <p:grpSpPr bwMode="auto">
            <a:xfrm>
              <a:off x="730" y="1407"/>
              <a:ext cx="4043" cy="444"/>
              <a:chOff x="744" y="1407"/>
              <a:chExt cx="3988" cy="444"/>
            </a:xfrm>
          </p:grpSpPr>
          <p:sp>
            <p:nvSpPr>
              <p:cNvPr id="16" name="AutoShape 10"/>
              <p:cNvSpPr>
                <a:spLocks noChangeArrowheads="1"/>
              </p:cNvSpPr>
              <p:nvPr/>
            </p:nvSpPr>
            <p:spPr bwMode="gray">
              <a:xfrm>
                <a:off x="744" y="1736"/>
                <a:ext cx="3988" cy="115"/>
              </a:xfrm>
              <a:prstGeom prst="roundRect">
                <a:avLst>
                  <a:gd name="adj" fmla="val 50000"/>
                </a:avLst>
              </a:prstGeom>
              <a:gradFill rotWithShape="1">
                <a:gsLst>
                  <a:gs pos="0">
                    <a:srgbClr val="6FB9D7">
                      <a:alpha val="0"/>
                    </a:srgbClr>
                  </a:gs>
                  <a:gs pos="100000">
                    <a:srgbClr val="6FB9D7">
                      <a:gamma/>
                      <a:tint val="0"/>
                      <a:invGamma/>
                    </a:srgbClr>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AutoShape 11"/>
              <p:cNvSpPr>
                <a:spLocks noChangeArrowheads="1"/>
              </p:cNvSpPr>
              <p:nvPr/>
            </p:nvSpPr>
            <p:spPr bwMode="gray">
              <a:xfrm>
                <a:off x="744" y="1407"/>
                <a:ext cx="3988" cy="115"/>
              </a:xfrm>
              <a:prstGeom prst="roundRect">
                <a:avLst>
                  <a:gd name="adj" fmla="val 50000"/>
                </a:avLst>
              </a:prstGeom>
              <a:gradFill rotWithShape="1">
                <a:gsLst>
                  <a:gs pos="0">
                    <a:srgbClr val="6FB9D7">
                      <a:gamma/>
                      <a:tint val="0"/>
                      <a:invGamma/>
                    </a:srgbClr>
                  </a:gs>
                  <a:gs pos="100000">
                    <a:srgbClr val="6FB9D7">
                      <a:alpha val="0"/>
                    </a:srgbClr>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nvGrpSpPr>
          <p:cNvPr id="18" name="Group 12"/>
          <p:cNvGrpSpPr>
            <a:grpSpLocks/>
          </p:cNvGrpSpPr>
          <p:nvPr/>
        </p:nvGrpSpPr>
        <p:grpSpPr bwMode="auto">
          <a:xfrm>
            <a:off x="1876425" y="3787552"/>
            <a:ext cx="5311775" cy="688975"/>
            <a:chOff x="720" y="1392"/>
            <a:chExt cx="4058" cy="480"/>
          </a:xfrm>
        </p:grpSpPr>
        <p:sp>
          <p:nvSpPr>
            <p:cNvPr id="19" name="AutoShape 13"/>
            <p:cNvSpPr>
              <a:spLocks noChangeArrowheads="1"/>
            </p:cNvSpPr>
            <p:nvPr/>
          </p:nvSpPr>
          <p:spPr bwMode="ltGray">
            <a:xfrm>
              <a:off x="720" y="1392"/>
              <a:ext cx="4058" cy="480"/>
            </a:xfrm>
            <a:prstGeom prst="roundRect">
              <a:avLst>
                <a:gd name="adj" fmla="val 17509"/>
              </a:avLst>
            </a:prstGeom>
            <a:gradFill rotWithShape="1">
              <a:gsLst>
                <a:gs pos="0">
                  <a:srgbClr val="F93D17"/>
                </a:gs>
                <a:gs pos="50000">
                  <a:srgbClr val="F93D17">
                    <a:gamma/>
                    <a:shade val="92157"/>
                    <a:invGamma/>
                  </a:srgbClr>
                </a:gs>
                <a:gs pos="100000">
                  <a:srgbClr val="F93D17"/>
                </a:gs>
              </a:gsLst>
              <a:lin ang="5400000" scaled="1"/>
            </a:gradFill>
            <a:ln w="9525">
              <a:noFill/>
              <a:round/>
              <a:headEnd/>
              <a:tailEnd/>
            </a:ln>
            <a:effectLst/>
          </p:spPr>
          <p:txBody>
            <a:bodyPr wrap="none" anchor="ctr"/>
            <a:lstStyle/>
            <a:p>
              <a:pPr fontAlgn="auto">
                <a:spcBef>
                  <a:spcPct val="50000"/>
                </a:spcBef>
                <a:spcAft>
                  <a:spcPts val="0"/>
                </a:spcAft>
                <a:defRPr/>
              </a:pPr>
              <a:r>
                <a:rPr lang="en-US" sz="2400" b="1" kern="0" dirty="0" smtClean="0">
                  <a:solidFill>
                    <a:sysClr val="windowText" lastClr="000000"/>
                  </a:solidFill>
                </a:rPr>
                <a:t> 4</a:t>
              </a:r>
              <a:endParaRPr lang="en-US" sz="2400" b="1" kern="0" dirty="0">
                <a:solidFill>
                  <a:sysClr val="windowText" lastClr="000000"/>
                </a:solidFill>
              </a:endParaRPr>
            </a:p>
          </p:txBody>
        </p:sp>
        <p:grpSp>
          <p:nvGrpSpPr>
            <p:cNvPr id="20" name="Group 14"/>
            <p:cNvGrpSpPr>
              <a:grpSpLocks/>
            </p:cNvGrpSpPr>
            <p:nvPr/>
          </p:nvGrpSpPr>
          <p:grpSpPr bwMode="auto">
            <a:xfrm>
              <a:off x="730" y="1407"/>
              <a:ext cx="4043" cy="444"/>
              <a:chOff x="744" y="1407"/>
              <a:chExt cx="3988" cy="444"/>
            </a:xfrm>
          </p:grpSpPr>
          <p:sp>
            <p:nvSpPr>
              <p:cNvPr id="21" name="AutoShape 15"/>
              <p:cNvSpPr>
                <a:spLocks noChangeArrowheads="1"/>
              </p:cNvSpPr>
              <p:nvPr/>
            </p:nvSpPr>
            <p:spPr bwMode="ltGray">
              <a:xfrm>
                <a:off x="744" y="1736"/>
                <a:ext cx="3988" cy="115"/>
              </a:xfrm>
              <a:prstGeom prst="roundRect">
                <a:avLst>
                  <a:gd name="adj" fmla="val 50000"/>
                </a:avLst>
              </a:prstGeom>
              <a:gradFill rotWithShape="1">
                <a:gsLst>
                  <a:gs pos="0">
                    <a:srgbClr val="F93D17">
                      <a:alpha val="0"/>
                    </a:srgbClr>
                  </a:gs>
                  <a:gs pos="100000">
                    <a:srgbClr val="F93D17">
                      <a:gamma/>
                      <a:tint val="0"/>
                      <a:invGamma/>
                    </a:srgbClr>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 name="AutoShape 16"/>
              <p:cNvSpPr>
                <a:spLocks noChangeArrowheads="1"/>
              </p:cNvSpPr>
              <p:nvPr/>
            </p:nvSpPr>
            <p:spPr bwMode="ltGray">
              <a:xfrm>
                <a:off x="744" y="1407"/>
                <a:ext cx="3988" cy="115"/>
              </a:xfrm>
              <a:prstGeom prst="roundRect">
                <a:avLst>
                  <a:gd name="adj" fmla="val 50000"/>
                </a:avLst>
              </a:prstGeom>
              <a:gradFill rotWithShape="1">
                <a:gsLst>
                  <a:gs pos="0">
                    <a:srgbClr val="F93D17">
                      <a:gamma/>
                      <a:tint val="0"/>
                      <a:invGamma/>
                    </a:srgbClr>
                  </a:gs>
                  <a:gs pos="100000">
                    <a:srgbClr val="F93D17">
                      <a:alpha val="0"/>
                    </a:srgbClr>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nvGrpSpPr>
          <p:cNvPr id="23" name="Group 17"/>
          <p:cNvGrpSpPr>
            <a:grpSpLocks/>
          </p:cNvGrpSpPr>
          <p:nvPr/>
        </p:nvGrpSpPr>
        <p:grpSpPr bwMode="auto">
          <a:xfrm>
            <a:off x="1876425" y="1201514"/>
            <a:ext cx="5311775" cy="688975"/>
            <a:chOff x="720" y="1392"/>
            <a:chExt cx="4058" cy="480"/>
          </a:xfrm>
        </p:grpSpPr>
        <p:sp>
          <p:nvSpPr>
            <p:cNvPr id="24" name="AutoShape 18"/>
            <p:cNvSpPr>
              <a:spLocks noChangeArrowheads="1"/>
            </p:cNvSpPr>
            <p:nvPr/>
          </p:nvSpPr>
          <p:spPr bwMode="ltGray">
            <a:xfrm>
              <a:off x="720" y="1392"/>
              <a:ext cx="4058" cy="480"/>
            </a:xfrm>
            <a:prstGeom prst="roundRect">
              <a:avLst>
                <a:gd name="adj" fmla="val 17509"/>
              </a:avLst>
            </a:prstGeom>
            <a:gradFill rotWithShape="1">
              <a:gsLst>
                <a:gs pos="0">
                  <a:srgbClr val="FF7F00"/>
                </a:gs>
                <a:gs pos="50000">
                  <a:srgbClr val="FF7F00">
                    <a:gamma/>
                    <a:shade val="92157"/>
                    <a:invGamma/>
                  </a:srgbClr>
                </a:gs>
                <a:gs pos="100000">
                  <a:srgbClr val="FF7F00"/>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25" name="Group 19"/>
            <p:cNvGrpSpPr>
              <a:grpSpLocks/>
            </p:cNvGrpSpPr>
            <p:nvPr/>
          </p:nvGrpSpPr>
          <p:grpSpPr bwMode="auto">
            <a:xfrm>
              <a:off x="730" y="1407"/>
              <a:ext cx="4043" cy="444"/>
              <a:chOff x="744" y="1407"/>
              <a:chExt cx="3988" cy="444"/>
            </a:xfrm>
          </p:grpSpPr>
          <p:sp>
            <p:nvSpPr>
              <p:cNvPr id="26" name="AutoShape 20"/>
              <p:cNvSpPr>
                <a:spLocks noChangeArrowheads="1"/>
              </p:cNvSpPr>
              <p:nvPr/>
            </p:nvSpPr>
            <p:spPr bwMode="ltGray">
              <a:xfrm>
                <a:off x="744" y="1736"/>
                <a:ext cx="3988" cy="115"/>
              </a:xfrm>
              <a:prstGeom prst="roundRect">
                <a:avLst>
                  <a:gd name="adj" fmla="val 50000"/>
                </a:avLst>
              </a:prstGeom>
              <a:gradFill rotWithShape="1">
                <a:gsLst>
                  <a:gs pos="0">
                    <a:srgbClr val="FF7F00">
                      <a:alpha val="0"/>
                    </a:srgbClr>
                  </a:gs>
                  <a:gs pos="100000">
                    <a:srgbClr val="FF7F00">
                      <a:gamma/>
                      <a:tint val="0"/>
                      <a:invGamma/>
                    </a:srgbClr>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AutoShape 21"/>
              <p:cNvSpPr>
                <a:spLocks noChangeArrowheads="1"/>
              </p:cNvSpPr>
              <p:nvPr/>
            </p:nvSpPr>
            <p:spPr bwMode="ltGray">
              <a:xfrm>
                <a:off x="744" y="1407"/>
                <a:ext cx="3988" cy="115"/>
              </a:xfrm>
              <a:prstGeom prst="roundRect">
                <a:avLst>
                  <a:gd name="adj" fmla="val 50000"/>
                </a:avLst>
              </a:prstGeom>
              <a:gradFill rotWithShape="1">
                <a:gsLst>
                  <a:gs pos="0">
                    <a:srgbClr val="FF7F00">
                      <a:gamma/>
                      <a:tint val="0"/>
                      <a:invGamma/>
                    </a:srgbClr>
                  </a:gs>
                  <a:gs pos="100000">
                    <a:srgbClr val="FF7F00">
                      <a:alpha val="0"/>
                    </a:srgbClr>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28" name="Text Box 22"/>
          <p:cNvSpPr txBox="1">
            <a:spLocks noChangeArrowheads="1"/>
          </p:cNvSpPr>
          <p:nvPr/>
        </p:nvSpPr>
        <p:spPr bwMode="black">
          <a:xfrm>
            <a:off x="2287685" y="1249596"/>
            <a:ext cx="4495800" cy="523220"/>
          </a:xfrm>
          <a:prstGeom prst="rect">
            <a:avLst/>
          </a:prstGeom>
          <a:noFill/>
          <a:ln w="9525">
            <a:noFill/>
            <a:miter lim="800000"/>
            <a:headEnd/>
            <a:tailEnd/>
          </a:ln>
          <a:effectLst/>
        </p:spPr>
        <p:txBody>
          <a:bodyPr>
            <a:spAutoFit/>
          </a:bodyPr>
          <a:lstStyle/>
          <a:p>
            <a:pPr marL="457200" marR="0" lvl="0" indent="-457200" algn="ctr" defTabSz="914400" eaLnBrk="1" fontAlgn="auto" latinLnBrk="0" hangingPunct="1">
              <a:lnSpc>
                <a:spcPct val="100000"/>
              </a:lnSpc>
              <a:spcBef>
                <a:spcPct val="50000"/>
              </a:spcBef>
              <a:spcAft>
                <a:spcPts val="0"/>
              </a:spcAft>
              <a:buClr>
                <a:srgbClr val="000000"/>
              </a:buClr>
              <a:buSzTx/>
              <a:buFontTx/>
              <a:buNone/>
              <a:tabLst/>
              <a:defRPr/>
            </a:pPr>
            <a:r>
              <a:rPr kumimoji="0" lang="en-US" sz="2800" b="1" i="0" u="none" strike="noStrike" kern="0" cap="none" spc="0" normalizeH="0" baseline="0" noProof="0" dirty="0" err="1" smtClean="0">
                <a:ln>
                  <a:noFill/>
                </a:ln>
                <a:solidFill>
                  <a:srgbClr val="FFFFFF"/>
                </a:solidFill>
                <a:effectLst/>
                <a:uLnTx/>
                <a:uFillTx/>
                <a:latin typeface="Times New Roman" pitchFamily="18" charset="0"/>
                <a:cs typeface="Times New Roman" pitchFamily="18" charset="0"/>
              </a:rPr>
              <a:t>Tổng</a:t>
            </a:r>
            <a:r>
              <a:rPr kumimoji="0" lang="en-US" sz="2800" b="1" i="0" u="none" strike="noStrike" kern="0" cap="none" spc="0" normalizeH="0" noProof="0" dirty="0" smtClean="0">
                <a:ln>
                  <a:noFill/>
                </a:ln>
                <a:solidFill>
                  <a:srgbClr val="FFFFFF"/>
                </a:solidFill>
                <a:effectLst/>
                <a:uLnTx/>
                <a:uFillTx/>
                <a:latin typeface="Times New Roman" pitchFamily="18" charset="0"/>
                <a:cs typeface="Times New Roman" pitchFamily="18" charset="0"/>
              </a:rPr>
              <a:t> </a:t>
            </a:r>
            <a:r>
              <a:rPr kumimoji="0" lang="en-US" sz="2800" b="1" i="0" u="none" strike="noStrike" kern="0" cap="none" spc="0" normalizeH="0" noProof="0" dirty="0" err="1" smtClean="0">
                <a:ln>
                  <a:noFill/>
                </a:ln>
                <a:solidFill>
                  <a:srgbClr val="FFFFFF"/>
                </a:solidFill>
                <a:effectLst/>
                <a:uLnTx/>
                <a:uFillTx/>
                <a:latin typeface="Times New Roman" pitchFamily="18" charset="0"/>
                <a:cs typeface="Times New Roman" pitchFamily="18" charset="0"/>
              </a:rPr>
              <a:t>quan</a:t>
            </a:r>
            <a:r>
              <a:rPr kumimoji="0" lang="en-US" sz="2800" b="1" i="0" u="none" strike="noStrike" kern="0" cap="none" spc="0" normalizeH="0" noProof="0" dirty="0" smtClean="0">
                <a:ln>
                  <a:noFill/>
                </a:ln>
                <a:solidFill>
                  <a:srgbClr val="FFFFFF"/>
                </a:solidFill>
                <a:effectLst/>
                <a:uLnTx/>
                <a:uFillTx/>
                <a:latin typeface="Times New Roman" pitchFamily="18" charset="0"/>
                <a:cs typeface="Times New Roman" pitchFamily="18" charset="0"/>
              </a:rPr>
              <a:t> </a:t>
            </a:r>
            <a:r>
              <a:rPr kumimoji="0" lang="en-US" sz="2800" b="1" i="0" u="none" strike="noStrike" kern="0" cap="none" spc="0" normalizeH="0" noProof="0" dirty="0" err="1" smtClean="0">
                <a:ln>
                  <a:noFill/>
                </a:ln>
                <a:solidFill>
                  <a:srgbClr val="FFFFFF"/>
                </a:solidFill>
                <a:effectLst/>
                <a:uLnTx/>
                <a:uFillTx/>
                <a:latin typeface="Times New Roman" pitchFamily="18" charset="0"/>
                <a:cs typeface="Times New Roman" pitchFamily="18" charset="0"/>
              </a:rPr>
              <a:t>dự</a:t>
            </a:r>
            <a:r>
              <a:rPr kumimoji="0" lang="en-US" sz="2800" b="1" i="0" u="none" strike="noStrike" kern="0" cap="none" spc="0" normalizeH="0" noProof="0" dirty="0" smtClean="0">
                <a:ln>
                  <a:noFill/>
                </a:ln>
                <a:solidFill>
                  <a:srgbClr val="FFFFFF"/>
                </a:solidFill>
                <a:effectLst/>
                <a:uLnTx/>
                <a:uFillTx/>
                <a:latin typeface="Times New Roman" pitchFamily="18" charset="0"/>
                <a:cs typeface="Times New Roman" pitchFamily="18" charset="0"/>
              </a:rPr>
              <a:t> </a:t>
            </a:r>
            <a:r>
              <a:rPr kumimoji="0" lang="en-US" sz="2800" b="1" i="0" u="none" strike="noStrike" kern="0" cap="none" spc="0" normalizeH="0" noProof="0" dirty="0" err="1" smtClean="0">
                <a:ln>
                  <a:noFill/>
                </a:ln>
                <a:solidFill>
                  <a:srgbClr val="FFFFFF"/>
                </a:solidFill>
                <a:effectLst/>
                <a:uLnTx/>
                <a:uFillTx/>
                <a:latin typeface="Times New Roman" pitchFamily="18" charset="0"/>
                <a:cs typeface="Times New Roman" pitchFamily="18" charset="0"/>
              </a:rPr>
              <a:t>án</a:t>
            </a:r>
            <a:endParaRPr kumimoji="0" lang="en-US" sz="2800" b="1" i="0" u="none" strike="noStrike" kern="0" cap="none" spc="0" normalizeH="0" baseline="0" noProof="0" dirty="0">
              <a:ln>
                <a:noFill/>
              </a:ln>
              <a:solidFill>
                <a:srgbClr val="FFFFFF"/>
              </a:solidFill>
              <a:effectLst/>
              <a:uLnTx/>
              <a:uFillTx/>
              <a:latin typeface="Times New Roman" pitchFamily="18" charset="0"/>
              <a:cs typeface="Times New Roman" pitchFamily="18" charset="0"/>
            </a:endParaRPr>
          </a:p>
        </p:txBody>
      </p:sp>
      <p:sp>
        <p:nvSpPr>
          <p:cNvPr id="29" name="Text Box 23"/>
          <p:cNvSpPr txBox="1">
            <a:spLocks noChangeArrowheads="1"/>
          </p:cNvSpPr>
          <p:nvPr/>
        </p:nvSpPr>
        <p:spPr bwMode="black">
          <a:xfrm>
            <a:off x="2354263" y="2132856"/>
            <a:ext cx="4495800" cy="523220"/>
          </a:xfrm>
          <a:prstGeom prst="rect">
            <a:avLst/>
          </a:prstGeom>
          <a:noFill/>
          <a:ln w="9525">
            <a:noFill/>
            <a:miter lim="800000"/>
            <a:headEnd/>
            <a:tailEnd/>
          </a:ln>
          <a:effectLst/>
        </p:spPr>
        <p:txBody>
          <a:bodyPr>
            <a:spAutoFit/>
          </a:bodyPr>
          <a:lstStyle/>
          <a:p>
            <a:pPr marL="457200" marR="0" lvl="0" indent="-457200" algn="ctr" defTabSz="914400" eaLnBrk="1" fontAlgn="auto" latinLnBrk="0" hangingPunct="1">
              <a:lnSpc>
                <a:spcPct val="100000"/>
              </a:lnSpc>
              <a:spcBef>
                <a:spcPct val="50000"/>
              </a:spcBef>
              <a:spcAft>
                <a:spcPts val="0"/>
              </a:spcAft>
              <a:buClr>
                <a:srgbClr val="000000"/>
              </a:buClr>
              <a:buSzTx/>
              <a:buFontTx/>
              <a:buNone/>
              <a:tabLst/>
              <a:defRPr/>
            </a:pPr>
            <a:r>
              <a:rPr kumimoji="0" lang="en-US" sz="2800" b="1" i="0" u="none" strike="noStrike" kern="0" cap="none" spc="0" normalizeH="0" baseline="0" noProof="0" dirty="0" err="1" smtClean="0">
                <a:ln>
                  <a:noFill/>
                </a:ln>
                <a:solidFill>
                  <a:srgbClr val="FFFFFF"/>
                </a:solidFill>
                <a:effectLst/>
                <a:uLnTx/>
                <a:uFillTx/>
                <a:latin typeface="Times New Roman" pitchFamily="18" charset="0"/>
                <a:cs typeface="Times New Roman" pitchFamily="18" charset="0"/>
              </a:rPr>
              <a:t>Nhiệm</a:t>
            </a:r>
            <a:r>
              <a:rPr kumimoji="0" lang="en-US" sz="2800" b="1" i="0" u="none" strike="noStrike" kern="0" cap="none" spc="0" normalizeH="0" noProof="0" dirty="0" smtClean="0">
                <a:ln>
                  <a:noFill/>
                </a:ln>
                <a:solidFill>
                  <a:srgbClr val="FFFFFF"/>
                </a:solidFill>
                <a:effectLst/>
                <a:uLnTx/>
                <a:uFillTx/>
                <a:latin typeface="Times New Roman" pitchFamily="18" charset="0"/>
                <a:cs typeface="Times New Roman" pitchFamily="18" charset="0"/>
              </a:rPr>
              <a:t> </a:t>
            </a:r>
            <a:r>
              <a:rPr kumimoji="0" lang="en-US" sz="2800" b="1" i="0" u="none" strike="noStrike" kern="0" cap="none" spc="0" normalizeH="0" noProof="0" dirty="0" err="1" smtClean="0">
                <a:ln>
                  <a:noFill/>
                </a:ln>
                <a:solidFill>
                  <a:srgbClr val="FFFFFF"/>
                </a:solidFill>
                <a:effectLst/>
                <a:uLnTx/>
                <a:uFillTx/>
                <a:latin typeface="Times New Roman" pitchFamily="18" charset="0"/>
                <a:cs typeface="Times New Roman" pitchFamily="18" charset="0"/>
              </a:rPr>
              <a:t>vụ</a:t>
            </a:r>
            <a:r>
              <a:rPr kumimoji="0" lang="en-US" sz="2800" b="1" i="0" u="none" strike="noStrike" kern="0" cap="none" spc="0" normalizeH="0" noProof="0" dirty="0" smtClean="0">
                <a:ln>
                  <a:noFill/>
                </a:ln>
                <a:solidFill>
                  <a:srgbClr val="FFFFFF"/>
                </a:solidFill>
                <a:effectLst/>
                <a:uLnTx/>
                <a:uFillTx/>
                <a:latin typeface="Times New Roman" pitchFamily="18" charset="0"/>
                <a:cs typeface="Times New Roman" pitchFamily="18" charset="0"/>
              </a:rPr>
              <a:t> </a:t>
            </a:r>
            <a:r>
              <a:rPr kumimoji="0" lang="en-US" sz="2800" b="1" i="0" u="none" strike="noStrike" kern="0" cap="none" spc="0" normalizeH="0" noProof="0" dirty="0" err="1" smtClean="0">
                <a:ln>
                  <a:noFill/>
                </a:ln>
                <a:solidFill>
                  <a:srgbClr val="FFFFFF"/>
                </a:solidFill>
                <a:effectLst/>
                <a:uLnTx/>
                <a:uFillTx/>
                <a:latin typeface="Times New Roman" pitchFamily="18" charset="0"/>
                <a:cs typeface="Times New Roman" pitchFamily="18" charset="0"/>
              </a:rPr>
              <a:t>cần</a:t>
            </a:r>
            <a:r>
              <a:rPr kumimoji="0" lang="en-US" sz="2800" b="1" i="0" u="none" strike="noStrike" kern="0" cap="none" spc="0" normalizeH="0" noProof="0" dirty="0" smtClean="0">
                <a:ln>
                  <a:noFill/>
                </a:ln>
                <a:solidFill>
                  <a:srgbClr val="FFFFFF"/>
                </a:solidFill>
                <a:effectLst/>
                <a:uLnTx/>
                <a:uFillTx/>
                <a:latin typeface="Times New Roman" pitchFamily="18" charset="0"/>
                <a:cs typeface="Times New Roman" pitchFamily="18" charset="0"/>
              </a:rPr>
              <a:t> </a:t>
            </a:r>
            <a:r>
              <a:rPr kumimoji="0" lang="en-US" sz="2800" b="1" i="0" u="none" strike="noStrike" kern="0" cap="none" spc="0" normalizeH="0" noProof="0" dirty="0" err="1" smtClean="0">
                <a:ln>
                  <a:noFill/>
                </a:ln>
                <a:solidFill>
                  <a:srgbClr val="FFFFFF"/>
                </a:solidFill>
                <a:effectLst/>
                <a:uLnTx/>
                <a:uFillTx/>
                <a:latin typeface="Times New Roman" pitchFamily="18" charset="0"/>
                <a:cs typeface="Times New Roman" pitchFamily="18" charset="0"/>
              </a:rPr>
              <a:t>thực</a:t>
            </a:r>
            <a:r>
              <a:rPr kumimoji="0" lang="en-US" sz="2800" b="1" i="0" u="none" strike="noStrike" kern="0" cap="none" spc="0" normalizeH="0" noProof="0" dirty="0" smtClean="0">
                <a:ln>
                  <a:noFill/>
                </a:ln>
                <a:solidFill>
                  <a:srgbClr val="FFFFFF"/>
                </a:solidFill>
                <a:effectLst/>
                <a:uLnTx/>
                <a:uFillTx/>
                <a:latin typeface="Times New Roman" pitchFamily="18" charset="0"/>
                <a:cs typeface="Times New Roman" pitchFamily="18" charset="0"/>
              </a:rPr>
              <a:t> </a:t>
            </a:r>
            <a:r>
              <a:rPr kumimoji="0" lang="en-US" sz="2800" b="1" i="0" u="none" strike="noStrike" kern="0" cap="none" spc="0" normalizeH="0" noProof="0" dirty="0" err="1" smtClean="0">
                <a:ln>
                  <a:noFill/>
                </a:ln>
                <a:solidFill>
                  <a:srgbClr val="FFFFFF"/>
                </a:solidFill>
                <a:effectLst/>
                <a:uLnTx/>
                <a:uFillTx/>
                <a:latin typeface="Times New Roman" pitchFamily="18" charset="0"/>
                <a:cs typeface="Times New Roman" pitchFamily="18" charset="0"/>
              </a:rPr>
              <a:t>hiện</a:t>
            </a:r>
            <a:endParaRPr kumimoji="0" lang="en-US" sz="2800" b="1" i="0" u="none" strike="noStrike" kern="0" cap="none" spc="0" normalizeH="0" baseline="0" noProof="0" dirty="0">
              <a:ln>
                <a:noFill/>
              </a:ln>
              <a:solidFill>
                <a:srgbClr val="FFFFFF"/>
              </a:solidFill>
              <a:effectLst/>
              <a:uLnTx/>
              <a:uFillTx/>
              <a:latin typeface="Times New Roman" pitchFamily="18" charset="0"/>
              <a:cs typeface="Times New Roman" pitchFamily="18" charset="0"/>
            </a:endParaRPr>
          </a:p>
        </p:txBody>
      </p:sp>
      <p:sp>
        <p:nvSpPr>
          <p:cNvPr id="30" name="Text Box 24"/>
          <p:cNvSpPr txBox="1">
            <a:spLocks noChangeArrowheads="1"/>
          </p:cNvSpPr>
          <p:nvPr/>
        </p:nvSpPr>
        <p:spPr bwMode="black">
          <a:xfrm>
            <a:off x="2354263" y="2996952"/>
            <a:ext cx="4495800" cy="523220"/>
          </a:xfrm>
          <a:prstGeom prst="rect">
            <a:avLst/>
          </a:prstGeom>
          <a:noFill/>
          <a:ln w="9525">
            <a:noFill/>
            <a:miter lim="800000"/>
            <a:headEnd/>
            <a:tailEnd/>
          </a:ln>
          <a:effectLst/>
        </p:spPr>
        <p:txBody>
          <a:bodyPr>
            <a:spAutoFit/>
          </a:bodyPr>
          <a:lstStyle/>
          <a:p>
            <a:pPr marL="457200" marR="0" lvl="0" indent="-457200" algn="ctr" defTabSz="914400" eaLnBrk="1" fontAlgn="auto" latinLnBrk="0" hangingPunct="1">
              <a:lnSpc>
                <a:spcPct val="100000"/>
              </a:lnSpc>
              <a:spcBef>
                <a:spcPct val="50000"/>
              </a:spcBef>
              <a:spcAft>
                <a:spcPts val="0"/>
              </a:spcAft>
              <a:buClr>
                <a:srgbClr val="000000"/>
              </a:buClr>
              <a:buSzTx/>
              <a:buFontTx/>
              <a:buNone/>
              <a:tabLst/>
              <a:defRPr/>
            </a:pPr>
            <a:r>
              <a:rPr kumimoji="0" lang="en-US" sz="2800" b="1" i="0" u="none" strike="noStrike" kern="0" cap="none" spc="0" normalizeH="0" baseline="0" noProof="0" dirty="0" err="1" smtClean="0">
                <a:ln>
                  <a:noFill/>
                </a:ln>
                <a:solidFill>
                  <a:srgbClr val="FFFFFF"/>
                </a:solidFill>
                <a:effectLst/>
                <a:uLnTx/>
                <a:uFillTx/>
                <a:latin typeface="Times New Roman" pitchFamily="18" charset="0"/>
                <a:cs typeface="Times New Roman" pitchFamily="18" charset="0"/>
              </a:rPr>
              <a:t>Kế</a:t>
            </a:r>
            <a:r>
              <a:rPr kumimoji="0" lang="en-US" sz="2800" b="1" i="0" u="none" strike="noStrike" kern="0" cap="none" spc="0" normalizeH="0" noProof="0" dirty="0" smtClean="0">
                <a:ln>
                  <a:noFill/>
                </a:ln>
                <a:solidFill>
                  <a:srgbClr val="FFFFFF"/>
                </a:solidFill>
                <a:effectLst/>
                <a:uLnTx/>
                <a:uFillTx/>
                <a:latin typeface="Times New Roman" pitchFamily="18" charset="0"/>
                <a:cs typeface="Times New Roman" pitchFamily="18" charset="0"/>
              </a:rPr>
              <a:t> </a:t>
            </a:r>
            <a:r>
              <a:rPr kumimoji="0" lang="en-US" sz="2800" b="1" i="0" u="none" strike="noStrike" kern="0" cap="none" spc="0" normalizeH="0" noProof="0" dirty="0" err="1" smtClean="0">
                <a:ln>
                  <a:noFill/>
                </a:ln>
                <a:solidFill>
                  <a:srgbClr val="FFFFFF"/>
                </a:solidFill>
                <a:effectLst/>
                <a:uLnTx/>
                <a:uFillTx/>
                <a:latin typeface="Times New Roman" pitchFamily="18" charset="0"/>
                <a:cs typeface="Times New Roman" pitchFamily="18" charset="0"/>
              </a:rPr>
              <a:t>hoạch</a:t>
            </a:r>
            <a:r>
              <a:rPr kumimoji="0" lang="en-US" sz="2800" b="1" i="0" u="none" strike="noStrike" kern="0" cap="none" spc="0" normalizeH="0" noProof="0" dirty="0" smtClean="0">
                <a:ln>
                  <a:noFill/>
                </a:ln>
                <a:solidFill>
                  <a:srgbClr val="FFFFFF"/>
                </a:solidFill>
                <a:effectLst/>
                <a:uLnTx/>
                <a:uFillTx/>
                <a:latin typeface="Times New Roman" pitchFamily="18" charset="0"/>
                <a:cs typeface="Times New Roman" pitchFamily="18" charset="0"/>
              </a:rPr>
              <a:t> </a:t>
            </a:r>
            <a:r>
              <a:rPr kumimoji="0" lang="en-US" sz="2800" b="1" i="0" u="none" strike="noStrike" kern="0" cap="none" spc="0" normalizeH="0" noProof="0" dirty="0" err="1" smtClean="0">
                <a:ln>
                  <a:noFill/>
                </a:ln>
                <a:solidFill>
                  <a:srgbClr val="FFFFFF"/>
                </a:solidFill>
                <a:effectLst/>
                <a:uLnTx/>
                <a:uFillTx/>
                <a:latin typeface="Times New Roman" pitchFamily="18" charset="0"/>
                <a:cs typeface="Times New Roman" pitchFamily="18" charset="0"/>
              </a:rPr>
              <a:t>triển</a:t>
            </a:r>
            <a:r>
              <a:rPr kumimoji="0" lang="en-US" sz="2800" b="1" i="0" u="none" strike="noStrike" kern="0" cap="none" spc="0" normalizeH="0" noProof="0" dirty="0" smtClean="0">
                <a:ln>
                  <a:noFill/>
                </a:ln>
                <a:solidFill>
                  <a:srgbClr val="FFFFFF"/>
                </a:solidFill>
                <a:effectLst/>
                <a:uLnTx/>
                <a:uFillTx/>
                <a:latin typeface="Times New Roman" pitchFamily="18" charset="0"/>
                <a:cs typeface="Times New Roman" pitchFamily="18" charset="0"/>
              </a:rPr>
              <a:t> </a:t>
            </a:r>
            <a:r>
              <a:rPr kumimoji="0" lang="en-US" sz="2800" b="1" i="0" u="none" strike="noStrike" kern="0" cap="none" spc="0" normalizeH="0" noProof="0" dirty="0" err="1" smtClean="0">
                <a:ln>
                  <a:noFill/>
                </a:ln>
                <a:solidFill>
                  <a:srgbClr val="FFFFFF"/>
                </a:solidFill>
                <a:effectLst/>
                <a:uLnTx/>
                <a:uFillTx/>
                <a:latin typeface="Times New Roman" pitchFamily="18" charset="0"/>
                <a:cs typeface="Times New Roman" pitchFamily="18" charset="0"/>
              </a:rPr>
              <a:t>khai</a:t>
            </a:r>
            <a:endParaRPr kumimoji="0" lang="en-US" sz="2800" b="1" i="0" u="none" strike="noStrike" kern="0" cap="none" spc="0" normalizeH="0" baseline="0" noProof="0" dirty="0">
              <a:ln>
                <a:noFill/>
              </a:ln>
              <a:solidFill>
                <a:srgbClr val="FFFFFF"/>
              </a:solidFill>
              <a:effectLst/>
              <a:uLnTx/>
              <a:uFillTx/>
              <a:latin typeface="Times New Roman" pitchFamily="18" charset="0"/>
              <a:cs typeface="Times New Roman" pitchFamily="18" charset="0"/>
            </a:endParaRPr>
          </a:p>
        </p:txBody>
      </p:sp>
      <p:sp>
        <p:nvSpPr>
          <p:cNvPr id="31" name="Text Box 25"/>
          <p:cNvSpPr txBox="1">
            <a:spLocks noChangeArrowheads="1"/>
          </p:cNvSpPr>
          <p:nvPr/>
        </p:nvSpPr>
        <p:spPr bwMode="black">
          <a:xfrm>
            <a:off x="2354263" y="3879627"/>
            <a:ext cx="4495800" cy="492443"/>
          </a:xfrm>
          <a:prstGeom prst="rect">
            <a:avLst/>
          </a:prstGeom>
          <a:noFill/>
          <a:ln w="9525">
            <a:noFill/>
            <a:miter lim="800000"/>
            <a:headEnd/>
            <a:tailEnd/>
          </a:ln>
          <a:effectLst/>
        </p:spPr>
        <p:txBody>
          <a:bodyPr>
            <a:spAutoFit/>
          </a:bodyPr>
          <a:lstStyle/>
          <a:p>
            <a:pPr marL="457200" marR="0" lvl="0" indent="-457200" algn="ctr" defTabSz="914400" eaLnBrk="1" fontAlgn="auto" latinLnBrk="0" hangingPunct="1">
              <a:lnSpc>
                <a:spcPct val="100000"/>
              </a:lnSpc>
              <a:spcBef>
                <a:spcPct val="50000"/>
              </a:spcBef>
              <a:spcAft>
                <a:spcPts val="0"/>
              </a:spcAft>
              <a:buClr>
                <a:srgbClr val="000000"/>
              </a:buClr>
              <a:buSzTx/>
              <a:buFontTx/>
              <a:buNone/>
              <a:tabLst/>
              <a:defRPr/>
            </a:pPr>
            <a:r>
              <a:rPr kumimoji="0" lang="en-US" sz="2600" b="1" i="0" u="none" strike="noStrike" kern="0" cap="none" spc="0" normalizeH="0" baseline="0" noProof="0" dirty="0" err="1" smtClean="0">
                <a:ln>
                  <a:noFill/>
                </a:ln>
                <a:solidFill>
                  <a:srgbClr val="FFFFFF"/>
                </a:solidFill>
                <a:effectLst/>
                <a:uLnTx/>
                <a:uFillTx/>
                <a:latin typeface="Times New Roman" pitchFamily="18" charset="0"/>
                <a:cs typeface="Times New Roman" pitchFamily="18" charset="0"/>
              </a:rPr>
              <a:t>Tổ</a:t>
            </a:r>
            <a:r>
              <a:rPr kumimoji="0" lang="en-US" sz="2600" b="1" i="0" u="none" strike="noStrike" kern="0" cap="none" spc="0" normalizeH="0" noProof="0" dirty="0" smtClean="0">
                <a:ln>
                  <a:noFill/>
                </a:ln>
                <a:solidFill>
                  <a:srgbClr val="FFFFFF"/>
                </a:solidFill>
                <a:effectLst/>
                <a:uLnTx/>
                <a:uFillTx/>
                <a:latin typeface="Times New Roman" pitchFamily="18" charset="0"/>
                <a:cs typeface="Times New Roman" pitchFamily="18" charset="0"/>
              </a:rPr>
              <a:t> </a:t>
            </a:r>
            <a:r>
              <a:rPr kumimoji="0" lang="en-US" sz="2600" b="1" i="0" u="none" strike="noStrike" kern="0" cap="none" spc="0" normalizeH="0" noProof="0" dirty="0" err="1" smtClean="0">
                <a:ln>
                  <a:noFill/>
                </a:ln>
                <a:solidFill>
                  <a:srgbClr val="FFFFFF"/>
                </a:solidFill>
                <a:effectLst/>
                <a:uLnTx/>
                <a:uFillTx/>
                <a:latin typeface="Times New Roman" pitchFamily="18" charset="0"/>
                <a:cs typeface="Times New Roman" pitchFamily="18" charset="0"/>
              </a:rPr>
              <a:t>chức</a:t>
            </a:r>
            <a:r>
              <a:rPr kumimoji="0" lang="en-US" sz="2600" b="1" i="0" u="none" strike="noStrike" kern="0" cap="none" spc="0" normalizeH="0" noProof="0" dirty="0" smtClean="0">
                <a:ln>
                  <a:noFill/>
                </a:ln>
                <a:solidFill>
                  <a:srgbClr val="FFFFFF"/>
                </a:solidFill>
                <a:effectLst/>
                <a:uLnTx/>
                <a:uFillTx/>
                <a:latin typeface="Times New Roman" pitchFamily="18" charset="0"/>
                <a:cs typeface="Times New Roman" pitchFamily="18" charset="0"/>
              </a:rPr>
              <a:t> </a:t>
            </a:r>
            <a:r>
              <a:rPr kumimoji="0" lang="en-US" sz="2600" b="1" i="0" u="none" strike="noStrike" kern="0" cap="none" spc="0" normalizeH="0" noProof="0" dirty="0" err="1" smtClean="0">
                <a:ln>
                  <a:noFill/>
                </a:ln>
                <a:solidFill>
                  <a:srgbClr val="FFFFFF"/>
                </a:solidFill>
                <a:effectLst/>
                <a:uLnTx/>
                <a:uFillTx/>
                <a:latin typeface="Times New Roman" pitchFamily="18" charset="0"/>
                <a:cs typeface="Times New Roman" pitchFamily="18" charset="0"/>
              </a:rPr>
              <a:t>và</a:t>
            </a:r>
            <a:r>
              <a:rPr kumimoji="0" lang="en-US" sz="2600" b="1" i="0" u="none" strike="noStrike" kern="0" cap="none" spc="0" normalizeH="0" noProof="0" dirty="0" smtClean="0">
                <a:ln>
                  <a:noFill/>
                </a:ln>
                <a:solidFill>
                  <a:srgbClr val="FFFFFF"/>
                </a:solidFill>
                <a:effectLst/>
                <a:uLnTx/>
                <a:uFillTx/>
                <a:latin typeface="Times New Roman" pitchFamily="18" charset="0"/>
                <a:cs typeface="Times New Roman" pitchFamily="18" charset="0"/>
              </a:rPr>
              <a:t> </a:t>
            </a:r>
            <a:r>
              <a:rPr kumimoji="0" lang="en-US" sz="2600" b="1" i="0" u="none" strike="noStrike" kern="0" cap="none" spc="0" normalizeH="0" noProof="0" dirty="0" err="1" smtClean="0">
                <a:ln>
                  <a:noFill/>
                </a:ln>
                <a:solidFill>
                  <a:srgbClr val="FFFFFF"/>
                </a:solidFill>
                <a:effectLst/>
                <a:uLnTx/>
                <a:uFillTx/>
                <a:latin typeface="Times New Roman" pitchFamily="18" charset="0"/>
                <a:cs typeface="Times New Roman" pitchFamily="18" charset="0"/>
              </a:rPr>
              <a:t>cán</a:t>
            </a:r>
            <a:r>
              <a:rPr kumimoji="0" lang="en-US" sz="2600" b="1" i="0" u="none" strike="noStrike" kern="0" cap="none" spc="0" normalizeH="0" noProof="0" dirty="0" smtClean="0">
                <a:ln>
                  <a:noFill/>
                </a:ln>
                <a:solidFill>
                  <a:srgbClr val="FFFFFF"/>
                </a:solidFill>
                <a:effectLst/>
                <a:uLnTx/>
                <a:uFillTx/>
                <a:latin typeface="Times New Roman" pitchFamily="18" charset="0"/>
                <a:cs typeface="Times New Roman" pitchFamily="18" charset="0"/>
              </a:rPr>
              <a:t> </a:t>
            </a:r>
            <a:r>
              <a:rPr kumimoji="0" lang="en-US" sz="2600" b="1" i="0" u="none" strike="noStrike" kern="0" cap="none" spc="0" normalizeH="0" noProof="0" dirty="0" err="1" smtClean="0">
                <a:ln>
                  <a:noFill/>
                </a:ln>
                <a:solidFill>
                  <a:srgbClr val="FFFFFF"/>
                </a:solidFill>
                <a:effectLst/>
                <a:uLnTx/>
                <a:uFillTx/>
                <a:latin typeface="Times New Roman" pitchFamily="18" charset="0"/>
                <a:cs typeface="Times New Roman" pitchFamily="18" charset="0"/>
              </a:rPr>
              <a:t>bộ</a:t>
            </a:r>
            <a:r>
              <a:rPr kumimoji="0" lang="en-US" sz="2600" b="1" i="0" u="none" strike="noStrike" kern="0" cap="none" spc="0" normalizeH="0" noProof="0" dirty="0" smtClean="0">
                <a:ln>
                  <a:noFill/>
                </a:ln>
                <a:solidFill>
                  <a:srgbClr val="FFFFFF"/>
                </a:solidFill>
                <a:effectLst/>
                <a:uLnTx/>
                <a:uFillTx/>
                <a:latin typeface="Times New Roman" pitchFamily="18" charset="0"/>
                <a:cs typeface="Times New Roman" pitchFamily="18" charset="0"/>
              </a:rPr>
              <a:t> </a:t>
            </a:r>
            <a:r>
              <a:rPr kumimoji="0" lang="en-US" sz="2600" b="1" i="0" u="none" strike="noStrike" kern="0" cap="none" spc="0" normalizeH="0" noProof="0" dirty="0" err="1" smtClean="0">
                <a:ln>
                  <a:noFill/>
                </a:ln>
                <a:solidFill>
                  <a:srgbClr val="FFFFFF"/>
                </a:solidFill>
                <a:effectLst/>
                <a:uLnTx/>
                <a:uFillTx/>
                <a:latin typeface="Times New Roman" pitchFamily="18" charset="0"/>
                <a:cs typeface="Times New Roman" pitchFamily="18" charset="0"/>
              </a:rPr>
              <a:t>triển</a:t>
            </a:r>
            <a:r>
              <a:rPr kumimoji="0" lang="en-US" sz="2600" b="1" i="0" u="none" strike="noStrike" kern="0" cap="none" spc="0" normalizeH="0" noProof="0" dirty="0" smtClean="0">
                <a:ln>
                  <a:noFill/>
                </a:ln>
                <a:solidFill>
                  <a:srgbClr val="FFFFFF"/>
                </a:solidFill>
                <a:effectLst/>
                <a:uLnTx/>
                <a:uFillTx/>
                <a:latin typeface="Times New Roman" pitchFamily="18" charset="0"/>
                <a:cs typeface="Times New Roman" pitchFamily="18" charset="0"/>
              </a:rPr>
              <a:t> </a:t>
            </a:r>
            <a:r>
              <a:rPr kumimoji="0" lang="en-US" sz="2600" b="1" i="0" u="none" strike="noStrike" kern="0" cap="none" spc="0" normalizeH="0" noProof="0" dirty="0" err="1" smtClean="0">
                <a:ln>
                  <a:noFill/>
                </a:ln>
                <a:solidFill>
                  <a:srgbClr val="FFFFFF"/>
                </a:solidFill>
                <a:effectLst/>
                <a:uLnTx/>
                <a:uFillTx/>
                <a:latin typeface="Times New Roman" pitchFamily="18" charset="0"/>
                <a:cs typeface="Times New Roman" pitchFamily="18" charset="0"/>
              </a:rPr>
              <a:t>khai</a:t>
            </a:r>
            <a:endParaRPr kumimoji="0" lang="en-US" sz="2600" b="1" i="0" u="none" strike="noStrike" kern="0" cap="none" spc="0" normalizeH="0" baseline="0" noProof="0" dirty="0">
              <a:ln>
                <a:noFill/>
              </a:ln>
              <a:solidFill>
                <a:srgbClr val="FFFFFF"/>
              </a:solidFill>
              <a:effectLst/>
              <a:uLnTx/>
              <a:uFillTx/>
              <a:latin typeface="Times New Roman" pitchFamily="18" charset="0"/>
              <a:cs typeface="Times New Roman" pitchFamily="18" charset="0"/>
            </a:endParaRPr>
          </a:p>
        </p:txBody>
      </p:sp>
      <p:sp>
        <p:nvSpPr>
          <p:cNvPr id="33" name="Text Box 32"/>
          <p:cNvSpPr txBox="1">
            <a:spLocks noChangeArrowheads="1"/>
          </p:cNvSpPr>
          <p:nvPr/>
        </p:nvSpPr>
        <p:spPr bwMode="gray">
          <a:xfrm>
            <a:off x="2001838" y="1293589"/>
            <a:ext cx="381000" cy="457200"/>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1" i="0" u="none" strike="noStrike" kern="0" cap="none" spc="0" normalizeH="0" baseline="0" noProof="0">
                <a:ln>
                  <a:noFill/>
                </a:ln>
                <a:solidFill>
                  <a:sysClr val="windowText" lastClr="000000"/>
                </a:solidFill>
                <a:effectLst/>
                <a:uLnTx/>
                <a:uFillTx/>
              </a:rPr>
              <a:t>1</a:t>
            </a:r>
          </a:p>
        </p:txBody>
      </p:sp>
      <p:sp>
        <p:nvSpPr>
          <p:cNvPr id="34" name="Text Box 33"/>
          <p:cNvSpPr txBox="1">
            <a:spLocks noChangeArrowheads="1"/>
          </p:cNvSpPr>
          <p:nvPr/>
        </p:nvSpPr>
        <p:spPr bwMode="gray">
          <a:xfrm>
            <a:off x="2014538" y="2152427"/>
            <a:ext cx="381000" cy="457200"/>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rPr>
              <a:t>2</a:t>
            </a:r>
          </a:p>
        </p:txBody>
      </p:sp>
      <p:sp>
        <p:nvSpPr>
          <p:cNvPr id="35" name="Text Box 34"/>
          <p:cNvSpPr txBox="1">
            <a:spLocks noChangeArrowheads="1"/>
          </p:cNvSpPr>
          <p:nvPr/>
        </p:nvSpPr>
        <p:spPr bwMode="gray">
          <a:xfrm>
            <a:off x="2014538" y="3039839"/>
            <a:ext cx="381000" cy="457200"/>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rPr>
              <a:t>3</a:t>
            </a:r>
          </a:p>
        </p:txBody>
      </p:sp>
      <p:grpSp>
        <p:nvGrpSpPr>
          <p:cNvPr id="36" name="Group 2"/>
          <p:cNvGrpSpPr>
            <a:grpSpLocks/>
          </p:cNvGrpSpPr>
          <p:nvPr/>
        </p:nvGrpSpPr>
        <p:grpSpPr bwMode="auto">
          <a:xfrm>
            <a:off x="1852513" y="4653136"/>
            <a:ext cx="5311775" cy="688975"/>
            <a:chOff x="720" y="1392"/>
            <a:chExt cx="4058" cy="480"/>
          </a:xfrm>
        </p:grpSpPr>
        <p:sp>
          <p:nvSpPr>
            <p:cNvPr id="37" name="AutoShape 3"/>
            <p:cNvSpPr>
              <a:spLocks noChangeArrowheads="1"/>
            </p:cNvSpPr>
            <p:nvPr/>
          </p:nvSpPr>
          <p:spPr bwMode="gray">
            <a:xfrm>
              <a:off x="720" y="1392"/>
              <a:ext cx="4058" cy="480"/>
            </a:xfrm>
            <a:prstGeom prst="roundRect">
              <a:avLst>
                <a:gd name="adj" fmla="val 17509"/>
              </a:avLst>
            </a:prstGeom>
            <a:gradFill rotWithShape="1">
              <a:gsLst>
                <a:gs pos="0">
                  <a:srgbClr val="B3DC27"/>
                </a:gs>
                <a:gs pos="50000">
                  <a:srgbClr val="B3DC27">
                    <a:gamma/>
                    <a:shade val="92157"/>
                    <a:invGamma/>
                  </a:srgbClr>
                </a:gs>
                <a:gs pos="100000">
                  <a:srgbClr val="B3DC27"/>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rPr>
                <a:t> 5</a:t>
              </a:r>
              <a:endParaRPr lang="en-US" sz="2400" b="1" kern="0" dirty="0">
                <a:solidFill>
                  <a:sysClr val="windowText" lastClr="000000"/>
                </a:solidFill>
              </a:endParaRPr>
            </a:p>
          </p:txBody>
        </p:sp>
        <p:grpSp>
          <p:nvGrpSpPr>
            <p:cNvPr id="38" name="Group 4"/>
            <p:cNvGrpSpPr>
              <a:grpSpLocks/>
            </p:cNvGrpSpPr>
            <p:nvPr/>
          </p:nvGrpSpPr>
          <p:grpSpPr bwMode="auto">
            <a:xfrm>
              <a:off x="730" y="1407"/>
              <a:ext cx="4043" cy="444"/>
              <a:chOff x="744" y="1407"/>
              <a:chExt cx="3988" cy="444"/>
            </a:xfrm>
          </p:grpSpPr>
          <p:sp>
            <p:nvSpPr>
              <p:cNvPr id="39" name="AutoShape 5"/>
              <p:cNvSpPr>
                <a:spLocks noChangeArrowheads="1"/>
              </p:cNvSpPr>
              <p:nvPr/>
            </p:nvSpPr>
            <p:spPr bwMode="gray">
              <a:xfrm>
                <a:off x="744" y="1736"/>
                <a:ext cx="3988" cy="115"/>
              </a:xfrm>
              <a:prstGeom prst="roundRect">
                <a:avLst>
                  <a:gd name="adj" fmla="val 50000"/>
                </a:avLst>
              </a:prstGeom>
              <a:gradFill rotWithShape="1">
                <a:gsLst>
                  <a:gs pos="0">
                    <a:srgbClr val="B3DC27">
                      <a:alpha val="0"/>
                    </a:srgbClr>
                  </a:gs>
                  <a:gs pos="100000">
                    <a:srgbClr val="B3DC27">
                      <a:gamma/>
                      <a:tint val="0"/>
                      <a:invGamma/>
                    </a:srgbClr>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AutoShape 6"/>
              <p:cNvSpPr>
                <a:spLocks noChangeArrowheads="1"/>
              </p:cNvSpPr>
              <p:nvPr/>
            </p:nvSpPr>
            <p:spPr bwMode="gray">
              <a:xfrm>
                <a:off x="744" y="1407"/>
                <a:ext cx="3988" cy="115"/>
              </a:xfrm>
              <a:prstGeom prst="roundRect">
                <a:avLst>
                  <a:gd name="adj" fmla="val 50000"/>
                </a:avLst>
              </a:prstGeom>
              <a:gradFill rotWithShape="1">
                <a:gsLst>
                  <a:gs pos="0">
                    <a:srgbClr val="B3DC27">
                      <a:gamma/>
                      <a:tint val="0"/>
                      <a:invGamma/>
                    </a:srgbClr>
                  </a:gs>
                  <a:gs pos="100000">
                    <a:srgbClr val="B3DC27">
                      <a:alpha val="0"/>
                    </a:srgbClr>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sp>
        <p:nvSpPr>
          <p:cNvPr id="42" name="Text Box 25"/>
          <p:cNvSpPr txBox="1">
            <a:spLocks noChangeArrowheads="1"/>
          </p:cNvSpPr>
          <p:nvPr/>
        </p:nvSpPr>
        <p:spPr bwMode="black">
          <a:xfrm>
            <a:off x="2468563" y="4685159"/>
            <a:ext cx="4495800" cy="492443"/>
          </a:xfrm>
          <a:prstGeom prst="rect">
            <a:avLst/>
          </a:prstGeom>
          <a:noFill/>
          <a:ln w="9525">
            <a:noFill/>
            <a:miter lim="800000"/>
            <a:headEnd/>
            <a:tailEnd/>
          </a:ln>
          <a:effectLst/>
        </p:spPr>
        <p:txBody>
          <a:bodyPr>
            <a:spAutoFit/>
          </a:bodyPr>
          <a:lstStyle/>
          <a:p>
            <a:pPr marL="457200" marR="0" lvl="0" indent="-457200" algn="ctr" defTabSz="914400" eaLnBrk="1" fontAlgn="auto" latinLnBrk="0" hangingPunct="1">
              <a:lnSpc>
                <a:spcPct val="100000"/>
              </a:lnSpc>
              <a:spcBef>
                <a:spcPct val="50000"/>
              </a:spcBef>
              <a:spcAft>
                <a:spcPts val="0"/>
              </a:spcAft>
              <a:buClr>
                <a:srgbClr val="000000"/>
              </a:buClr>
              <a:buSzTx/>
              <a:buFontTx/>
              <a:buNone/>
              <a:tabLst/>
              <a:defRPr/>
            </a:pPr>
            <a:r>
              <a:rPr kumimoji="0" lang="en-US" sz="2600" b="1" i="0" u="none" strike="noStrike" kern="0" cap="none" spc="0" normalizeH="0" baseline="0" noProof="0" dirty="0" err="1" smtClean="0">
                <a:ln>
                  <a:noFill/>
                </a:ln>
                <a:solidFill>
                  <a:srgbClr val="FFFFFF"/>
                </a:solidFill>
                <a:effectLst/>
                <a:uLnTx/>
                <a:uFillTx/>
                <a:latin typeface="Times New Roman" pitchFamily="18" charset="0"/>
                <a:cs typeface="Times New Roman" pitchFamily="18" charset="0"/>
              </a:rPr>
              <a:t>Trao</a:t>
            </a:r>
            <a:r>
              <a:rPr kumimoji="0" lang="en-US" sz="2600" b="1"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 </a:t>
            </a:r>
            <a:r>
              <a:rPr kumimoji="0" lang="en-US" sz="2600" b="1" i="0" u="none" strike="noStrike" kern="0" cap="none" spc="0" normalizeH="0" baseline="0" noProof="0" dirty="0" err="1" smtClean="0">
                <a:ln>
                  <a:noFill/>
                </a:ln>
                <a:solidFill>
                  <a:srgbClr val="FFFFFF"/>
                </a:solidFill>
                <a:effectLst/>
                <a:uLnTx/>
                <a:uFillTx/>
                <a:latin typeface="Times New Roman" pitchFamily="18" charset="0"/>
                <a:cs typeface="Times New Roman" pitchFamily="18" charset="0"/>
              </a:rPr>
              <a:t>đổi</a:t>
            </a:r>
            <a:r>
              <a:rPr kumimoji="0" lang="en-US" sz="2600" b="1" i="0" u="none" strike="noStrike" kern="0" cap="none" spc="0" normalizeH="0" noProof="0" dirty="0" smtClean="0">
                <a:ln>
                  <a:noFill/>
                </a:ln>
                <a:solidFill>
                  <a:srgbClr val="FFFFFF"/>
                </a:solidFill>
                <a:effectLst/>
                <a:uLnTx/>
                <a:uFillTx/>
                <a:latin typeface="Times New Roman" pitchFamily="18" charset="0"/>
                <a:cs typeface="Times New Roman" pitchFamily="18" charset="0"/>
              </a:rPr>
              <a:t> &amp; </a:t>
            </a:r>
            <a:r>
              <a:rPr kumimoji="0" lang="en-US" sz="2600" b="1" i="0" u="none" strike="noStrike" kern="0" cap="none" spc="0" normalizeH="0" noProof="0" dirty="0" err="1" smtClean="0">
                <a:ln>
                  <a:noFill/>
                </a:ln>
                <a:solidFill>
                  <a:srgbClr val="FFFFFF"/>
                </a:solidFill>
                <a:effectLst/>
                <a:uLnTx/>
                <a:uFillTx/>
                <a:latin typeface="Times New Roman" pitchFamily="18" charset="0"/>
                <a:cs typeface="Times New Roman" pitchFamily="18" charset="0"/>
              </a:rPr>
              <a:t>Thảo</a:t>
            </a:r>
            <a:r>
              <a:rPr kumimoji="0" lang="en-US" sz="2600" b="1" i="0" u="none" strike="noStrike" kern="0" cap="none" spc="0" normalizeH="0" noProof="0" dirty="0" smtClean="0">
                <a:ln>
                  <a:noFill/>
                </a:ln>
                <a:solidFill>
                  <a:srgbClr val="FFFFFF"/>
                </a:solidFill>
                <a:effectLst/>
                <a:uLnTx/>
                <a:uFillTx/>
                <a:latin typeface="Times New Roman" pitchFamily="18" charset="0"/>
                <a:cs typeface="Times New Roman" pitchFamily="18" charset="0"/>
              </a:rPr>
              <a:t> </a:t>
            </a:r>
            <a:r>
              <a:rPr kumimoji="0" lang="en-US" sz="2600" b="1" i="0" u="none" strike="noStrike" kern="0" cap="none" spc="0" normalizeH="0" noProof="0" dirty="0" err="1" smtClean="0">
                <a:ln>
                  <a:noFill/>
                </a:ln>
                <a:solidFill>
                  <a:srgbClr val="FFFFFF"/>
                </a:solidFill>
                <a:effectLst/>
                <a:uLnTx/>
                <a:uFillTx/>
                <a:latin typeface="Times New Roman" pitchFamily="18" charset="0"/>
                <a:cs typeface="Times New Roman" pitchFamily="18" charset="0"/>
              </a:rPr>
              <a:t>luận</a:t>
            </a:r>
            <a:endParaRPr kumimoji="0" lang="en-US" sz="2600" b="1" i="0" u="none" strike="noStrike" kern="0" cap="none" spc="0" normalizeH="0" baseline="0" noProof="0" dirty="0">
              <a:ln>
                <a:noFill/>
              </a:ln>
              <a:solidFill>
                <a:srgbClr val="FFFFFF"/>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Phối</a:t>
            </a:r>
            <a:r>
              <a:rPr lang="en-US" dirty="0" smtClean="0"/>
              <a:t> </a:t>
            </a:r>
            <a:r>
              <a:rPr lang="en-US" dirty="0" err="1" smtClean="0"/>
              <a:t>hợp</a:t>
            </a:r>
            <a:r>
              <a:rPr lang="en-US" dirty="0" smtClean="0"/>
              <a:t> </a:t>
            </a:r>
            <a:r>
              <a:rPr lang="en-US" dirty="0" err="1" smtClean="0"/>
              <a:t>thực</a:t>
            </a:r>
            <a:r>
              <a:rPr lang="en-US" dirty="0" smtClean="0"/>
              <a:t> </a:t>
            </a:r>
            <a:r>
              <a:rPr lang="en-US" dirty="0" err="1" smtClean="0"/>
              <a:t>hiện</a:t>
            </a:r>
            <a:endParaRPr lang="en-US" dirty="0"/>
          </a:p>
        </p:txBody>
      </p:sp>
      <p:sp>
        <p:nvSpPr>
          <p:cNvPr id="4" name="Footer Placeholder 3"/>
          <p:cNvSpPr>
            <a:spLocks noGrp="1"/>
          </p:cNvSpPr>
          <p:nvPr>
            <p:ph type="ftr" sz="quarter" idx="14"/>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5"/>
          </p:nvPr>
        </p:nvSpPr>
        <p:spPr/>
        <p:txBody>
          <a:bodyPr/>
          <a:lstStyle/>
          <a:p>
            <a:fld id="{C78E7AC7-6B77-4868-9C31-BD05F92521FA}" type="slidenum">
              <a:rPr lang="en-US" altLang="en-US" smtClean="0"/>
              <a:pPr/>
              <a:t>30</a:t>
            </a:fld>
            <a:endParaRPr lang="en-US" altLang="en-US"/>
          </a:p>
        </p:txBody>
      </p:sp>
      <p:graphicFrame>
        <p:nvGraphicFramePr>
          <p:cNvPr id="8" name="Table Placeholder 11"/>
          <p:cNvGraphicFramePr>
            <a:graphicFrameLocks/>
          </p:cNvGraphicFramePr>
          <p:nvPr>
            <p:extLst>
              <p:ext uri="{D42A27DB-BD31-4B8C-83A1-F6EECF244321}">
                <p14:modId xmlns:p14="http://schemas.microsoft.com/office/powerpoint/2010/main" val="3997187008"/>
              </p:ext>
            </p:extLst>
          </p:nvPr>
        </p:nvGraphicFramePr>
        <p:xfrm>
          <a:off x="539750" y="1052513"/>
          <a:ext cx="8065194" cy="4137687"/>
        </p:xfrm>
        <a:graphic>
          <a:graphicData uri="http://schemas.openxmlformats.org/drawingml/2006/table">
            <a:tbl>
              <a:tblPr firstRow="1" bandRow="1">
                <a:tableStyleId>{5C22544A-7EE6-4342-B048-85BDC9FD1C3A}</a:tableStyleId>
              </a:tblPr>
              <a:tblGrid>
                <a:gridCol w="1079922"/>
                <a:gridCol w="5040560"/>
                <a:gridCol w="1008112"/>
                <a:gridCol w="936600"/>
              </a:tblGrid>
              <a:tr h="370359">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TT</a:t>
                      </a:r>
                    </a:p>
                  </a:txBody>
                  <a:tcPr marL="45720" marR="45720" marT="9144" marB="9144" anchor="ctr"/>
                </a:tc>
                <a:tc>
                  <a:txBody>
                    <a:bodyPr/>
                    <a:lstStyle/>
                    <a:p>
                      <a:pPr algn="ctr">
                        <a:lnSpc>
                          <a:spcPct val="100000"/>
                        </a:lnSpc>
                      </a:pPr>
                      <a:r>
                        <a:rPr lang="en-US" sz="2000" dirty="0" err="1">
                          <a:effectLst/>
                          <a:latin typeface="Times New Roman" panose="02020603050405020304" pitchFamily="18" charset="0"/>
                          <a:cs typeface="Times New Roman" panose="02020603050405020304" pitchFamily="18" charset="0"/>
                        </a:rPr>
                        <a:t>Tên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việc</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smtClean="0">
                          <a:effectLst/>
                          <a:latin typeface="Times New Roman" panose="02020603050405020304" pitchFamily="18" charset="0"/>
                          <a:cs typeface="Times New Roman" panose="02020603050405020304" pitchFamily="18" charset="0"/>
                        </a:rPr>
                        <a:t>FTL</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MVAS</a:t>
                      </a:r>
                    </a:p>
                  </a:txBody>
                  <a:tcPr marL="45720" marR="45720" marT="9144" marB="9144" anchor="ctr"/>
                </a:tc>
              </a:tr>
              <a:tr h="370359">
                <a:tc>
                  <a:txBody>
                    <a:bodyPr/>
                    <a:lstStyle/>
                    <a:p>
                      <a:pPr algn="ctr">
                        <a:lnSpc>
                          <a:spcPct val="100000"/>
                        </a:lnSpc>
                      </a:pPr>
                      <a:r>
                        <a:rPr lang="en-US" sz="2000" b="1" dirty="0">
                          <a:effectLst/>
                          <a:latin typeface="Times New Roman" panose="02020603050405020304" pitchFamily="18" charset="0"/>
                          <a:cs typeface="Times New Roman" panose="02020603050405020304" pitchFamily="18" charset="0"/>
                        </a:rPr>
                        <a:t>3</a:t>
                      </a:r>
                    </a:p>
                  </a:txBody>
                  <a:tcPr marL="45720" marR="45720" marT="9144" marB="9144" anchor="ctr"/>
                </a:tc>
                <a:tc>
                  <a:txBody>
                    <a:bodyPr/>
                    <a:lstStyle/>
                    <a:p>
                      <a:pPr algn="l">
                        <a:lnSpc>
                          <a:spcPct val="100000"/>
                        </a:lnSpc>
                      </a:pPr>
                      <a:r>
                        <a:rPr lang="en-US" sz="2000" b="1" dirty="0" err="1">
                          <a:effectLst/>
                          <a:latin typeface="Times New Roman" panose="02020603050405020304" pitchFamily="18" charset="0"/>
                          <a:cs typeface="Times New Roman" panose="02020603050405020304" pitchFamily="18" charset="0"/>
                        </a:rPr>
                        <a:t>Phân</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tích</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yêu</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cầu</a:t>
                      </a:r>
                      <a:endParaRPr lang="en-US" sz="2000" b="1"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70359">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Lập</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bảng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yêu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cầu</a:t>
                      </a:r>
                      <a:r>
                        <a:rPr lang="en-US" sz="2000" dirty="0">
                          <a:effectLst/>
                          <a:latin typeface="Times New Roman" panose="02020603050405020304" pitchFamily="18" charset="0"/>
                          <a:cs typeface="Times New Roman" panose="02020603050405020304" pitchFamily="18" charset="0"/>
                        </a:rPr>
                        <a:t> chi </a:t>
                      </a:r>
                      <a:r>
                        <a:rPr lang="en-US" sz="2000" dirty="0" err="1">
                          <a:effectLst/>
                          <a:latin typeface="Times New Roman" panose="02020603050405020304" pitchFamily="18" charset="0"/>
                          <a:cs typeface="Times New Roman" panose="02020603050405020304" pitchFamily="18" charset="0"/>
                        </a:rPr>
                        <a:t>tiết</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70359">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Thống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nhất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yêu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cầu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với</a:t>
                      </a:r>
                      <a:r>
                        <a:rPr lang="en-US" sz="2000" dirty="0">
                          <a:effectLst/>
                          <a:latin typeface="Times New Roman" panose="02020603050405020304" pitchFamily="18" charset="0"/>
                          <a:cs typeface="Times New Roman" panose="02020603050405020304" pitchFamily="18" charset="0"/>
                        </a:rPr>
                        <a:t> MVAS</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r>
              <a:tr h="370359">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Lập</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tài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liệu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phân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tích</a:t>
                      </a:r>
                      <a:r>
                        <a:rPr lang="en-US" sz="2000" dirty="0">
                          <a:effectLst/>
                          <a:latin typeface="Times New Roman" panose="02020603050405020304" pitchFamily="18" charset="0"/>
                          <a:cs typeface="Times New Roman" panose="02020603050405020304" pitchFamily="18" charset="0"/>
                        </a:rPr>
                        <a:t> YCNSD</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70359">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Xem</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xét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và</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hiệu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chỉnh</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tài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liệu</a:t>
                      </a:r>
                      <a:r>
                        <a:rPr lang="en-US" sz="2000" dirty="0">
                          <a:effectLst/>
                          <a:latin typeface="Times New Roman" panose="02020603050405020304" pitchFamily="18" charset="0"/>
                          <a:cs typeface="Times New Roman" panose="02020603050405020304" pitchFamily="18" charset="0"/>
                        </a:rPr>
                        <a:t> PTYCNSD</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r>
              <a:tr h="370359">
                <a:tc>
                  <a:txBody>
                    <a:bodyPr/>
                    <a:lstStyle/>
                    <a:p>
                      <a:pPr algn="ctr">
                        <a:lnSpc>
                          <a:spcPct val="100000"/>
                        </a:lnSpc>
                      </a:pP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lnSpc>
                          <a:spcPct val="100000"/>
                        </a:lnSpc>
                      </a:pPr>
                      <a:r>
                        <a:rPr lang="en-US" sz="2000" dirty="0" err="1">
                          <a:effectLst/>
                          <a:latin typeface="Times New Roman" panose="02020603050405020304" pitchFamily="18" charset="0"/>
                          <a:cs typeface="Times New Roman" panose="02020603050405020304" pitchFamily="18" charset="0"/>
                        </a:rPr>
                        <a:t>Phê</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duyệt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tài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liệu</a:t>
                      </a:r>
                      <a:r>
                        <a:rPr lang="en-US" sz="2000" dirty="0">
                          <a:effectLst/>
                          <a:latin typeface="Times New Roman" panose="02020603050405020304" pitchFamily="18" charset="0"/>
                          <a:cs typeface="Times New Roman" panose="02020603050405020304" pitchFamily="18" charset="0"/>
                        </a:rPr>
                        <a:t> PTYCNSD</a:t>
                      </a: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lnSpc>
                          <a:spcPct val="100000"/>
                        </a:lnSpc>
                      </a:pP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r>
            </a:tbl>
          </a:graphicData>
        </a:graphic>
      </p:graphicFrame>
    </p:spTree>
    <p:extLst>
      <p:ext uri="{BB962C8B-B14F-4D97-AF65-F5344CB8AC3E}">
        <p14:creationId xmlns:p14="http://schemas.microsoft.com/office/powerpoint/2010/main" val="4275077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Phối</a:t>
            </a:r>
            <a:r>
              <a:rPr lang="en-US" dirty="0" smtClean="0"/>
              <a:t> </a:t>
            </a:r>
            <a:r>
              <a:rPr lang="en-US" dirty="0" err="1" smtClean="0"/>
              <a:t>hợp</a:t>
            </a:r>
            <a:r>
              <a:rPr lang="en-US" dirty="0" smtClean="0"/>
              <a:t> </a:t>
            </a:r>
            <a:r>
              <a:rPr lang="en-US" dirty="0" err="1" smtClean="0"/>
              <a:t>thực</a:t>
            </a:r>
            <a:r>
              <a:rPr lang="en-US" dirty="0" smtClean="0"/>
              <a:t> </a:t>
            </a:r>
            <a:r>
              <a:rPr lang="en-US" dirty="0" err="1" smtClean="0"/>
              <a:t>hiện</a:t>
            </a:r>
            <a:endParaRPr lang="en-US" dirty="0"/>
          </a:p>
        </p:txBody>
      </p:sp>
      <p:sp>
        <p:nvSpPr>
          <p:cNvPr id="4" name="Footer Placeholder 3"/>
          <p:cNvSpPr>
            <a:spLocks noGrp="1"/>
          </p:cNvSpPr>
          <p:nvPr>
            <p:ph type="ftr" sz="quarter" idx="14"/>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5"/>
          </p:nvPr>
        </p:nvSpPr>
        <p:spPr/>
        <p:txBody>
          <a:bodyPr/>
          <a:lstStyle/>
          <a:p>
            <a:fld id="{C78E7AC7-6B77-4868-9C31-BD05F92521FA}" type="slidenum">
              <a:rPr lang="en-US" altLang="en-US" smtClean="0"/>
              <a:pPr/>
              <a:t>31</a:t>
            </a:fld>
            <a:endParaRPr lang="en-US" altLang="en-US"/>
          </a:p>
        </p:txBody>
      </p:sp>
      <p:graphicFrame>
        <p:nvGraphicFramePr>
          <p:cNvPr id="6" name="Table Placeholder 6"/>
          <p:cNvGraphicFramePr>
            <a:graphicFrameLocks noGrp="1"/>
          </p:cNvGraphicFramePr>
          <p:nvPr>
            <p:ph type="tbl" sz="quarter" idx="13"/>
            <p:extLst>
              <p:ext uri="{D42A27DB-BD31-4B8C-83A1-F6EECF244321}">
                <p14:modId xmlns:p14="http://schemas.microsoft.com/office/powerpoint/2010/main" val="3266374625"/>
              </p:ext>
            </p:extLst>
          </p:nvPr>
        </p:nvGraphicFramePr>
        <p:xfrm>
          <a:off x="914400" y="1066800"/>
          <a:ext cx="8065432" cy="4090416"/>
        </p:xfrm>
        <a:graphic>
          <a:graphicData uri="http://schemas.openxmlformats.org/drawingml/2006/table">
            <a:tbl>
              <a:tblPr firstRow="1" bandRow="1">
                <a:tableStyleId>{5C22544A-7EE6-4342-B048-85BDC9FD1C3A}</a:tableStyleId>
              </a:tblPr>
              <a:tblGrid>
                <a:gridCol w="1079922"/>
                <a:gridCol w="5040560"/>
                <a:gridCol w="1008112"/>
                <a:gridCol w="936838"/>
              </a:tblGrid>
              <a:tr h="72231">
                <a:tc>
                  <a:txBody>
                    <a:bodyPr/>
                    <a:lstStyle/>
                    <a:p>
                      <a:pPr algn="ctr"/>
                      <a:r>
                        <a:rPr lang="en-US" sz="2000" dirty="0">
                          <a:effectLst/>
                          <a:latin typeface="Times New Roman" panose="02020603050405020304" pitchFamily="18" charset="0"/>
                          <a:cs typeface="Times New Roman" panose="02020603050405020304" pitchFamily="18" charset="0"/>
                        </a:rPr>
                        <a:t>TT</a:t>
                      </a:r>
                    </a:p>
                  </a:txBody>
                  <a:tcPr marL="45720" marR="45720" marT="9144" marB="9144" anchor="ctr"/>
                </a:tc>
                <a:tc>
                  <a:txBody>
                    <a:bodyPr/>
                    <a:lstStyle/>
                    <a:p>
                      <a:pPr algn="ctr"/>
                      <a:r>
                        <a:rPr lang="en-US" sz="2000" dirty="0" err="1">
                          <a:effectLst/>
                          <a:latin typeface="Times New Roman" panose="02020603050405020304" pitchFamily="18" charset="0"/>
                          <a:cs typeface="Times New Roman" panose="02020603050405020304" pitchFamily="18" charset="0"/>
                        </a:rPr>
                        <a:t>Tên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việc</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r>
                        <a:rPr lang="en-US" sz="2000" smtClean="0">
                          <a:solidFill>
                            <a:srgbClr val="FF0000"/>
                          </a:solidFill>
                          <a:effectLst/>
                          <a:latin typeface="Times New Roman" panose="02020603050405020304" pitchFamily="18" charset="0"/>
                          <a:cs typeface="Times New Roman" panose="02020603050405020304" pitchFamily="18" charset="0"/>
                        </a:rPr>
                        <a:t>FTL</a:t>
                      </a:r>
                      <a:endParaRPr lang="en-US" sz="2000">
                        <a:solidFill>
                          <a:srgbClr val="FF0000"/>
                        </a:solidFill>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MVAS</a:t>
                      </a:r>
                    </a:p>
                  </a:txBody>
                  <a:tcPr marL="45720" marR="45720" marT="9144" marB="9144" anchor="ctr"/>
                </a:tc>
              </a:tr>
              <a:tr h="370359">
                <a:tc>
                  <a:txBody>
                    <a:bodyPr/>
                    <a:lstStyle/>
                    <a:p>
                      <a:pPr algn="ctr"/>
                      <a:r>
                        <a:rPr lang="en-US" sz="2000" b="1">
                          <a:effectLst/>
                          <a:latin typeface="Times New Roman" panose="02020603050405020304" pitchFamily="18" charset="0"/>
                          <a:cs typeface="Times New Roman" panose="02020603050405020304" pitchFamily="18" charset="0"/>
                        </a:rPr>
                        <a:t>4</a:t>
                      </a:r>
                    </a:p>
                  </a:txBody>
                  <a:tcPr marL="45720" marR="45720" marT="9144" marB="9144" anchor="ctr"/>
                </a:tc>
                <a:tc>
                  <a:txBody>
                    <a:bodyPr/>
                    <a:lstStyle/>
                    <a:p>
                      <a:pPr algn="l"/>
                      <a:r>
                        <a:rPr lang="en-US" sz="2000" b="1" dirty="0" err="1">
                          <a:effectLst/>
                          <a:latin typeface="Times New Roman" panose="02020603050405020304" pitchFamily="18" charset="0"/>
                          <a:cs typeface="Times New Roman" panose="02020603050405020304" pitchFamily="18" charset="0"/>
                        </a:rPr>
                        <a:t>Thiết</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kế</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hệ</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thống</a:t>
                      </a:r>
                      <a:endParaRPr lang="en-US" sz="2000" b="1"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70359">
                <a:tc>
                  <a:txBody>
                    <a:bodyPr/>
                    <a:lstStyle/>
                    <a:p>
                      <a:pPr algn="ct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en-US" sz="2000">
                          <a:effectLst/>
                          <a:latin typeface="Times New Roman" panose="02020603050405020304" pitchFamily="18" charset="0"/>
                          <a:cs typeface="Times New Roman" panose="02020603050405020304" pitchFamily="18" charset="0"/>
                        </a:rPr>
                        <a:t>Phân tích thiết kế mô hình hệ thống</a:t>
                      </a: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70359">
                <a:tc>
                  <a:txBody>
                    <a:bodyPr/>
                    <a:lstStyle/>
                    <a:p>
                      <a:pPr algn="ct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en-US" sz="2000" dirty="0" err="1">
                          <a:effectLst/>
                          <a:latin typeface="Times New Roman" panose="02020603050405020304" pitchFamily="18" charset="0"/>
                          <a:cs typeface="Times New Roman" panose="02020603050405020304" pitchFamily="18" charset="0"/>
                        </a:rPr>
                        <a:t>Phân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tích</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thiết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kế</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tổng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thể</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và</a:t>
                      </a:r>
                      <a:r>
                        <a:rPr lang="en-US" sz="2000" dirty="0">
                          <a:effectLst/>
                          <a:latin typeface="Times New Roman" panose="02020603050405020304" pitchFamily="18" charset="0"/>
                          <a:cs typeface="Times New Roman" panose="02020603050405020304" pitchFamily="18" charset="0"/>
                        </a:rPr>
                        <a:t> chi </a:t>
                      </a:r>
                      <a:r>
                        <a:rPr lang="en-US" sz="2000" dirty="0" err="1">
                          <a:effectLst/>
                          <a:latin typeface="Times New Roman" panose="02020603050405020304" pitchFamily="18" charset="0"/>
                          <a:cs typeface="Times New Roman" panose="02020603050405020304" pitchFamily="18" charset="0"/>
                        </a:rPr>
                        <a:t>tiết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các</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chức</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năng</a:t>
                      </a:r>
                      <a:r>
                        <a:rPr lang="en-US" sz="2000" dirty="0">
                          <a:effectLst/>
                          <a:latin typeface="Times New Roman" panose="02020603050405020304" pitchFamily="18" charset="0"/>
                          <a:cs typeface="Times New Roman" panose="02020603050405020304" pitchFamily="18" charset="0"/>
                        </a:rPr>
                        <a:t> - </a:t>
                      </a:r>
                      <a:r>
                        <a:rPr lang="en-US" sz="2000" dirty="0" err="1">
                          <a:effectLst/>
                          <a:latin typeface="Times New Roman" panose="02020603050405020304" pitchFamily="18" charset="0"/>
                          <a:cs typeface="Times New Roman" panose="02020603050405020304" pitchFamily="18" charset="0"/>
                        </a:rPr>
                        <a:t>Lập</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tài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liệu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thiết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kế</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tổng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thể</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70359">
                <a:tc>
                  <a:txBody>
                    <a:bodyPr/>
                    <a:lstStyle/>
                    <a:p>
                      <a:pPr algn="ct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vi-VN" sz="2000" dirty="0">
                          <a:effectLst/>
                          <a:latin typeface="Times New Roman" panose="02020603050405020304" pitchFamily="18" charset="0"/>
                          <a:cs typeface="Times New Roman" panose="02020603050405020304" pitchFamily="18" charset="0"/>
                        </a:rPr>
                        <a:t>Thiết kế cơ sở dữ liệu - Lập tài liệu thiết kế CSDL</a:t>
                      </a: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70359">
                <a:tc>
                  <a:txBody>
                    <a:bodyPr/>
                    <a:lstStyle/>
                    <a:p>
                      <a:pPr algn="ct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en-US" sz="2000" dirty="0" err="1">
                          <a:effectLst/>
                          <a:latin typeface="Times New Roman" panose="02020603050405020304" pitchFamily="18" charset="0"/>
                          <a:cs typeface="Times New Roman" panose="02020603050405020304" pitchFamily="18" charset="0"/>
                        </a:rPr>
                        <a:t>Xem</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xét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và</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hiệu</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chỉnh</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tài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liệu</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r>
              <a:tr h="370359">
                <a:tc>
                  <a:txBody>
                    <a:bodyPr/>
                    <a:lstStyle/>
                    <a:p>
                      <a:pPr algn="ct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en-US" sz="2000" dirty="0" err="1">
                          <a:effectLst/>
                          <a:latin typeface="Times New Roman" panose="02020603050405020304" pitchFamily="18" charset="0"/>
                          <a:cs typeface="Times New Roman" panose="02020603050405020304" pitchFamily="18" charset="0"/>
                        </a:rPr>
                        <a:t>Phê</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duyệt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tài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liệu</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r>
                        <a:rPr lang="en-US" sz="2000" dirty="0">
                          <a:effectLst/>
                          <a:latin typeface="Times New Roman" panose="02020603050405020304" pitchFamily="18" charset="0"/>
                          <a:cs typeface="Times New Roman" panose="02020603050405020304" pitchFamily="18" charset="0"/>
                        </a:rPr>
                        <a:t>x</a:t>
                      </a:r>
                    </a:p>
                  </a:txBody>
                  <a:tcPr marL="45720" marR="45720" marT="9144" marB="9144" anchor="ctr"/>
                </a:tc>
              </a:tr>
            </a:tbl>
          </a:graphicData>
        </a:graphic>
      </p:graphicFrame>
    </p:spTree>
    <p:extLst>
      <p:ext uri="{BB962C8B-B14F-4D97-AF65-F5344CB8AC3E}">
        <p14:creationId xmlns:p14="http://schemas.microsoft.com/office/powerpoint/2010/main" val="11434930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Phối</a:t>
            </a:r>
            <a:r>
              <a:rPr lang="en-US" dirty="0" smtClean="0"/>
              <a:t> </a:t>
            </a:r>
            <a:r>
              <a:rPr lang="en-US" dirty="0" err="1" smtClean="0"/>
              <a:t>hợp</a:t>
            </a:r>
            <a:r>
              <a:rPr lang="en-US" dirty="0" smtClean="0"/>
              <a:t> </a:t>
            </a:r>
            <a:r>
              <a:rPr lang="en-US" dirty="0" err="1" smtClean="0"/>
              <a:t>thực</a:t>
            </a:r>
            <a:r>
              <a:rPr lang="en-US" dirty="0" smtClean="0"/>
              <a:t> </a:t>
            </a:r>
            <a:r>
              <a:rPr lang="en-US" dirty="0" err="1" smtClean="0"/>
              <a:t>hiện</a:t>
            </a:r>
            <a:endParaRPr lang="en-US" dirty="0"/>
          </a:p>
        </p:txBody>
      </p:sp>
      <p:sp>
        <p:nvSpPr>
          <p:cNvPr id="4" name="Footer Placeholder 3"/>
          <p:cNvSpPr>
            <a:spLocks noGrp="1"/>
          </p:cNvSpPr>
          <p:nvPr>
            <p:ph type="ftr" sz="quarter" idx="14"/>
          </p:nvPr>
        </p:nvSpPr>
        <p:spPr/>
        <p:txBody>
          <a:bodyPr/>
          <a:lstStyle/>
          <a:p>
            <a:pPr>
              <a:defRPr/>
            </a:pPr>
            <a:r>
              <a:rPr lang="en-US" smtClean="0"/>
              <a:t>Công Ty CP Công nghệ Tài chính Viễn thông FTL</a:t>
            </a:r>
            <a:endParaRPr lang="en-US"/>
          </a:p>
        </p:txBody>
      </p:sp>
      <p:sp>
        <p:nvSpPr>
          <p:cNvPr id="5" name="Slide Number Placeholder 4"/>
          <p:cNvSpPr>
            <a:spLocks noGrp="1"/>
          </p:cNvSpPr>
          <p:nvPr>
            <p:ph type="sldNum" sz="quarter" idx="15"/>
          </p:nvPr>
        </p:nvSpPr>
        <p:spPr/>
        <p:txBody>
          <a:bodyPr/>
          <a:lstStyle/>
          <a:p>
            <a:fld id="{C78E7AC7-6B77-4868-9C31-BD05F92521FA}" type="slidenum">
              <a:rPr lang="en-US" altLang="en-US" smtClean="0"/>
              <a:pPr/>
              <a:t>32</a:t>
            </a:fld>
            <a:endParaRPr lang="en-US" altLang="en-US"/>
          </a:p>
        </p:txBody>
      </p:sp>
      <p:graphicFrame>
        <p:nvGraphicFramePr>
          <p:cNvPr id="6" name="Table Placeholder 6"/>
          <p:cNvGraphicFramePr>
            <a:graphicFrameLocks noGrp="1"/>
          </p:cNvGraphicFramePr>
          <p:nvPr>
            <p:ph type="tbl" sz="quarter" idx="13"/>
            <p:extLst>
              <p:ext uri="{D42A27DB-BD31-4B8C-83A1-F6EECF244321}">
                <p14:modId xmlns:p14="http://schemas.microsoft.com/office/powerpoint/2010/main" val="3804288847"/>
              </p:ext>
            </p:extLst>
          </p:nvPr>
        </p:nvGraphicFramePr>
        <p:xfrm>
          <a:off x="914400" y="1066800"/>
          <a:ext cx="8065432" cy="2834640"/>
        </p:xfrm>
        <a:graphic>
          <a:graphicData uri="http://schemas.openxmlformats.org/drawingml/2006/table">
            <a:tbl>
              <a:tblPr firstRow="1" bandRow="1">
                <a:tableStyleId>{5C22544A-7EE6-4342-B048-85BDC9FD1C3A}</a:tableStyleId>
              </a:tblPr>
              <a:tblGrid>
                <a:gridCol w="1079922"/>
                <a:gridCol w="5040560"/>
                <a:gridCol w="1008112"/>
                <a:gridCol w="936838"/>
              </a:tblGrid>
              <a:tr h="131773">
                <a:tc>
                  <a:txBody>
                    <a:bodyPr/>
                    <a:lstStyle/>
                    <a:p>
                      <a:pPr algn="ctr"/>
                      <a:r>
                        <a:rPr lang="en-US" sz="2000" dirty="0">
                          <a:effectLst/>
                          <a:latin typeface="Times New Roman" panose="02020603050405020304" pitchFamily="18" charset="0"/>
                          <a:cs typeface="Times New Roman" panose="02020603050405020304" pitchFamily="18" charset="0"/>
                        </a:rPr>
                        <a:t>TT</a:t>
                      </a:r>
                    </a:p>
                  </a:txBody>
                  <a:tcPr marL="45720" marR="45720" marT="9144" marB="9144" anchor="ctr"/>
                </a:tc>
                <a:tc>
                  <a:txBody>
                    <a:bodyPr/>
                    <a:lstStyle/>
                    <a:p>
                      <a:pPr algn="ctr"/>
                      <a:r>
                        <a:rPr lang="en-US" sz="2000" dirty="0" err="1">
                          <a:effectLst/>
                          <a:latin typeface="Times New Roman" panose="02020603050405020304" pitchFamily="18" charset="0"/>
                          <a:cs typeface="Times New Roman" panose="02020603050405020304" pitchFamily="18" charset="0"/>
                        </a:rPr>
                        <a:t>Tên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công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việc</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r>
                        <a:rPr lang="en-US" sz="2000" dirty="0" smtClean="0">
                          <a:effectLst/>
                          <a:latin typeface="Times New Roman" panose="02020603050405020304" pitchFamily="18" charset="0"/>
                          <a:cs typeface="Times New Roman" panose="02020603050405020304" pitchFamily="18" charset="0"/>
                        </a:rPr>
                        <a:t>FTL</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MVAS</a:t>
                      </a:r>
                    </a:p>
                  </a:txBody>
                  <a:tcPr marL="45720" marR="45720" marT="9144" marB="9144" anchor="ctr"/>
                </a:tc>
              </a:tr>
              <a:tr h="329432">
                <a:tc>
                  <a:txBody>
                    <a:bodyPr/>
                    <a:lstStyle/>
                    <a:p>
                      <a:pPr algn="ctr"/>
                      <a:r>
                        <a:rPr lang="en-US" sz="2000" b="1" dirty="0">
                          <a:effectLst/>
                          <a:latin typeface="Times New Roman" panose="02020603050405020304" pitchFamily="18" charset="0"/>
                          <a:cs typeface="Times New Roman" panose="02020603050405020304" pitchFamily="18" charset="0"/>
                        </a:rPr>
                        <a:t>5</a:t>
                      </a:r>
                    </a:p>
                  </a:txBody>
                  <a:tcPr marL="45720" marR="45720" marT="9144" marB="9144" anchor="ctr"/>
                </a:tc>
                <a:tc>
                  <a:txBody>
                    <a:bodyPr/>
                    <a:lstStyle/>
                    <a:p>
                      <a:pPr algn="l"/>
                      <a:r>
                        <a:rPr lang="en-US" sz="2000" b="1">
                          <a:effectLst/>
                          <a:latin typeface="Times New Roman" panose="02020603050405020304" pitchFamily="18" charset="0"/>
                          <a:cs typeface="Times New Roman" panose="02020603050405020304" pitchFamily="18" charset="0"/>
                        </a:rPr>
                        <a:t>Lập trình xây dựng và Test hệ thống</a:t>
                      </a: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l"/>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29432">
                <a:tc>
                  <a:txBody>
                    <a:bodyPr/>
                    <a:lstStyle/>
                    <a:p>
                      <a:pPr algn="ctr"/>
                      <a:r>
                        <a:rPr lang="en-US" sz="2000" b="1">
                          <a:effectLst/>
                          <a:latin typeface="Times New Roman" panose="02020603050405020304" pitchFamily="18" charset="0"/>
                          <a:cs typeface="Times New Roman" panose="02020603050405020304" pitchFamily="18" charset="0"/>
                        </a:rPr>
                        <a:t>6</a:t>
                      </a:r>
                    </a:p>
                  </a:txBody>
                  <a:tcPr marL="45720" marR="45720" marT="9144" marB="9144" anchor="ctr"/>
                </a:tc>
                <a:tc>
                  <a:txBody>
                    <a:bodyPr/>
                    <a:lstStyle/>
                    <a:p>
                      <a:pPr algn="l"/>
                      <a:r>
                        <a:rPr lang="en-US" sz="2000" b="1" dirty="0" err="1">
                          <a:effectLst/>
                          <a:latin typeface="Times New Roman" panose="02020603050405020304" pitchFamily="18" charset="0"/>
                          <a:cs typeface="Times New Roman" panose="02020603050405020304" pitchFamily="18" charset="0"/>
                        </a:rPr>
                        <a:t>Triển</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khai</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cài</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đặt</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thử</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nghiệm</a:t>
                      </a:r>
                      <a:endParaRPr lang="en-US" sz="2000" b="1"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329432">
                <a:tc>
                  <a:txBody>
                    <a:bodyPr/>
                    <a:lstStyle/>
                    <a:p>
                      <a:pPr algn="ctr"/>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en-US" sz="2000">
                          <a:effectLst/>
                          <a:latin typeface="Times New Roman" panose="02020603050405020304" pitchFamily="18" charset="0"/>
                          <a:cs typeface="Times New Roman" panose="02020603050405020304" pitchFamily="18" charset="0"/>
                        </a:rPr>
                        <a:t>Cài đặt hệ thống tại Trung tâm MVAS</a:t>
                      </a: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l"/>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r>
              <a:tr h="230602">
                <a:tc>
                  <a:txBody>
                    <a:bodyPr/>
                    <a:lstStyle/>
                    <a:p>
                      <a:pPr algn="ctr"/>
                      <a:r>
                        <a:rPr lang="en-US" sz="2000">
                          <a:effectLst/>
                          <a:latin typeface="Times New Roman" panose="02020603050405020304" pitchFamily="18" charset="0"/>
                          <a:cs typeface="Times New Roman" panose="02020603050405020304" pitchFamily="18" charset="0"/>
                        </a:rPr>
                        <a:t/>
                      </a:r>
                      <a:br>
                        <a:rPr lang="en-US" sz="2000">
                          <a:effectLst/>
                          <a:latin typeface="Times New Roman" panose="02020603050405020304" pitchFamily="18" charset="0"/>
                          <a:cs typeface="Times New Roman" panose="02020603050405020304" pitchFamily="18" charset="0"/>
                        </a:rPr>
                      </a:br>
                      <a:endParaRPr lang="en-US" sz="200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l"/>
                      <a:r>
                        <a:rPr lang="en-US" sz="2000" dirty="0" err="1">
                          <a:effectLst/>
                          <a:latin typeface="Times New Roman" panose="02020603050405020304" pitchFamily="18" charset="0"/>
                          <a:cs typeface="Times New Roman" panose="02020603050405020304" pitchFamily="18" charset="0"/>
                        </a:rPr>
                        <a:t>Triển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khai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hệ</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thống</a:t>
                      </a: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c>
                  <a:txBody>
                    <a:bodyPr/>
                    <a:lstStyle/>
                    <a:p>
                      <a:pPr algn="ctr"/>
                      <a:r>
                        <a:rPr lang="en-US" sz="2000">
                          <a:effectLst/>
                          <a:latin typeface="Times New Roman" panose="02020603050405020304" pitchFamily="18" charset="0"/>
                          <a:cs typeface="Times New Roman" panose="02020603050405020304" pitchFamily="18" charset="0"/>
                        </a:rPr>
                        <a:t>x</a:t>
                      </a:r>
                    </a:p>
                  </a:txBody>
                  <a:tcPr marL="45720" marR="45720" marT="9144" marB="9144" anchor="ctr"/>
                </a:tc>
                <a:tc>
                  <a:txBody>
                    <a:bodyPr/>
                    <a:lstStyle/>
                    <a:p>
                      <a:pPr algn="l"/>
                      <a:r>
                        <a:rPr lang="en-US" sz="2000" dirty="0">
                          <a:effectLst/>
                          <a:latin typeface="Times New Roman" panose="02020603050405020304" pitchFamily="18" charset="0"/>
                          <a:cs typeface="Times New Roman" panose="02020603050405020304" pitchFamily="18" charset="0"/>
                        </a:rPr>
                        <a:t/>
                      </a:r>
                      <a:br>
                        <a:rPr lang="en-US" sz="2000" dirty="0">
                          <a:effectLst/>
                          <a:latin typeface="Times New Roman" panose="02020603050405020304" pitchFamily="18" charset="0"/>
                          <a:cs typeface="Times New Roman" panose="02020603050405020304" pitchFamily="18" charset="0"/>
                        </a:rPr>
                      </a:br>
                      <a:endParaRPr lang="en-US" sz="2000" dirty="0">
                        <a:effectLst/>
                        <a:latin typeface="Times New Roman" panose="02020603050405020304" pitchFamily="18" charset="0"/>
                        <a:cs typeface="Times New Roman" panose="02020603050405020304" pitchFamily="18" charset="0"/>
                      </a:endParaRPr>
                    </a:p>
                  </a:txBody>
                  <a:tcPr marL="45720" marR="45720" marT="9144" marB="9144" anchor="ctr"/>
                </a:tc>
              </a:tr>
            </a:tbl>
          </a:graphicData>
        </a:graphic>
      </p:graphicFrame>
    </p:spTree>
    <p:extLst>
      <p:ext uri="{BB962C8B-B14F-4D97-AF65-F5344CB8AC3E}">
        <p14:creationId xmlns:p14="http://schemas.microsoft.com/office/powerpoint/2010/main" val="13185340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57313" y="76200"/>
            <a:ext cx="7467600" cy="533400"/>
          </a:xfrm>
        </p:spPr>
        <p:txBody>
          <a:bodyPr/>
          <a:lstStyle/>
          <a:p>
            <a:pPr fontAlgn="base">
              <a:spcAft>
                <a:spcPct val="0"/>
              </a:spcAft>
            </a:pPr>
            <a:r>
              <a:rPr lang="en-US" sz="3600" dirty="0" err="1"/>
              <a:t>Vai</a:t>
            </a:r>
            <a:r>
              <a:rPr lang="en-US" sz="3600" dirty="0"/>
              <a:t> </a:t>
            </a:r>
            <a:r>
              <a:rPr lang="en-US" sz="3600" dirty="0" err="1"/>
              <a:t>trò</a:t>
            </a:r>
            <a:r>
              <a:rPr lang="en-US" sz="3600" dirty="0"/>
              <a:t> </a:t>
            </a:r>
            <a:r>
              <a:rPr lang="en-US" sz="3600" dirty="0" err="1"/>
              <a:t>và</a:t>
            </a:r>
            <a:r>
              <a:rPr lang="en-US" sz="3600" dirty="0"/>
              <a:t> </a:t>
            </a:r>
            <a:r>
              <a:rPr lang="en-US" sz="3600" dirty="0" err="1"/>
              <a:t>trách</a:t>
            </a:r>
            <a:r>
              <a:rPr lang="en-US" sz="3600" dirty="0"/>
              <a:t> </a:t>
            </a:r>
            <a:r>
              <a:rPr lang="en-US" sz="3600" dirty="0" err="1"/>
              <a:t>nhiệm</a:t>
            </a:r>
            <a:endParaRPr lang="en-US" altLang="en-US" dirty="0" smtClean="0"/>
          </a:p>
        </p:txBody>
      </p:sp>
      <p:sp>
        <p:nvSpPr>
          <p:cNvPr id="22531" name="Content Placeholder 2"/>
          <p:cNvSpPr>
            <a:spLocks noGrp="1"/>
          </p:cNvSpPr>
          <p:nvPr>
            <p:ph idx="1"/>
          </p:nvPr>
        </p:nvSpPr>
        <p:spPr>
          <a:xfrm>
            <a:off x="838200" y="836613"/>
            <a:ext cx="7848600" cy="5289550"/>
          </a:xfrm>
        </p:spPr>
        <p:txBody>
          <a:bodyPr/>
          <a:lstStyle/>
          <a:p>
            <a:pPr eaLnBrk="1" hangingPunct="1">
              <a:lnSpc>
                <a:spcPct val="90000"/>
              </a:lnSpc>
            </a:pPr>
            <a:r>
              <a:rPr lang="en-US" b="1" dirty="0" err="1">
                <a:latin typeface="Times New Roman" pitchFamily="18" charset="0"/>
                <a:cs typeface="Times New Roman" pitchFamily="18" charset="0"/>
              </a:rPr>
              <a:t>Giám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đốc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dự</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án</a:t>
            </a:r>
            <a:endParaRPr lang="en-US" b="1" dirty="0">
              <a:latin typeface="Times New Roman" pitchFamily="18" charset="0"/>
              <a:cs typeface="Times New Roman" pitchFamily="18" charset="0"/>
            </a:endParaRPr>
          </a:p>
          <a:p>
            <a:pPr lvl="1" eaLnBrk="1" hangingPunct="1">
              <a:lnSpc>
                <a:spcPct val="90000"/>
              </a:lnSpc>
            </a:pPr>
            <a:r>
              <a:rPr lang="en-US" sz="2400" dirty="0" err="1">
                <a:latin typeface="Times New Roman" pitchFamily="18" charset="0"/>
                <a:cs typeface="Times New Roman" pitchFamily="18" charset="0"/>
              </a:rPr>
              <a:t>Thay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lãnh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đảm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nguồn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đường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lối</a:t>
            </a:r>
            <a:endParaRPr lang="en-US" sz="2400" dirty="0">
              <a:latin typeface="Times New Roman" pitchFamily="18" charset="0"/>
              <a:cs typeface="Times New Roman" pitchFamily="18" charset="0"/>
            </a:endParaRPr>
          </a:p>
          <a:p>
            <a:pPr lvl="1" eaLnBrk="1" hangingPunct="1">
              <a:lnSpc>
                <a:spcPct val="90000"/>
              </a:lnSpc>
            </a:pPr>
            <a:r>
              <a:rPr lang="en-US" sz="2400" dirty="0" err="1">
                <a:latin typeface="Times New Roman" pitchFamily="18" charset="0"/>
                <a:cs typeface="Times New Roman" pitchFamily="18" charset="0"/>
              </a:rPr>
              <a:t>Nhận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theo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dõi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endParaRPr lang="en-US" sz="2400" dirty="0">
              <a:latin typeface="Times New Roman" pitchFamily="18" charset="0"/>
              <a:cs typeface="Times New Roman" pitchFamily="18" charset="0"/>
            </a:endParaRPr>
          </a:p>
          <a:p>
            <a:pPr lvl="1" eaLnBrk="1" hangingPunct="1">
              <a:lnSpc>
                <a:spcPct val="90000"/>
              </a:lnSpc>
            </a:pPr>
            <a:r>
              <a:rPr lang="en-US" sz="2400" dirty="0" err="1">
                <a:latin typeface="Times New Roman" pitchFamily="18" charset="0"/>
                <a:cs typeface="Times New Roman" pitchFamily="18" charset="0"/>
              </a:rPr>
              <a:t>Phê</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duyệt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hỗ</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phê</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duyệt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tài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án</a:t>
            </a:r>
            <a:endParaRPr lang="en-US" sz="2400" dirty="0">
              <a:latin typeface="Times New Roman" pitchFamily="18" charset="0"/>
              <a:cs typeface="Times New Roman" pitchFamily="18" charset="0"/>
            </a:endParaRPr>
          </a:p>
          <a:p>
            <a:pPr lvl="1" eaLnBrk="1" hangingPunct="1">
              <a:lnSpc>
                <a:spcPct val="90000"/>
              </a:lnSpc>
            </a:pPr>
            <a:r>
              <a:rPr lang="en-US" sz="2400" dirty="0" err="1">
                <a:latin typeface="Times New Roman" pitchFamily="18" charset="0"/>
                <a:cs typeface="Times New Roman" pitchFamily="18" charset="0"/>
              </a:rPr>
              <a:t>Duy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tổ</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án</a:t>
            </a:r>
            <a:endParaRPr lang="en-US" sz="2400" dirty="0">
              <a:latin typeface="Times New Roman" pitchFamily="18" charset="0"/>
              <a:cs typeface="Times New Roman" pitchFamily="18" charset="0"/>
            </a:endParaRPr>
          </a:p>
          <a:p>
            <a:pPr eaLnBrk="1" hangingPunct="1">
              <a:lnSpc>
                <a:spcPct val="90000"/>
              </a:lnSpc>
            </a:pPr>
            <a:r>
              <a:rPr lang="en-US" b="1" dirty="0" err="1">
                <a:latin typeface="Times New Roman" pitchFamily="18" charset="0"/>
                <a:cs typeface="Times New Roman" pitchFamily="18" charset="0"/>
              </a:rPr>
              <a:t>Quản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trị</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dự</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án</a:t>
            </a:r>
            <a:endParaRPr lang="en-US" b="1" dirty="0">
              <a:latin typeface="Times New Roman" pitchFamily="18" charset="0"/>
              <a:cs typeface="Times New Roman" pitchFamily="18" charset="0"/>
            </a:endParaRPr>
          </a:p>
          <a:p>
            <a:pPr lvl="1" eaLnBrk="1" hangingPunct="1">
              <a:lnSpc>
                <a:spcPct val="90000"/>
              </a:lnSpc>
            </a:pPr>
            <a:r>
              <a:rPr lang="en-US" sz="2400" dirty="0" err="1">
                <a:latin typeface="Times New Roman" pitchFamily="18" charset="0"/>
                <a:cs typeface="Times New Roman" pitchFamily="18" charset="0"/>
              </a:rPr>
              <a:t>Chỉ</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đạo</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chuẩn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án</a:t>
            </a:r>
            <a:endParaRPr lang="en-US" sz="2400" dirty="0">
              <a:latin typeface="Times New Roman" pitchFamily="18" charset="0"/>
              <a:cs typeface="Times New Roman" pitchFamily="18" charset="0"/>
            </a:endParaRPr>
          </a:p>
          <a:p>
            <a:pPr lvl="1" eaLnBrk="1" hangingPunct="1">
              <a:lnSpc>
                <a:spcPct val="90000"/>
              </a:lnSpc>
            </a:pPr>
            <a:r>
              <a:rPr lang="en-US" sz="2400" dirty="0" err="1">
                <a:latin typeface="Times New Roman" pitchFamily="18" charset="0"/>
                <a:cs typeface="Times New Roman" pitchFamily="18" charset="0"/>
              </a:rPr>
              <a:t>Khởi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tổng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án</a:t>
            </a:r>
            <a:endParaRPr lang="en-US" sz="2400" dirty="0">
              <a:latin typeface="Times New Roman" pitchFamily="18" charset="0"/>
              <a:cs typeface="Times New Roman" pitchFamily="18" charset="0"/>
            </a:endParaRPr>
          </a:p>
          <a:p>
            <a:pPr lvl="1" eaLnBrk="1" hangingPunct="1">
              <a:lnSpc>
                <a:spcPct val="90000"/>
              </a:lnSpc>
            </a:pPr>
            <a:r>
              <a:rPr lang="en-US" sz="2400" dirty="0" err="1">
                <a:latin typeface="Times New Roman" pitchFamily="18" charset="0"/>
                <a:cs typeface="Times New Roman" pitchFamily="18" charset="0"/>
              </a:rPr>
              <a:t>Nhận</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nộp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theo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dõi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endParaRPr lang="en-US" sz="2400" dirty="0">
              <a:latin typeface="Times New Roman" pitchFamily="18" charset="0"/>
              <a:cs typeface="Times New Roman" pitchFamily="18" charset="0"/>
            </a:endParaRPr>
          </a:p>
          <a:p>
            <a:pPr lvl="1" eaLnBrk="1" hangingPunct="1">
              <a:lnSpc>
                <a:spcPct val="90000"/>
              </a:lnSpc>
            </a:pPr>
            <a:r>
              <a:rPr lang="en-US" sz="2400" dirty="0" err="1">
                <a:latin typeface="Times New Roman" pitchFamily="18" charset="0"/>
                <a:cs typeface="Times New Roman" pitchFamily="18" charset="0"/>
              </a:rPr>
              <a:t>Kiểm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soát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mốc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Điều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nguồn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lực</a:t>
            </a:r>
            <a:endParaRPr lang="en-US" sz="2400" dirty="0">
              <a:latin typeface="Times New Roman" pitchFamily="18" charset="0"/>
              <a:cs typeface="Times New Roman" pitchFamily="18" charset="0"/>
            </a:endParaRPr>
          </a:p>
          <a:p>
            <a:pPr lvl="1" eaLnBrk="1" hangingPunct="1">
              <a:lnSpc>
                <a:spcPct val="90000"/>
              </a:lnSpc>
            </a:pPr>
            <a:r>
              <a:rPr lang="en-US" sz="2400" dirty="0" err="1">
                <a:latin typeface="Times New Roman" pitchFamily="18" charset="0"/>
                <a:cs typeface="Times New Roman" pitchFamily="18" charset="0"/>
              </a:rPr>
              <a:t>Phê</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duyệt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hỗ</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phê</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duyệt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tài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án</a:t>
            </a:r>
            <a:endParaRPr lang="en-US" altLang="en-US" sz="2200" dirty="0" smtClean="0">
              <a:latin typeface="Times New Roman" panose="02020603050405020304" pitchFamily="18" charset="0"/>
              <a:cs typeface="Times New Roman" panose="02020603050405020304" pitchFamily="18" charset="0"/>
            </a:endParaRPr>
          </a:p>
          <a:p>
            <a:pPr lvl="1" eaLnBrk="1" hangingPunct="1"/>
            <a:endParaRPr lang="en-US" altLang="en-US" dirty="0" smtClean="0">
              <a:latin typeface="Times New Roman" panose="02020603050405020304" pitchFamily="18" charset="0"/>
              <a:cs typeface="Times New Roman" panose="02020603050405020304" pitchFamily="18" charset="0"/>
            </a:endParaRPr>
          </a:p>
        </p:txBody>
      </p:sp>
      <p:sp>
        <p:nvSpPr>
          <p:cNvPr id="22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253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13521A-2AAC-42DF-9D16-4A3CAECC9E5C}" type="slidenum">
              <a:rPr lang="en-US" altLang="en-US">
                <a:solidFill>
                  <a:schemeClr val="bg1"/>
                </a:solidFill>
                <a:latin typeface="Times New Roman" panose="02020603050405020304" pitchFamily="18" charset="0"/>
                <a:cs typeface="Times New Roman" panose="02020603050405020304" pitchFamily="18" charset="0"/>
              </a:rPr>
              <a:pPr eaLnBrk="1" hangingPunct="1"/>
              <a:t>33</a:t>
            </a:fld>
            <a:endParaRPr lang="en-US" alt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2750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57313" y="76200"/>
            <a:ext cx="7467600" cy="533400"/>
          </a:xfrm>
        </p:spPr>
        <p:txBody>
          <a:bodyPr/>
          <a:lstStyle/>
          <a:p>
            <a:pPr fontAlgn="base">
              <a:spcAft>
                <a:spcPct val="0"/>
              </a:spcAft>
            </a:pPr>
            <a:r>
              <a:rPr lang="en-US" sz="3600" dirty="0" err="1"/>
              <a:t>Các</a:t>
            </a:r>
            <a:r>
              <a:rPr lang="en-US" sz="3600" dirty="0"/>
              <a:t> </a:t>
            </a:r>
            <a:r>
              <a:rPr lang="en-US" sz="3600" dirty="0" err="1"/>
              <a:t>rủi</a:t>
            </a:r>
            <a:r>
              <a:rPr lang="en-US" sz="3600" dirty="0"/>
              <a:t> </a:t>
            </a:r>
            <a:r>
              <a:rPr lang="en-US" sz="3600" dirty="0" err="1"/>
              <a:t>ro</a:t>
            </a:r>
            <a:r>
              <a:rPr lang="en-US" sz="3600" dirty="0"/>
              <a:t> </a:t>
            </a:r>
            <a:r>
              <a:rPr lang="en-US" sz="3600" dirty="0" err="1"/>
              <a:t>của</a:t>
            </a:r>
            <a:r>
              <a:rPr lang="en-US" sz="3600" dirty="0"/>
              <a:t> </a:t>
            </a:r>
            <a:r>
              <a:rPr lang="en-US" sz="3600" dirty="0" err="1"/>
              <a:t>dự</a:t>
            </a:r>
            <a:r>
              <a:rPr lang="en-US" sz="3600" dirty="0"/>
              <a:t> </a:t>
            </a:r>
            <a:r>
              <a:rPr lang="en-US" sz="3600" dirty="0" err="1"/>
              <a:t>án</a:t>
            </a:r>
            <a:endParaRPr lang="en-US" altLang="en-US" dirty="0" smtClean="0"/>
          </a:p>
        </p:txBody>
      </p:sp>
      <p:sp>
        <p:nvSpPr>
          <p:cNvPr id="22531" name="Content Placeholder 2"/>
          <p:cNvSpPr>
            <a:spLocks noGrp="1"/>
          </p:cNvSpPr>
          <p:nvPr>
            <p:ph idx="1"/>
          </p:nvPr>
        </p:nvSpPr>
        <p:spPr>
          <a:xfrm>
            <a:off x="838200" y="836613"/>
            <a:ext cx="7848600" cy="5289550"/>
          </a:xfrm>
        </p:spPr>
        <p:txBody>
          <a:bodyPr/>
          <a:lstStyle/>
          <a:p>
            <a:pPr eaLnBrk="1" hangingPunct="1"/>
            <a:r>
              <a:rPr lang="en-US" b="1" dirty="0" err="1">
                <a:latin typeface="Times New Roman" pitchFamily="18" charset="0"/>
                <a:cs typeface="Times New Roman" pitchFamily="18" charset="0"/>
              </a:rPr>
              <a:t>Nhân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sự</a:t>
            </a:r>
            <a:r>
              <a:rPr lang="en-US" dirty="0">
                <a:latin typeface="Times New Roman" pitchFamily="18" charset="0"/>
                <a:cs typeface="Times New Roman" pitchFamily="18" charset="0"/>
              </a:rPr>
              <a:t>:</a:t>
            </a:r>
          </a:p>
          <a:p>
            <a:pPr lvl="1" algn="just" eaLnBrk="1" hangingPunct="1"/>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gửi</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tải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trọng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gửi</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lớn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1" algn="just" eaLnBrk="1" hangingPunct="1"/>
            <a:r>
              <a:rPr lang="en-US" dirty="0" smtClean="0">
                <a:latin typeface="Times New Roman" pitchFamily="18" charset="0"/>
                <a:cs typeface="Times New Roman" pitchFamily="18" charset="0"/>
              </a:rPr>
              <a:t> 3 </a:t>
            </a:r>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chưa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nghiệm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wak</a:t>
            </a:r>
            <a:endParaRPr lang="en-US" dirty="0" smtClean="0">
              <a:latin typeface="Times New Roman" pitchFamily="18" charset="0"/>
              <a:cs typeface="Times New Roman" pitchFamily="18" charset="0"/>
            </a:endParaRPr>
          </a:p>
          <a:p>
            <a:pPr lvl="1" algn="just" eaLnBrk="1" hangingPunct="1"/>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kéo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dịp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ảnh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hưởng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án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eaLnBrk="1" hangingPunct="1"/>
            <a:r>
              <a:rPr lang="en-US" b="1" dirty="0" err="1" smtClean="0">
                <a:latin typeface="Times New Roman" pitchFamily="18" charset="0"/>
                <a:cs typeface="Times New Roman" pitchFamily="18" charset="0"/>
              </a:rPr>
              <a:t>Yêu</a:t>
            </a:r>
            <a:r>
              <a:rPr lang="en-US" b="1" dirty="0" smtClean="0">
                <a:latin typeface="Times New Roman" pitchFamily="18" charset="0"/>
                <a:cs typeface="Times New Roman" pitchFamily="18" charset="0"/>
              </a:rPr>
              <a:t> </a:t>
            </a:r>
            <a:r>
              <a:rPr lang="en-US" b="1" dirty="0" err="1">
                <a:latin typeface="Times New Roman" pitchFamily="18" charset="0"/>
                <a:cs typeface="Times New Roman" pitchFamily="18" charset="0"/>
              </a:rPr>
              <a:t>cầu</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của</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dự</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án</a:t>
            </a:r>
            <a:r>
              <a:rPr lang="en-US" dirty="0">
                <a:latin typeface="Times New Roman" pitchFamily="18" charset="0"/>
                <a:cs typeface="Times New Roman" pitchFamily="18" charset="0"/>
              </a:rPr>
              <a:t>:</a:t>
            </a:r>
          </a:p>
          <a:p>
            <a:pPr lvl="1" algn="just" eaLnBrk="1" hangingPunct="1"/>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phức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tạp</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cao</a:t>
            </a:r>
            <a:endParaRPr lang="en-US" dirty="0">
              <a:latin typeface="Times New Roman" pitchFamily="18" charset="0"/>
              <a:cs typeface="Times New Roman" pitchFamily="18" charset="0"/>
            </a:endParaRPr>
          </a:p>
        </p:txBody>
      </p:sp>
      <p:sp>
        <p:nvSpPr>
          <p:cNvPr id="22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253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13521A-2AAC-42DF-9D16-4A3CAECC9E5C}" type="slidenum">
              <a:rPr lang="en-US" altLang="en-US">
                <a:solidFill>
                  <a:schemeClr val="bg1"/>
                </a:solidFill>
                <a:latin typeface="Times New Roman" panose="02020603050405020304" pitchFamily="18" charset="0"/>
                <a:cs typeface="Times New Roman" panose="02020603050405020304" pitchFamily="18" charset="0"/>
              </a:rPr>
              <a:pPr eaLnBrk="1" hangingPunct="1"/>
              <a:t>34</a:t>
            </a:fld>
            <a:endParaRPr lang="en-US" alt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2897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57313" y="76200"/>
            <a:ext cx="7467600" cy="533400"/>
          </a:xfrm>
        </p:spPr>
        <p:txBody>
          <a:bodyPr/>
          <a:lstStyle/>
          <a:p>
            <a:pPr fontAlgn="base">
              <a:spcAft>
                <a:spcPct val="0"/>
              </a:spcAft>
            </a:pPr>
            <a:r>
              <a:rPr lang="en-US" sz="3600" dirty="0" err="1"/>
              <a:t>Các</a:t>
            </a:r>
            <a:r>
              <a:rPr lang="en-US" sz="3600" dirty="0"/>
              <a:t> </a:t>
            </a:r>
            <a:r>
              <a:rPr lang="en-US" sz="3600" dirty="0" err="1"/>
              <a:t>yếu</a:t>
            </a:r>
            <a:r>
              <a:rPr lang="en-US" sz="3600" dirty="0"/>
              <a:t> </a:t>
            </a:r>
            <a:r>
              <a:rPr lang="en-US" sz="3600" dirty="0" err="1"/>
              <a:t>tố</a:t>
            </a:r>
            <a:r>
              <a:rPr lang="en-US" sz="3600" dirty="0"/>
              <a:t> </a:t>
            </a:r>
            <a:r>
              <a:rPr lang="en-US" sz="3600" dirty="0" err="1"/>
              <a:t>đảm</a:t>
            </a:r>
            <a:r>
              <a:rPr lang="en-US" sz="3600" dirty="0"/>
              <a:t> </a:t>
            </a:r>
            <a:r>
              <a:rPr lang="en-US" sz="3600" dirty="0" err="1"/>
              <a:t>bảo</a:t>
            </a:r>
            <a:r>
              <a:rPr lang="en-US" sz="3600" dirty="0"/>
              <a:t> </a:t>
            </a:r>
            <a:r>
              <a:rPr lang="en-US" sz="3600" dirty="0" err="1"/>
              <a:t>thành</a:t>
            </a:r>
            <a:r>
              <a:rPr lang="en-US" sz="3600" dirty="0"/>
              <a:t> </a:t>
            </a:r>
            <a:r>
              <a:rPr lang="en-US" sz="3600" dirty="0" err="1"/>
              <a:t>công</a:t>
            </a:r>
            <a:endParaRPr lang="en-US" altLang="en-US" dirty="0" smtClean="0"/>
          </a:p>
        </p:txBody>
      </p:sp>
      <p:sp>
        <p:nvSpPr>
          <p:cNvPr id="22531" name="Content Placeholder 2"/>
          <p:cNvSpPr>
            <a:spLocks noGrp="1"/>
          </p:cNvSpPr>
          <p:nvPr>
            <p:ph idx="1"/>
          </p:nvPr>
        </p:nvSpPr>
        <p:spPr>
          <a:xfrm>
            <a:off x="838200" y="836613"/>
            <a:ext cx="7848600" cy="5289550"/>
          </a:xfrm>
        </p:spPr>
        <p:txBody>
          <a:bodyPr/>
          <a:lstStyle/>
          <a:p>
            <a:pPr eaLnBrk="1" hangingPunct="1"/>
            <a:r>
              <a:rPr lang="en-US" dirty="0" err="1">
                <a:latin typeface="Times New Roman" pitchFamily="18" charset="0"/>
                <a:cs typeface="Times New Roman" pitchFamily="18" charset="0"/>
              </a:rPr>
              <a:t>Sự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nỗ</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endParaRPr lang="en-US" dirty="0">
              <a:latin typeface="Times New Roman" pitchFamily="18" charset="0"/>
              <a:cs typeface="Times New Roman" pitchFamily="18" charset="0"/>
            </a:endParaRPr>
          </a:p>
          <a:p>
            <a:pPr eaLnBrk="1" hangingPunct="1"/>
            <a:r>
              <a:rPr lang="en-US" dirty="0" err="1">
                <a:latin typeface="Times New Roman" pitchFamily="18" charset="0"/>
                <a:cs typeface="Times New Roman" pitchFamily="18" charset="0"/>
              </a:rPr>
              <a:t>Sự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tâm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hỗ</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lãnh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gặp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khăn</a:t>
            </a:r>
            <a:endParaRPr lang="en-US" dirty="0">
              <a:latin typeface="Times New Roman" pitchFamily="18" charset="0"/>
              <a:cs typeface="Times New Roman" pitchFamily="18" charset="0"/>
            </a:endParaRPr>
          </a:p>
          <a:p>
            <a:pPr eaLnBrk="1" hangingPunct="1"/>
            <a:r>
              <a:rPr lang="en-US" dirty="0" err="1">
                <a:latin typeface="Times New Roman" pitchFamily="18" charset="0"/>
                <a:cs typeface="Times New Roman" pitchFamily="18" charset="0"/>
              </a:rPr>
              <a:t>Nguồn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endParaRPr lang="en-US" dirty="0">
              <a:latin typeface="Times New Roman" pitchFamily="18" charset="0"/>
              <a:cs typeface="Times New Roman" pitchFamily="18" charset="0"/>
            </a:endParaRPr>
          </a:p>
          <a:p>
            <a:pPr eaLnBrk="1" hangingPunct="1"/>
            <a:r>
              <a:rPr lang="en-US" dirty="0" err="1">
                <a:latin typeface="Times New Roman" pitchFamily="18" charset="0"/>
                <a:cs typeface="Times New Roman" pitchFamily="18" charset="0"/>
              </a:rPr>
              <a:t>Tuân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thủ</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endParaRPr lang="en-US" dirty="0">
              <a:latin typeface="Times New Roman" pitchFamily="18" charset="0"/>
              <a:cs typeface="Times New Roman" pitchFamily="18" charset="0"/>
            </a:endParaRPr>
          </a:p>
          <a:p>
            <a:pPr eaLnBrk="1" hangingPunct="1"/>
            <a:r>
              <a:rPr lang="en-US" dirty="0" err="1">
                <a:latin typeface="Times New Roman" pitchFamily="18" charset="0"/>
                <a:cs typeface="Times New Roman" pitchFamily="18" charset="0"/>
              </a:rPr>
              <a:t>Hạn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thống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endParaRPr lang="en-US" dirty="0">
              <a:latin typeface="Times New Roman" pitchFamily="18" charset="0"/>
              <a:cs typeface="Times New Roman" pitchFamily="18" charset="0"/>
            </a:endParaRPr>
          </a:p>
        </p:txBody>
      </p:sp>
      <p:sp>
        <p:nvSpPr>
          <p:cNvPr id="22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253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13521A-2AAC-42DF-9D16-4A3CAECC9E5C}" type="slidenum">
              <a:rPr lang="en-US" altLang="en-US">
                <a:solidFill>
                  <a:schemeClr val="bg1"/>
                </a:solidFill>
                <a:latin typeface="Times New Roman" panose="02020603050405020304" pitchFamily="18" charset="0"/>
                <a:cs typeface="Times New Roman" panose="02020603050405020304" pitchFamily="18" charset="0"/>
              </a:rPr>
              <a:pPr eaLnBrk="1" hangingPunct="1"/>
              <a:t>35</a:t>
            </a:fld>
            <a:endParaRPr lang="en-US" alt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447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57313" y="76200"/>
            <a:ext cx="7467600" cy="533400"/>
          </a:xfrm>
        </p:spPr>
        <p:txBody>
          <a:bodyPr/>
          <a:lstStyle/>
          <a:p>
            <a:pPr fontAlgn="base">
              <a:spcAft>
                <a:spcPct val="0"/>
              </a:spcAft>
            </a:pPr>
            <a:r>
              <a:rPr lang="en-US" sz="3600" dirty="0" err="1"/>
              <a:t>Phương</a:t>
            </a:r>
            <a:r>
              <a:rPr lang="en-US" sz="3600" dirty="0"/>
              <a:t> </a:t>
            </a:r>
            <a:r>
              <a:rPr lang="en-US" sz="3600" dirty="0" err="1"/>
              <a:t>thức</a:t>
            </a:r>
            <a:r>
              <a:rPr lang="en-US" sz="3600" dirty="0"/>
              <a:t> </a:t>
            </a:r>
            <a:r>
              <a:rPr lang="en-US" sz="3600" dirty="0" err="1"/>
              <a:t>trao</a:t>
            </a:r>
            <a:r>
              <a:rPr lang="en-US" sz="3600" dirty="0"/>
              <a:t> </a:t>
            </a:r>
            <a:r>
              <a:rPr lang="en-US" sz="3600" dirty="0" err="1"/>
              <a:t>đổi</a:t>
            </a:r>
            <a:endParaRPr lang="en-US" altLang="en-US" dirty="0" smtClean="0"/>
          </a:p>
        </p:txBody>
      </p:sp>
      <p:sp>
        <p:nvSpPr>
          <p:cNvPr id="22531" name="Content Placeholder 2"/>
          <p:cNvSpPr>
            <a:spLocks noGrp="1"/>
          </p:cNvSpPr>
          <p:nvPr>
            <p:ph idx="1"/>
          </p:nvPr>
        </p:nvSpPr>
        <p:spPr>
          <a:xfrm>
            <a:off x="838200" y="836613"/>
            <a:ext cx="7848600" cy="5289550"/>
          </a:xfrm>
        </p:spPr>
        <p:txBody>
          <a:bodyPr/>
          <a:lstStyle/>
          <a:p>
            <a:pPr algn="just"/>
            <a:r>
              <a:rPr lang="en-US" dirty="0">
                <a:latin typeface="Times New Roman" pitchFamily="18" charset="0"/>
                <a:cs typeface="Times New Roman" pitchFamily="18" charset="0"/>
              </a:rPr>
              <a:t>FTL </a:t>
            </a:r>
            <a:r>
              <a:rPr lang="en-US" dirty="0" err="1">
                <a:latin typeface="Times New Roman" pitchFamily="18" charset="0"/>
                <a:cs typeface="Times New Roman" pitchFamily="18" charset="0"/>
              </a:rPr>
              <a:t>quản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báo</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trang</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2"/>
              </a:rPr>
              <a:t>http</a:t>
            </a:r>
            <a:r>
              <a:rPr lang="en-US" dirty="0">
                <a:latin typeface="Times New Roman" pitchFamily="18" charset="0"/>
                <a:cs typeface="Times New Roman" pitchFamily="18" charset="0"/>
                <a:hlinkClick r:id="rId2"/>
              </a:rPr>
              <a:t>://pm.ftl.vn/</a:t>
            </a:r>
            <a:endParaRPr lang="en-US" dirty="0">
              <a:latin typeface="Times New Roman" pitchFamily="18" charset="0"/>
              <a:cs typeface="Times New Roman" pitchFamily="18" charset="0"/>
            </a:endParaRPr>
          </a:p>
          <a:p>
            <a:pPr algn="just"/>
            <a:r>
              <a:rPr lang="vi-VN" dirty="0">
                <a:latin typeface="Times New Roman" pitchFamily="18" charset="0"/>
                <a:cs typeface="Times New Roman" pitchFamily="18" charset="0"/>
              </a:rPr>
              <a:t>Các thành viên cập nhật công việc liên tục lên </a:t>
            </a:r>
            <a:r>
              <a:rPr lang="en-US" dirty="0">
                <a:latin typeface="Times New Roman" pitchFamily="18" charset="0"/>
                <a:cs typeface="Times New Roman" pitchFamily="18" charset="0"/>
                <a:hlinkClick r:id="rId2"/>
              </a:rPr>
              <a:t>http://pm.ftl.vn/</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 Cuối tuần các thành viên tổng hợp báo cáo gửi QTDA. QTDA sẽ lập báo cáo dự án gửi cho các bên liên quan.</a:t>
            </a:r>
          </a:p>
          <a:p>
            <a:pPr algn="just"/>
            <a:r>
              <a:rPr lang="vi-VN" dirty="0">
                <a:latin typeface="Times New Roman" pitchFamily="18" charset="0"/>
                <a:cs typeface="Times New Roman" pitchFamily="18" charset="0"/>
              </a:rPr>
              <a:t>Định kỳ hàng tháng khi thấy cần thiết cả 2 bên đều có thể đề xuất lịch họp phù hợp</a:t>
            </a:r>
            <a:r>
              <a:rPr lang="en-US" dirty="0">
                <a:latin typeface="Times New Roman" pitchFamily="18" charset="0"/>
                <a:cs typeface="Times New Roman" pitchFamily="18" charset="0"/>
              </a:rPr>
              <a:t>.</a:t>
            </a:r>
            <a:endParaRPr lang="vi-VN" dirty="0">
              <a:latin typeface="Times New Roman" pitchFamily="18" charset="0"/>
              <a:cs typeface="Times New Roman" pitchFamily="18" charset="0"/>
            </a:endParaRPr>
          </a:p>
          <a:p>
            <a:pPr algn="just"/>
            <a:r>
              <a:rPr lang="vi-VN" dirty="0">
                <a:latin typeface="Times New Roman" pitchFamily="18" charset="0"/>
                <a:cs typeface="Times New Roman" pitchFamily="18" charset="0"/>
              </a:rPr>
              <a:t>Các trao đổi liên quan đến các vấn đề như thay đổi lịch trình dự án, thay đổi yêu cầu, trả lời các khiếu nại của phải được xác nhận bằng văn bản từ cấp có thẩm quyền, ngoài ra các trao đổi khác có thể chấp nhận qua email hoặc fax</a:t>
            </a:r>
            <a:r>
              <a:rPr lang="en-US" dirty="0" smtClean="0">
                <a:latin typeface="Times New Roman" pitchFamily="18" charset="0"/>
                <a:cs typeface="Times New Roman" pitchFamily="18" charset="0"/>
              </a:rPr>
              <a:t>.</a:t>
            </a:r>
            <a:endParaRPr lang="vi-VN" dirty="0">
              <a:latin typeface="Times New Roman" pitchFamily="18" charset="0"/>
              <a:cs typeface="Times New Roman" pitchFamily="18" charset="0"/>
            </a:endParaRPr>
          </a:p>
        </p:txBody>
      </p:sp>
      <p:sp>
        <p:nvSpPr>
          <p:cNvPr id="22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253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13521A-2AAC-42DF-9D16-4A3CAECC9E5C}" type="slidenum">
              <a:rPr lang="en-US" altLang="en-US">
                <a:solidFill>
                  <a:schemeClr val="bg1"/>
                </a:solidFill>
                <a:latin typeface="Times New Roman" panose="02020603050405020304" pitchFamily="18" charset="0"/>
                <a:cs typeface="Times New Roman" panose="02020603050405020304" pitchFamily="18" charset="0"/>
              </a:rPr>
              <a:pPr eaLnBrk="1" hangingPunct="1"/>
              <a:t>36</a:t>
            </a:fld>
            <a:endParaRPr lang="en-US" alt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4658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57313" y="76200"/>
            <a:ext cx="7467600" cy="533400"/>
          </a:xfrm>
        </p:spPr>
        <p:txBody>
          <a:bodyPr/>
          <a:lstStyle/>
          <a:p>
            <a:pPr fontAlgn="base">
              <a:spcAft>
                <a:spcPct val="0"/>
              </a:spcAft>
            </a:pPr>
            <a:r>
              <a:rPr lang="en-US" sz="3600" dirty="0" err="1"/>
              <a:t>Phương</a:t>
            </a:r>
            <a:r>
              <a:rPr lang="en-US" sz="3600" dirty="0"/>
              <a:t> </a:t>
            </a:r>
            <a:r>
              <a:rPr lang="en-US" sz="3600" dirty="0" err="1"/>
              <a:t>thức</a:t>
            </a:r>
            <a:r>
              <a:rPr lang="en-US" sz="3600" dirty="0"/>
              <a:t> </a:t>
            </a:r>
            <a:r>
              <a:rPr lang="en-US" sz="3600" dirty="0" err="1"/>
              <a:t>trao</a:t>
            </a:r>
            <a:r>
              <a:rPr lang="en-US" sz="3600" dirty="0"/>
              <a:t> </a:t>
            </a:r>
            <a:r>
              <a:rPr lang="en-US" sz="3600" dirty="0" err="1"/>
              <a:t>đổi</a:t>
            </a:r>
            <a:endParaRPr lang="en-US" altLang="en-US" dirty="0" smtClean="0"/>
          </a:p>
        </p:txBody>
      </p:sp>
      <p:sp>
        <p:nvSpPr>
          <p:cNvPr id="22531" name="Content Placeholder 2"/>
          <p:cNvSpPr>
            <a:spLocks noGrp="1"/>
          </p:cNvSpPr>
          <p:nvPr>
            <p:ph idx="1"/>
          </p:nvPr>
        </p:nvSpPr>
        <p:spPr>
          <a:xfrm>
            <a:off x="838200" y="836613"/>
            <a:ext cx="7848600" cy="5289550"/>
          </a:xfrm>
        </p:spPr>
        <p:txBody>
          <a:bodyPr/>
          <a:lstStyle/>
          <a:p>
            <a:pPr eaLnBrk="1" hangingPunct="1"/>
            <a:r>
              <a:rPr lang="en-US" dirty="0" err="1" smtClean="0">
                <a:latin typeface="Times New Roman" pitchFamily="18" charset="0"/>
                <a:cs typeface="Times New Roman" pitchFamily="18" charset="0"/>
              </a:rPr>
              <a:t>Trao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a:t>
            </a:r>
          </a:p>
          <a:p>
            <a:pPr marL="0" indent="0" eaLnBrk="1" hangingPunct="1">
              <a:buNone/>
            </a:pPr>
            <a:endParaRPr lang="en-US" dirty="0">
              <a:latin typeface="Times New Roman" pitchFamily="18" charset="0"/>
              <a:cs typeface="Times New Roman" pitchFamily="18" charset="0"/>
            </a:endParaRPr>
          </a:p>
        </p:txBody>
      </p:sp>
      <p:sp>
        <p:nvSpPr>
          <p:cNvPr id="22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253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13521A-2AAC-42DF-9D16-4A3CAECC9E5C}" type="slidenum">
              <a:rPr lang="en-US" altLang="en-US">
                <a:solidFill>
                  <a:schemeClr val="bg1"/>
                </a:solidFill>
                <a:latin typeface="Times New Roman" panose="02020603050405020304" pitchFamily="18" charset="0"/>
                <a:cs typeface="Times New Roman" panose="02020603050405020304" pitchFamily="18" charset="0"/>
              </a:rPr>
              <a:pPr eaLnBrk="1" hangingPunct="1"/>
              <a:t>37</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6" name="Group 143"/>
          <p:cNvGraphicFramePr>
            <a:graphicFrameLocks/>
          </p:cNvGraphicFramePr>
          <p:nvPr>
            <p:extLst>
              <p:ext uri="{D42A27DB-BD31-4B8C-83A1-F6EECF244321}">
                <p14:modId xmlns:p14="http://schemas.microsoft.com/office/powerpoint/2010/main" val="691713246"/>
              </p:ext>
            </p:extLst>
          </p:nvPr>
        </p:nvGraphicFramePr>
        <p:xfrm>
          <a:off x="457200" y="1828800"/>
          <a:ext cx="8229600" cy="4206240"/>
        </p:xfrm>
        <a:graphic>
          <a:graphicData uri="http://schemas.openxmlformats.org/drawingml/2006/table">
            <a:tbl>
              <a:tblPr/>
              <a:tblGrid>
                <a:gridCol w="762000"/>
                <a:gridCol w="1589088"/>
                <a:gridCol w="1176337"/>
                <a:gridCol w="1174750"/>
                <a:gridCol w="1176338"/>
                <a:gridCol w="1208087"/>
                <a:gridCol w="1143000"/>
              </a:tblGrid>
              <a:tr h="18097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STT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Công</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việc</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Tên</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người</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phối</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hợp</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rPr>
                        <a:t>Vị trí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Chức</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năng</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nhiệm</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vụ</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Hình</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thức</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trao</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đổi</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r>
              <a:tr h="180975">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FTL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MVAS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3746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Thay</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đổi</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phạm</a:t>
                      </a:r>
                      <a:r>
                        <a:rPr kumimoji="0" lang="en-US" sz="1600" b="1" i="0" u="none" strike="noStrike" cap="none" normalizeH="0" baseline="0" dirty="0" smtClean="0">
                          <a:ln>
                            <a:noFill/>
                          </a:ln>
                          <a:solidFill>
                            <a:schemeClr val="tx1"/>
                          </a:solidFill>
                          <a:effectLst/>
                          <a:latin typeface="Times New Roman" pitchFamily="18" charset="0"/>
                        </a:rPr>
                        <a:t> vi </a:t>
                      </a:r>
                      <a:r>
                        <a:rPr kumimoji="0" lang="en-US" sz="1600" b="1" i="0" u="none" strike="noStrike" cap="none" normalizeH="0" baseline="0" dirty="0" err="1" smtClean="0">
                          <a:ln>
                            <a:noFill/>
                          </a:ln>
                          <a:solidFill>
                            <a:schemeClr val="tx1"/>
                          </a:solidFill>
                          <a:effectLst/>
                          <a:latin typeface="Times New Roman" pitchFamily="18" charset="0"/>
                        </a:rPr>
                        <a:t>dự</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án</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Thái</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Hoàng</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Hiệp</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Nguyễn</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Tuấn</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Huy</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GĐDA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Phê</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duyệt</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thay</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đổi</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Văn</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bản</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Thay</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đổi</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yêu</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cầu</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Thái</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Hoàng</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Hiệp</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Nguyễn</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Việt</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Hùng</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QTDA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Phê duyệt thay đổi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Văn</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bản</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81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Trao</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đổi</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thông</a:t>
                      </a:r>
                      <a:r>
                        <a:rPr kumimoji="0" lang="en-US" sz="1600" b="1" i="0" u="none" strike="noStrike" cap="none" normalizeH="0" baseline="0" dirty="0" smtClean="0">
                          <a:ln>
                            <a:noFill/>
                          </a:ln>
                          <a:solidFill>
                            <a:schemeClr val="tx1"/>
                          </a:solidFill>
                          <a:effectLst/>
                          <a:latin typeface="Times New Roman" pitchFamily="18" charset="0"/>
                        </a:rPr>
                        <a:t> tin </a:t>
                      </a:r>
                      <a:r>
                        <a:rPr kumimoji="0" lang="en-US" sz="1600" b="1" i="0" u="none" strike="noStrike" cap="none" normalizeH="0" baseline="0" dirty="0" err="1" smtClean="0">
                          <a:ln>
                            <a:noFill/>
                          </a:ln>
                          <a:solidFill>
                            <a:schemeClr val="tx1"/>
                          </a:solidFill>
                          <a:effectLst/>
                          <a:latin typeface="Times New Roman" pitchFamily="18" charset="0"/>
                        </a:rPr>
                        <a:t>công</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việc</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thông</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thường</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Thành</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phần</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đội</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dự</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án</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Thành phần đội dự án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Thành</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viên</a:t>
                      </a:r>
                      <a:r>
                        <a:rPr kumimoji="0" lang="en-US" sz="1600" b="1" i="0" u="none" strike="noStrike" cap="none" normalizeH="0" baseline="0" dirty="0" smtClean="0">
                          <a:ln>
                            <a:noFill/>
                          </a:ln>
                          <a:solidFill>
                            <a:schemeClr val="tx1"/>
                          </a:solidFill>
                          <a:effectLst/>
                          <a:latin typeface="Times New Roman" pitchFamily="18" charset="0"/>
                        </a:rPr>
                        <a:t> 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Email, </a:t>
                      </a:r>
                      <a:r>
                        <a:rPr kumimoji="0" lang="en-US" sz="1600" b="1" i="0" u="none" strike="noStrike" cap="none" normalizeH="0" baseline="0" dirty="0" err="1" smtClean="0">
                          <a:ln>
                            <a:noFill/>
                          </a:ln>
                          <a:solidFill>
                            <a:schemeClr val="tx1"/>
                          </a:solidFill>
                          <a:effectLst/>
                          <a:latin typeface="Times New Roman" pitchFamily="18" charset="0"/>
                        </a:rPr>
                        <a:t>điện</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thoại</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93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smtClean="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smtClean="0">
                          <a:ln>
                            <a:noFill/>
                          </a:ln>
                          <a:solidFill>
                            <a:schemeClr val="tx1"/>
                          </a:solidFill>
                          <a:effectLst/>
                          <a:latin typeface="Times New Roman" pitchFamily="18" charset="0"/>
                        </a:rPr>
                        <a:t>Giải quyết mâu thuẫn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1" i="0" u="none" strike="noStrike" cap="none" normalizeH="0" baseline="0" dirty="0" err="1" smtClean="0">
                          <a:ln>
                            <a:noFill/>
                          </a:ln>
                          <a:solidFill>
                            <a:schemeClr val="tx1"/>
                          </a:solidFill>
                          <a:effectLst/>
                          <a:latin typeface="Times New Roman" pitchFamily="18" charset="0"/>
                        </a:rPr>
                        <a:t>Cấp</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cao</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hơn</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phát</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sinh</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mâu</a:t>
                      </a:r>
                      <a:r>
                        <a:rPr kumimoji="0" lang="en-US" sz="1600" b="1" i="0" u="none" strike="noStrike" cap="none" normalizeH="0" baseline="0" dirty="0" smtClean="0">
                          <a:ln>
                            <a:noFill/>
                          </a:ln>
                          <a:solidFill>
                            <a:schemeClr val="tx1"/>
                          </a:solidFill>
                          <a:effectLst/>
                          <a:latin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rPr>
                        <a:t>thuẫn</a:t>
                      </a: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672836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57313" y="76200"/>
            <a:ext cx="7467600" cy="533400"/>
          </a:xfrm>
        </p:spPr>
        <p:txBody>
          <a:bodyPr/>
          <a:lstStyle/>
          <a:p>
            <a:pPr fontAlgn="base">
              <a:spcAft>
                <a:spcPct val="0"/>
              </a:spcAft>
            </a:pPr>
            <a:r>
              <a:rPr lang="en-US" sz="3600" dirty="0" err="1"/>
              <a:t>Quy</a:t>
            </a:r>
            <a:r>
              <a:rPr lang="en-US" sz="3600" dirty="0"/>
              <a:t> </a:t>
            </a:r>
            <a:r>
              <a:rPr lang="en-US" sz="3600" dirty="0" err="1"/>
              <a:t>trình</a:t>
            </a:r>
            <a:r>
              <a:rPr lang="en-US" sz="3600" dirty="0"/>
              <a:t> </a:t>
            </a:r>
            <a:r>
              <a:rPr lang="en-US" sz="3600" dirty="0" err="1"/>
              <a:t>xử</a:t>
            </a:r>
            <a:r>
              <a:rPr lang="en-US" sz="3600" dirty="0"/>
              <a:t> </a:t>
            </a:r>
            <a:r>
              <a:rPr lang="en-US" sz="3600" dirty="0" err="1"/>
              <a:t>lý</a:t>
            </a:r>
            <a:r>
              <a:rPr lang="en-US" sz="3600" dirty="0"/>
              <a:t> </a:t>
            </a:r>
            <a:r>
              <a:rPr lang="en-US" sz="3600" dirty="0" err="1" smtClean="0"/>
              <a:t>yêu</a:t>
            </a:r>
            <a:r>
              <a:rPr lang="en-US" sz="3600" dirty="0" smtClean="0"/>
              <a:t> </a:t>
            </a:r>
            <a:r>
              <a:rPr lang="en-US" sz="3600" dirty="0" err="1" smtClean="0"/>
              <a:t>cầu</a:t>
            </a:r>
            <a:r>
              <a:rPr lang="en-US" sz="3600" dirty="0" smtClean="0"/>
              <a:t> </a:t>
            </a:r>
            <a:r>
              <a:rPr lang="en-US" sz="3600" dirty="0" err="1" smtClean="0"/>
              <a:t>thay</a:t>
            </a:r>
            <a:r>
              <a:rPr lang="en-US" sz="3600" dirty="0" smtClean="0"/>
              <a:t> </a:t>
            </a:r>
            <a:r>
              <a:rPr lang="en-US" sz="3600" dirty="0" err="1" smtClean="0"/>
              <a:t>đổi</a:t>
            </a:r>
            <a:endParaRPr lang="en-US" altLang="en-US" dirty="0" smtClean="0"/>
          </a:p>
        </p:txBody>
      </p:sp>
      <p:sp>
        <p:nvSpPr>
          <p:cNvPr id="22531" name="Content Placeholder 2"/>
          <p:cNvSpPr>
            <a:spLocks noGrp="1"/>
          </p:cNvSpPr>
          <p:nvPr>
            <p:ph idx="1"/>
          </p:nvPr>
        </p:nvSpPr>
        <p:spPr>
          <a:xfrm>
            <a:off x="838200" y="836613"/>
            <a:ext cx="7848600" cy="5289550"/>
          </a:xfrm>
        </p:spPr>
        <p:txBody>
          <a:bodyPr/>
          <a:lstStyle/>
          <a:p>
            <a:pPr eaLnBrk="1" hangingPunct="1">
              <a:lnSpc>
                <a:spcPct val="80000"/>
              </a:lnSpc>
            </a:pP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khác</a:t>
            </a:r>
            <a:r>
              <a:rPr lang="en-US" dirty="0">
                <a:latin typeface="Times New Roman" pitchFamily="18" charset="0"/>
                <a:cs typeface="Times New Roman" pitchFamily="18" charset="0"/>
              </a:rPr>
              <a:t> so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liệu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phân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phê</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duyệt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hoặc</a:t>
            </a:r>
            <a:r>
              <a:rPr lang="en-US" dirty="0">
                <a:latin typeface="Times New Roman" pitchFamily="18" charset="0"/>
                <a:cs typeface="Times New Roman" pitchFamily="18" charset="0"/>
              </a:rPr>
              <a:t> so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thống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về</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trước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 .</a:t>
            </a:r>
          </a:p>
          <a:p>
            <a:pPr eaLnBrk="1" hangingPunct="1">
              <a:lnSpc>
                <a:spcPct val="80000"/>
              </a:lnSpc>
            </a:pPr>
            <a:r>
              <a:rPr lang="en-US" dirty="0" err="1">
                <a:latin typeface="Times New Roman" pitchFamily="18" charset="0"/>
                <a:cs typeface="Times New Roman" pitchFamily="18" charset="0"/>
              </a:rPr>
              <a:t>Mọi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đổi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MVAS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bằng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hoặc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nhóm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r>
              <a:rPr lang="en-US" dirty="0">
                <a:latin typeface="Times New Roman" pitchFamily="18" charset="0"/>
                <a:cs typeface="Times New Roman" pitchFamily="18" charset="0"/>
              </a:rPr>
              <a:t> FTL.</a:t>
            </a:r>
          </a:p>
          <a:p>
            <a:pPr eaLnBrk="1" hangingPunct="1">
              <a:lnSpc>
                <a:spcPct val="80000"/>
              </a:lnSpc>
            </a:pPr>
            <a:r>
              <a:rPr lang="en-US" dirty="0" err="1">
                <a:latin typeface="Times New Roman" pitchFamily="18" charset="0"/>
                <a:cs typeface="Times New Roman" pitchFamily="18" charset="0"/>
              </a:rPr>
              <a:t>Nhóm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FTL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xem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xét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phân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vòng</a:t>
            </a:r>
            <a:r>
              <a:rPr lang="en-US" dirty="0">
                <a:latin typeface="Times New Roman" pitchFamily="18" charset="0"/>
                <a:cs typeface="Times New Roman" pitchFamily="18" charset="0"/>
              </a:rPr>
              <a:t> 2 </a:t>
            </a:r>
            <a:r>
              <a:rPr lang="en-US" dirty="0" err="1">
                <a:latin typeface="Times New Roman" pitchFamily="18" charset="0"/>
                <a:cs typeface="Times New Roman" pitchFamily="18" charset="0"/>
              </a:rPr>
              <a:t>ngày</a:t>
            </a:r>
            <a:r>
              <a:rPr lang="en-US" dirty="0">
                <a:latin typeface="Times New Roman" pitchFamily="18" charset="0"/>
                <a:cs typeface="Times New Roman" pitchFamily="18" charset="0"/>
              </a:rPr>
              <a:t>.</a:t>
            </a:r>
          </a:p>
          <a:p>
            <a:pPr eaLnBrk="1" hangingPunct="1">
              <a:lnSpc>
                <a:spcPct val="80000"/>
              </a:lnSpc>
            </a:pPr>
            <a:r>
              <a:rPr lang="en-US" dirty="0" err="1">
                <a:latin typeface="Times New Roman" pitchFamily="18" charset="0"/>
                <a:cs typeface="Times New Roman" pitchFamily="18" charset="0"/>
              </a:rPr>
              <a:t>Nếu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chấp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này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bổ</a:t>
            </a:r>
            <a:r>
              <a:rPr lang="en-US" dirty="0">
                <a:latin typeface="Times New Roman" pitchFamily="18" charset="0"/>
                <a:cs typeface="Times New Roman" pitchFamily="18" charset="0"/>
              </a:rPr>
              <a:t> sung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hồ</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phân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hồ</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endParaRPr lang="en-US" dirty="0">
              <a:latin typeface="Times New Roman" pitchFamily="18" charset="0"/>
              <a:cs typeface="Times New Roman" pitchFamily="18" charset="0"/>
            </a:endParaRPr>
          </a:p>
          <a:p>
            <a:pPr eaLnBrk="1" hangingPunct="1">
              <a:lnSpc>
                <a:spcPct val="80000"/>
              </a:lnSpc>
            </a:pPr>
            <a:r>
              <a:rPr lang="en-US" dirty="0" err="1">
                <a:latin typeface="Times New Roman" pitchFamily="18" charset="0"/>
                <a:cs typeface="Times New Roman" pitchFamily="18" charset="0"/>
              </a:rPr>
              <a:t>Nếu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chấp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tiếp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sau</a:t>
            </a:r>
            <a:r>
              <a:rPr lang="en-US" dirty="0">
                <a:latin typeface="Times New Roman" pitchFamily="18" charset="0"/>
                <a:cs typeface="Times New Roman" pitchFamily="18" charset="0"/>
              </a:rPr>
              <a:t> hay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chấp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nhóm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FTL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thống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nhóm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MVAS. </a:t>
            </a:r>
          </a:p>
          <a:p>
            <a:pPr eaLnBrk="1" hangingPunct="1">
              <a:lnSpc>
                <a:spcPct val="80000"/>
              </a:lnSpc>
            </a:pP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nhất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về</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quyết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chữ</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bộ</a:t>
            </a:r>
            <a:r>
              <a:rPr lang="en-US" dirty="0">
                <a:latin typeface="Times New Roman" pitchFamily="18" charset="0"/>
                <a:cs typeface="Times New Roman" pitchFamily="18" charset="0"/>
              </a:rPr>
              <a:t> QTDA </a:t>
            </a:r>
            <a:r>
              <a:rPr lang="en-US" dirty="0" err="1">
                <a:latin typeface="Times New Roman" pitchFamily="18" charset="0"/>
                <a:cs typeface="Times New Roman" pitchFamily="18" charset="0"/>
              </a:rPr>
              <a:t>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bên</a:t>
            </a:r>
            <a:r>
              <a:rPr lang="en-US" dirty="0">
                <a:latin typeface="Times New Roman" pitchFamily="18" charset="0"/>
                <a:cs typeface="Times New Roman" pitchFamily="18" charset="0"/>
              </a:rPr>
              <a:t>.</a:t>
            </a:r>
          </a:p>
          <a:p>
            <a:pPr eaLnBrk="1" hangingPunct="1"/>
            <a:endParaRPr lang="en-US" dirty="0">
              <a:latin typeface="Times New Roman" pitchFamily="18" charset="0"/>
              <a:cs typeface="Times New Roman" pitchFamily="18" charset="0"/>
            </a:endParaRPr>
          </a:p>
        </p:txBody>
      </p:sp>
      <p:sp>
        <p:nvSpPr>
          <p:cNvPr id="22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253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13521A-2AAC-42DF-9D16-4A3CAECC9E5C}" type="slidenum">
              <a:rPr lang="en-US" altLang="en-US">
                <a:solidFill>
                  <a:schemeClr val="bg1"/>
                </a:solidFill>
                <a:latin typeface="Times New Roman" panose="02020603050405020304" pitchFamily="18" charset="0"/>
                <a:cs typeface="Times New Roman" panose="02020603050405020304" pitchFamily="18" charset="0"/>
              </a:rPr>
              <a:pPr eaLnBrk="1" hangingPunct="1"/>
              <a:t>38</a:t>
            </a:fld>
            <a:endParaRPr lang="en-US" alt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8822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TRAO ĐỔI VÀ THẢO </a:t>
            </a:r>
            <a:r>
              <a:rPr lang="en-US" dirty="0" smtClean="0"/>
              <a:t>LUẬN</a:t>
            </a:r>
            <a:endParaRPr lang="en-US" dirty="0"/>
          </a:p>
        </p:txBody>
      </p:sp>
      <p:sp>
        <p:nvSpPr>
          <p:cNvPr id="4" name="Date Placeholder 3"/>
          <p:cNvSpPr>
            <a:spLocks noGrp="1"/>
          </p:cNvSpPr>
          <p:nvPr>
            <p:ph type="dt" sz="half" idx="10"/>
          </p:nvPr>
        </p:nvSpPr>
        <p:spPr/>
        <p:txBody>
          <a:bodyPr/>
          <a:lstStyle/>
          <a:p>
            <a:fld id="{BB0D2E06-AA31-4CFB-8C5D-1F7AACF790C8}" type="datetime1">
              <a:rPr lang="en-US" smtClean="0"/>
              <a:t>2017-01-13</a:t>
            </a:fld>
            <a:endParaRPr lang="en-US" dirty="0"/>
          </a:p>
        </p:txBody>
      </p:sp>
      <p:sp>
        <p:nvSpPr>
          <p:cNvPr id="5" name="Footer Placeholder 4"/>
          <p:cNvSpPr>
            <a:spLocks noGrp="1"/>
          </p:cNvSpPr>
          <p:nvPr>
            <p:ph type="ftr" sz="quarter" idx="11"/>
          </p:nvPr>
        </p:nvSpPr>
        <p:spPr>
          <a:xfrm>
            <a:off x="4716016" y="6480175"/>
            <a:ext cx="4351784" cy="365125"/>
          </a:xfrm>
        </p:spPr>
        <p:txBody>
          <a:bodyPr/>
          <a:lstStyle/>
          <a:p>
            <a:pPr>
              <a:defRPr/>
            </a:pPr>
            <a:r>
              <a:rPr lang="en-US" dirty="0" err="1" smtClean="0"/>
              <a:t>Công</a:t>
            </a:r>
            <a:r>
              <a:rPr lang="en-US" dirty="0" smtClean="0"/>
              <a:t> </a:t>
            </a:r>
            <a:r>
              <a:rPr lang="en-US" dirty="0" err="1" smtClean="0"/>
              <a:t>ty</a:t>
            </a:r>
            <a:r>
              <a:rPr lang="en-US" dirty="0" smtClean="0"/>
              <a:t> </a:t>
            </a:r>
            <a:r>
              <a:rPr lang="en-US" dirty="0" err="1" smtClean="0"/>
              <a:t>cổ</a:t>
            </a:r>
            <a:r>
              <a:rPr lang="en-US" dirty="0" smtClean="0"/>
              <a:t> </a:t>
            </a:r>
            <a:r>
              <a:rPr lang="en-US" dirty="0" err="1" smtClean="0"/>
              <a:t>phần</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tài</a:t>
            </a:r>
            <a:r>
              <a:rPr lang="en-US" dirty="0" smtClean="0"/>
              <a:t> </a:t>
            </a:r>
            <a:r>
              <a:rPr lang="en-US" dirty="0" err="1" smtClean="0"/>
              <a:t>chính</a:t>
            </a:r>
            <a:r>
              <a:rPr lang="en-US" dirty="0" smtClean="0"/>
              <a:t> </a:t>
            </a:r>
            <a:r>
              <a:rPr lang="en-US" dirty="0" err="1" smtClean="0"/>
              <a:t>viễn</a:t>
            </a:r>
            <a:r>
              <a:rPr lang="en-US" dirty="0" smtClean="0"/>
              <a:t> </a:t>
            </a:r>
            <a:r>
              <a:rPr lang="en-US" dirty="0" err="1" smtClean="0"/>
              <a:t>thông</a:t>
            </a:r>
            <a:r>
              <a:rPr lang="en-US" dirty="0" smtClean="0"/>
              <a:t> FTL</a:t>
            </a:r>
            <a:endParaRPr lang="en-US" dirty="0"/>
          </a:p>
        </p:txBody>
      </p:sp>
      <p:sp>
        <p:nvSpPr>
          <p:cNvPr id="6" name="Slide Number Placeholder 5"/>
          <p:cNvSpPr>
            <a:spLocks noGrp="1"/>
          </p:cNvSpPr>
          <p:nvPr>
            <p:ph type="sldNum" sz="quarter" idx="12"/>
          </p:nvPr>
        </p:nvSpPr>
        <p:spPr/>
        <p:txBody>
          <a:bodyPr/>
          <a:lstStyle/>
          <a:p>
            <a:fld id="{3FE3DFB7-4D37-4855-85F4-9185154CE2F5}" type="slidenum">
              <a:rPr lang="en-US" altLang="en-US" smtClean="0"/>
              <a:pPr/>
              <a:t>39</a:t>
            </a:fld>
            <a:endParaRPr lang="en-US" altLang="en-US" dirty="0"/>
          </a:p>
        </p:txBody>
      </p:sp>
    </p:spTree>
    <p:extLst>
      <p:ext uri="{BB962C8B-B14F-4D97-AF65-F5344CB8AC3E}">
        <p14:creationId xmlns:p14="http://schemas.microsoft.com/office/powerpoint/2010/main" val="1755111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Times New Roman" pitchFamily="18" charset="0"/>
                <a:cs typeface="Times New Roman" pitchFamily="18" charset="0"/>
              </a:rPr>
              <a:t>TỔNG QUAN</a:t>
            </a:r>
            <a:r>
              <a:rPr lang="vi-VN" dirty="0">
                <a:latin typeface="Times New Roman" pitchFamily="18" charset="0"/>
                <a:cs typeface="Times New Roman" pitchFamily="18" charset="0"/>
              </a:rPr>
              <a:t> DỰ </a:t>
            </a:r>
            <a:r>
              <a:rPr lang="vi-VN" dirty="0" smtClean="0">
                <a:latin typeface="Times New Roman" pitchFamily="18" charset="0"/>
                <a:cs typeface="Times New Roman" pitchFamily="18" charset="0"/>
              </a:rPr>
              <a:t>ÁN</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880B827-DC80-4F0A-A726-30F8C08259E9}" type="datetime1">
              <a:rPr lang="en-US" smtClean="0"/>
              <a:t>2017-01-13</a:t>
            </a:fld>
            <a:endParaRPr lang="en-US" dirty="0"/>
          </a:p>
        </p:txBody>
      </p:sp>
      <p:sp>
        <p:nvSpPr>
          <p:cNvPr id="5" name="Footer Placeholder 4"/>
          <p:cNvSpPr>
            <a:spLocks noGrp="1"/>
          </p:cNvSpPr>
          <p:nvPr>
            <p:ph type="ftr" sz="quarter" idx="11"/>
          </p:nvPr>
        </p:nvSpPr>
        <p:spPr>
          <a:xfrm>
            <a:off x="1403648" y="6480175"/>
            <a:ext cx="5544616" cy="365125"/>
          </a:xfrm>
        </p:spPr>
        <p:txBody>
          <a:bodyPr/>
          <a:lstStyle/>
          <a:p>
            <a:pPr>
              <a:defRPr/>
            </a:pPr>
            <a:r>
              <a:rPr lang="en-US" dirty="0" err="1" smtClean="0"/>
              <a:t>Công</a:t>
            </a:r>
            <a:r>
              <a:rPr lang="en-US" dirty="0" smtClean="0"/>
              <a:t> </a:t>
            </a:r>
            <a:r>
              <a:rPr lang="en-US" dirty="0" err="1" smtClean="0"/>
              <a:t>ty</a:t>
            </a:r>
            <a:r>
              <a:rPr lang="en-US" dirty="0" smtClean="0"/>
              <a:t> </a:t>
            </a:r>
            <a:r>
              <a:rPr lang="en-US" dirty="0" err="1" smtClean="0"/>
              <a:t>cổ</a:t>
            </a:r>
            <a:r>
              <a:rPr lang="en-US" dirty="0" smtClean="0"/>
              <a:t> </a:t>
            </a:r>
            <a:r>
              <a:rPr lang="en-US" dirty="0" err="1" smtClean="0"/>
              <a:t>phần</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tài</a:t>
            </a:r>
            <a:r>
              <a:rPr lang="en-US" dirty="0" smtClean="0"/>
              <a:t> </a:t>
            </a:r>
            <a:r>
              <a:rPr lang="en-US" dirty="0" err="1" smtClean="0"/>
              <a:t>chính</a:t>
            </a:r>
            <a:r>
              <a:rPr lang="en-US" dirty="0" smtClean="0"/>
              <a:t> </a:t>
            </a:r>
            <a:r>
              <a:rPr lang="en-US" dirty="0" err="1" smtClean="0"/>
              <a:t>viễn</a:t>
            </a:r>
            <a:r>
              <a:rPr lang="en-US" dirty="0" smtClean="0"/>
              <a:t> </a:t>
            </a:r>
            <a:r>
              <a:rPr lang="en-US" dirty="0" err="1" smtClean="0"/>
              <a:t>thông</a:t>
            </a:r>
            <a:r>
              <a:rPr lang="en-US" dirty="0" smtClean="0"/>
              <a:t> FTL</a:t>
            </a:r>
            <a:endParaRPr lang="en-US" dirty="0"/>
          </a:p>
        </p:txBody>
      </p:sp>
      <p:sp>
        <p:nvSpPr>
          <p:cNvPr id="6" name="Slide Number Placeholder 5"/>
          <p:cNvSpPr>
            <a:spLocks noGrp="1"/>
          </p:cNvSpPr>
          <p:nvPr>
            <p:ph type="sldNum" sz="quarter" idx="12"/>
          </p:nvPr>
        </p:nvSpPr>
        <p:spPr/>
        <p:txBody>
          <a:bodyPr/>
          <a:lstStyle/>
          <a:p>
            <a:fld id="{3FE3DFB7-4D37-4855-85F4-9185154CE2F5}" type="slidenum">
              <a:rPr lang="en-US" altLang="en-US" smtClean="0"/>
              <a:pPr/>
              <a:t>4</a:t>
            </a:fld>
            <a:endParaRPr lang="en-US" altLang="en-US" dirty="0"/>
          </a:p>
        </p:txBody>
      </p:sp>
    </p:spTree>
    <p:extLst>
      <p:ext uri="{BB962C8B-B14F-4D97-AF65-F5344CB8AC3E}">
        <p14:creationId xmlns:p14="http://schemas.microsoft.com/office/powerpoint/2010/main" val="35600707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9E5389E7-7617-457D-B914-5C58B87A6EFF}" type="datetime1">
              <a:rPr lang="en-US" altLang="en-US" smtClean="0">
                <a:solidFill>
                  <a:schemeClr val="bg1"/>
                </a:solidFill>
                <a:latin typeface="Times New Roman" panose="02020603050405020304" pitchFamily="18" charset="0"/>
                <a:cs typeface="Times New Roman" panose="02020603050405020304" pitchFamily="18" charset="0"/>
              </a:rPr>
              <a:pPr eaLnBrk="1" fontAlgn="base" hangingPunct="1">
                <a:spcBef>
                  <a:spcPct val="0"/>
                </a:spcBef>
                <a:spcAft>
                  <a:spcPct val="0"/>
                </a:spcAft>
              </a:pPr>
              <a:t>2017-01-13</a:t>
            </a:fld>
            <a:endParaRPr lang="en-US" altLang="en-US" smtClean="0">
              <a:solidFill>
                <a:schemeClr val="bg1"/>
              </a:solidFill>
              <a:latin typeface="Times New Roman" panose="02020603050405020304" pitchFamily="18" charset="0"/>
              <a:cs typeface="Times New Roman" panose="02020603050405020304" pitchFamily="18" charset="0"/>
            </a:endParaRPr>
          </a:p>
        </p:txBody>
      </p:sp>
      <p:sp>
        <p:nvSpPr>
          <p:cNvPr id="2969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918E11-41BC-47E5-81E5-DFB33C6B6BE9}" type="slidenum">
              <a:rPr lang="en-US" altLang="en-US">
                <a:solidFill>
                  <a:schemeClr val="bg1"/>
                </a:solidFill>
                <a:latin typeface="Times New Roman" panose="02020603050405020304" pitchFamily="18" charset="0"/>
                <a:cs typeface="Times New Roman" panose="02020603050405020304" pitchFamily="18" charset="0"/>
              </a:rPr>
              <a:pPr eaLnBrk="1" hangingPunct="1"/>
              <a:t>40</a:t>
            </a:fld>
            <a:endParaRPr lang="en-US" altLang="en-US">
              <a:solidFill>
                <a:schemeClr val="bg1"/>
              </a:solidFill>
              <a:latin typeface="Times New Roman" panose="02020603050405020304" pitchFamily="18" charset="0"/>
              <a:cs typeface="Times New Roman" panose="02020603050405020304" pitchFamily="18" charset="0"/>
            </a:endParaRPr>
          </a:p>
        </p:txBody>
      </p:sp>
      <p:sp>
        <p:nvSpPr>
          <p:cNvPr id="8" name="WordArt 6"/>
          <p:cNvSpPr>
            <a:spLocks noGrp="1" noChangeArrowheads="1" noChangeShapeType="1" noTextEdit="1"/>
          </p:cNvSpPr>
          <p:nvPr/>
        </p:nvSpPr>
        <p:spPr bwMode="gray">
          <a:xfrm>
            <a:off x="762000" y="2816225"/>
            <a:ext cx="7772400" cy="917575"/>
          </a:xfrm>
          <a:prstGeom prst="rect">
            <a:avLst/>
          </a:prstGeom>
        </p:spPr>
        <p:txBody>
          <a:bodyPr wrap="none" fromWordArt="1"/>
          <a:lstStyle/>
          <a:p>
            <a:pPr algn="ctr">
              <a:defRPr/>
            </a:pPr>
            <a:r>
              <a:rPr lang="vi-VN" sz="4000" b="1" kern="10" dirty="0">
                <a:ln w="28575">
                  <a:solidFill>
                    <a:srgbClr val="FFFFFF"/>
                  </a:solidFill>
                  <a:round/>
                  <a:headEnd/>
                  <a:tailEnd/>
                </a:ln>
                <a:gradFill rotWithShape="1">
                  <a:gsLst>
                    <a:gs pos="0">
                      <a:schemeClr val="tx2"/>
                    </a:gs>
                    <a:gs pos="100000">
                      <a:schemeClr val="accent1"/>
                    </a:gs>
                  </a:gsLst>
                  <a:lin ang="0" scaled="1"/>
                </a:gradFill>
                <a:latin typeface="Arial"/>
                <a:cs typeface="Arial"/>
              </a:rPr>
              <a:t>Trân trọng cảm ơn !</a:t>
            </a:r>
            <a:endParaRPr lang="en-US" sz="4000" b="1" kern="10" dirty="0">
              <a:ln w="28575">
                <a:solidFill>
                  <a:srgbClr val="FFFFFF"/>
                </a:solidFill>
                <a:round/>
                <a:headEnd/>
                <a:tailEnd/>
              </a:ln>
              <a:gradFill rotWithShape="1">
                <a:gsLst>
                  <a:gs pos="0">
                    <a:schemeClr val="tx2"/>
                  </a:gs>
                  <a:gs pos="100000">
                    <a:schemeClr val="accent1"/>
                  </a:gs>
                </a:gsLst>
                <a:lin ang="0" scaled="1"/>
              </a:gradFill>
              <a:latin typeface="Arial"/>
              <a:cs typeface="Arial"/>
            </a:endParaRPr>
          </a:p>
        </p:txBody>
      </p:sp>
      <p:sp>
        <p:nvSpPr>
          <p:cNvPr id="29701"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357313" y="76200"/>
            <a:ext cx="7467600" cy="533400"/>
          </a:xfrm>
        </p:spPr>
        <p:txBody>
          <a:bodyPr/>
          <a:lstStyle/>
          <a:p>
            <a:pPr fontAlgn="base">
              <a:spcAft>
                <a:spcPct val="0"/>
              </a:spcAft>
            </a:pPr>
            <a:r>
              <a:rPr lang="en-US" altLang="en-US" dirty="0" err="1" smtClean="0">
                <a:latin typeface="Times New Roman" pitchFamily="18" charset="0"/>
                <a:cs typeface="Times New Roman" pitchFamily="18" charset="0"/>
              </a:rPr>
              <a:t>Tổng</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quan</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dự</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án</a:t>
            </a:r>
            <a:endParaRPr lang="en-US" altLang="en-US" dirty="0" smtClean="0">
              <a:latin typeface="Times New Roman" pitchFamily="18" charset="0"/>
              <a:cs typeface="Times New Roman" pitchFamily="18" charset="0"/>
            </a:endParaRPr>
          </a:p>
        </p:txBody>
      </p:sp>
      <p:sp>
        <p:nvSpPr>
          <p:cNvPr id="8" name="Content Placeholder 7"/>
          <p:cNvSpPr>
            <a:spLocks noGrp="1"/>
          </p:cNvSpPr>
          <p:nvPr>
            <p:ph idx="1"/>
          </p:nvPr>
        </p:nvSpPr>
        <p:spPr>
          <a:xfrm>
            <a:off x="827584" y="1052736"/>
            <a:ext cx="7848600" cy="5135563"/>
          </a:xfrm>
        </p:spPr>
        <p:txBody>
          <a:bodyPr rtlCol="0">
            <a:normAutofit/>
          </a:bodyPr>
          <a:lstStyle/>
          <a:p>
            <a:pPr eaLnBrk="1" fontAlgn="auto" hangingPunct="1">
              <a:spcAft>
                <a:spcPts val="0"/>
              </a:spcAft>
              <a:defRPr/>
            </a:pPr>
            <a:r>
              <a:rPr lang="en-US" sz="3200" b="1" dirty="0" err="1" smtClean="0">
                <a:latin typeface="Times New Roman" pitchFamily="18" charset="0"/>
                <a:cs typeface="Times New Roman" pitchFamily="18" charset="0"/>
              </a:rPr>
              <a:t>Mục</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tiêu</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của</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dự</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án</a:t>
            </a:r>
            <a:endParaRPr lang="en-US" sz="3200" b="1" dirty="0" smtClean="0">
              <a:latin typeface="Times New Roman" pitchFamily="18" charset="0"/>
              <a:cs typeface="Times New Roman" pitchFamily="18" charset="0"/>
            </a:endParaRPr>
          </a:p>
          <a:p>
            <a:pPr lvl="1" eaLnBrk="1" fontAlgn="auto" hangingPunct="1">
              <a:spcAft>
                <a:spcPts val="0"/>
              </a:spcAft>
              <a:buFont typeface="Wingdings" pitchFamily="2" charset="2"/>
              <a:buNone/>
              <a:defRPr/>
            </a:pPr>
            <a:endParaRPr lang="en-US" dirty="0" smtClean="0"/>
          </a:p>
        </p:txBody>
      </p:sp>
      <p:sp>
        <p:nvSpPr>
          <p:cNvPr id="13316" name="Footer Placeholder 5"/>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1331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374786-F42A-4977-98CC-D6F886C845D2}" type="slidenum">
              <a:rPr lang="en-US" altLang="en-US">
                <a:solidFill>
                  <a:schemeClr val="bg1"/>
                </a:solidFill>
                <a:latin typeface="Times New Roman" panose="02020603050405020304" pitchFamily="18" charset="0"/>
                <a:cs typeface="Times New Roman" panose="02020603050405020304" pitchFamily="18" charset="0"/>
              </a:rPr>
              <a:pPr eaLnBrk="1" hangingPunct="1"/>
              <a:t>5</a:t>
            </a:fld>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1354201068"/>
              </p:ext>
            </p:extLst>
          </p:nvPr>
        </p:nvGraphicFramePr>
        <p:xfrm>
          <a:off x="1259632" y="1628800"/>
          <a:ext cx="6984776"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357313" y="76200"/>
            <a:ext cx="7467600" cy="533400"/>
          </a:xfrm>
        </p:spPr>
        <p:txBody>
          <a:bodyPr/>
          <a:lstStyle/>
          <a:p>
            <a:pPr fontAlgn="base">
              <a:spcAft>
                <a:spcPct val="0"/>
              </a:spcAft>
            </a:pPr>
            <a:r>
              <a:rPr lang="en-US" altLang="en-US" dirty="0" err="1">
                <a:latin typeface="Times New Roman" pitchFamily="18" charset="0"/>
                <a:cs typeface="Times New Roman" pitchFamily="18" charset="0"/>
              </a:rPr>
              <a:t>Tổng</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quan</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dự</a:t>
            </a:r>
            <a:r>
              <a:rPr lang="en-US" altLang="en-US" dirty="0">
                <a:latin typeface="Times New Roman" pitchFamily="18" charset="0"/>
                <a:cs typeface="Times New Roman" pitchFamily="18" charset="0"/>
              </a:rPr>
              <a:t> </a:t>
            </a:r>
            <a:r>
              <a:rPr lang="en-US" altLang="en-US" dirty="0" err="1">
                <a:latin typeface="Times New Roman" pitchFamily="18" charset="0"/>
                <a:cs typeface="Times New Roman" pitchFamily="18" charset="0"/>
              </a:rPr>
              <a:t>án</a:t>
            </a:r>
            <a:endParaRPr lang="en-US" altLang="en-US" dirty="0" smtClean="0">
              <a:latin typeface="Times New Roman" pitchFamily="18" charset="0"/>
              <a:cs typeface="Times New Roman" pitchFamily="18" charset="0"/>
            </a:endParaRPr>
          </a:p>
        </p:txBody>
      </p:sp>
      <p:sp>
        <p:nvSpPr>
          <p:cNvPr id="16387" name="Content Placeholder 2"/>
          <p:cNvSpPr>
            <a:spLocks noGrp="1"/>
          </p:cNvSpPr>
          <p:nvPr>
            <p:ph idx="1"/>
          </p:nvPr>
        </p:nvSpPr>
        <p:spPr>
          <a:xfrm>
            <a:off x="838200" y="836613"/>
            <a:ext cx="7848600" cy="5289550"/>
          </a:xfrm>
        </p:spPr>
        <p:txBody>
          <a:bodyPr/>
          <a:lstStyle/>
          <a:p>
            <a:pPr algn="just" eaLnBrk="1" hangingPunct="1">
              <a:defRPr/>
            </a:pPr>
            <a:r>
              <a:rPr lang="en-US" b="1" dirty="0" err="1" smtClean="0">
                <a:latin typeface="Times New Roman" pitchFamily="18" charset="0"/>
                <a:cs typeface="Times New Roman" pitchFamily="18" charset="0"/>
              </a:rPr>
              <a:t>Phạm</a:t>
            </a:r>
            <a:r>
              <a:rPr lang="en-US" b="1" dirty="0" smtClean="0">
                <a:latin typeface="Times New Roman" pitchFamily="18" charset="0"/>
                <a:cs typeface="Times New Roman" pitchFamily="18" charset="0"/>
              </a:rPr>
              <a:t> vi </a:t>
            </a:r>
            <a:r>
              <a:rPr lang="en-US" b="1" dirty="0" err="1" smtClean="0">
                <a:latin typeface="Times New Roman" pitchFamily="18" charset="0"/>
                <a:cs typeface="Times New Roman" pitchFamily="18" charset="0"/>
              </a:rPr>
              <a:t>dự</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án</a:t>
            </a:r>
            <a:endParaRPr lang="en-US" b="1" dirty="0" smtClean="0">
              <a:latin typeface="Times New Roman" pitchFamily="18" charset="0"/>
              <a:cs typeface="Times New Roman" pitchFamily="18" charset="0"/>
            </a:endParaRPr>
          </a:p>
          <a:p>
            <a:pPr marL="914400" lvl="2" indent="0" algn="just" eaLnBrk="1" hangingPunct="1">
              <a:buFont typeface="Wingdings" pitchFamily="2" charset="2"/>
              <a:buNone/>
              <a:defRPr/>
            </a:pPr>
            <a:endParaRPr lang="en-US" dirty="0">
              <a:latin typeface="Times New Roman" pitchFamily="18" charset="0"/>
              <a:cs typeface="Times New Roman" pitchFamily="18" charset="0"/>
            </a:endParaRPr>
          </a:p>
          <a:p>
            <a:pPr marL="914400" lvl="2" indent="0" algn="just" eaLnBrk="1" hangingPunct="1">
              <a:buFont typeface="Wingdings" pitchFamily="2" charset="2"/>
              <a:buNone/>
              <a:defRPr/>
            </a:pPr>
            <a:endParaRPr lang="en-US" dirty="0" smtClean="0">
              <a:latin typeface="Times New Roman" pitchFamily="18" charset="0"/>
              <a:cs typeface="Times New Roman" pitchFamily="18" charset="0"/>
            </a:endParaRPr>
          </a:p>
          <a:p>
            <a:pPr marL="914400" lvl="2" indent="0" algn="just" eaLnBrk="1" hangingPunct="1">
              <a:buFont typeface="Wingdings" pitchFamily="2" charset="2"/>
              <a:buNone/>
              <a:defRPr/>
            </a:pPr>
            <a:endParaRPr lang="en-US" dirty="0">
              <a:latin typeface="Times New Roman" pitchFamily="18" charset="0"/>
              <a:cs typeface="Times New Roman" pitchFamily="18" charset="0"/>
            </a:endParaRPr>
          </a:p>
          <a:p>
            <a:pPr marL="914400" lvl="2" indent="0" algn="just" eaLnBrk="1" hangingPunct="1">
              <a:buFont typeface="Wingdings" pitchFamily="2" charset="2"/>
              <a:buNone/>
              <a:defRPr/>
            </a:pPr>
            <a:endParaRPr lang="en-US" dirty="0" smtClean="0">
              <a:latin typeface="Times New Roman" pitchFamily="18" charset="0"/>
              <a:cs typeface="Times New Roman" pitchFamily="18" charset="0"/>
            </a:endParaRPr>
          </a:p>
          <a:p>
            <a:pPr marL="914400" lvl="2" indent="0" algn="just" eaLnBrk="1" hangingPunct="1">
              <a:buFont typeface="Wingdings" pitchFamily="2" charset="2"/>
              <a:buNone/>
              <a:defRPr/>
            </a:pPr>
            <a:endParaRPr lang="en-US" dirty="0">
              <a:latin typeface="Times New Roman" pitchFamily="18" charset="0"/>
              <a:cs typeface="Times New Roman" pitchFamily="18" charset="0"/>
            </a:endParaRPr>
          </a:p>
          <a:p>
            <a:pPr lvl="1" eaLnBrk="1" hangingPunct="1">
              <a:defRPr/>
            </a:pPr>
            <a:endParaRPr lang="en-US" dirty="0" smtClean="0">
              <a:latin typeface="Times New Roman" pitchFamily="18" charset="0"/>
              <a:cs typeface="Times New Roman" pitchFamily="18" charset="0"/>
            </a:endParaRPr>
          </a:p>
        </p:txBody>
      </p:sp>
      <p:sp>
        <p:nvSpPr>
          <p:cNvPr id="235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2355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AC3301-678F-4844-8449-CE20CD34EF15}" type="slidenum">
              <a:rPr lang="en-US" altLang="en-US">
                <a:solidFill>
                  <a:schemeClr val="bg1"/>
                </a:solidFill>
                <a:latin typeface="Times New Roman" panose="02020603050405020304" pitchFamily="18" charset="0"/>
                <a:cs typeface="Times New Roman" panose="02020603050405020304" pitchFamily="18" charset="0"/>
              </a:rPr>
              <a:pPr eaLnBrk="1" hangingPunct="1"/>
              <a:t>6</a:t>
            </a:fld>
            <a:endParaRPr lang="en-US" altLang="en-US">
              <a:solidFill>
                <a:schemeClr val="bg1"/>
              </a:solidFill>
              <a:latin typeface="Times New Roman" panose="02020603050405020304" pitchFamily="18" charset="0"/>
              <a:cs typeface="Times New Roman" panose="02020603050405020304" pitchFamily="18" charset="0"/>
            </a:endParaRPr>
          </a:p>
        </p:txBody>
      </p:sp>
      <p:sp>
        <p:nvSpPr>
          <p:cNvPr id="55" name="Oval 3"/>
          <p:cNvSpPr>
            <a:spLocks noChangeArrowheads="1"/>
          </p:cNvSpPr>
          <p:nvPr/>
        </p:nvSpPr>
        <p:spPr bwMode="gray">
          <a:xfrm>
            <a:off x="5384800" y="1985963"/>
            <a:ext cx="2867025" cy="2968625"/>
          </a:xfrm>
          <a:prstGeom prst="ellipse">
            <a:avLst/>
          </a:prstGeom>
          <a:noFill/>
          <a:ln w="57150">
            <a:solidFill>
              <a:srgbClr val="006666">
                <a:alpha val="39999"/>
              </a:srgbClr>
            </a:solidFill>
            <a:round/>
            <a:headEnd/>
            <a:tailEnd/>
          </a:ln>
          <a:effectLst/>
          <a:scene3d>
            <a:camera prst="legacyPerspectiveFront"/>
            <a:lightRig rig="legacyFlat3" dir="r"/>
          </a:scene3d>
          <a:sp3d extrusionH="430200" prstMaterial="legacyPlastic">
            <a:bevelT w="13500" h="13500" prst="angle"/>
            <a:bevelB w="13500" h="13500" prst="angle"/>
            <a:extrusionClr>
              <a:srgbClr val="5CACE2"/>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56" name="Group 11"/>
          <p:cNvGrpSpPr>
            <a:grpSpLocks/>
          </p:cNvGrpSpPr>
          <p:nvPr/>
        </p:nvGrpSpPr>
        <p:grpSpPr bwMode="auto">
          <a:xfrm>
            <a:off x="4768674" y="2900363"/>
            <a:ext cx="1368425" cy="1266825"/>
            <a:chOff x="2226" y="2171"/>
            <a:chExt cx="798" cy="741"/>
          </a:xfrm>
        </p:grpSpPr>
        <p:sp>
          <p:nvSpPr>
            <p:cNvPr id="57" name="AutoShape 12"/>
            <p:cNvSpPr>
              <a:spLocks noChangeArrowheads="1"/>
            </p:cNvSpPr>
            <p:nvPr/>
          </p:nvSpPr>
          <p:spPr bwMode="gray">
            <a:xfrm>
              <a:off x="2226" y="2171"/>
              <a:ext cx="798" cy="741"/>
            </a:xfrm>
            <a:prstGeom prst="roundRect">
              <a:avLst>
                <a:gd name="adj" fmla="val 11921"/>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 name="Freeform 13"/>
            <p:cNvSpPr>
              <a:spLocks/>
            </p:cNvSpPr>
            <p:nvPr/>
          </p:nvSpPr>
          <p:spPr bwMode="gray">
            <a:xfrm>
              <a:off x="2256" y="2208"/>
              <a:ext cx="397" cy="370"/>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59" name="Text Box 14"/>
          <p:cNvSpPr txBox="1">
            <a:spLocks noChangeArrowheads="1"/>
          </p:cNvSpPr>
          <p:nvPr/>
        </p:nvSpPr>
        <p:spPr bwMode="white">
          <a:xfrm>
            <a:off x="4776721" y="3183748"/>
            <a:ext cx="1376362" cy="954107"/>
          </a:xfrm>
          <a:prstGeom prst="rect">
            <a:avLst/>
          </a:prstGeom>
          <a:noFill/>
          <a:ln w="9525" algn="ctr">
            <a:noFill/>
            <a:miter lim="800000"/>
            <a:headEnd/>
            <a:tailEnd/>
          </a:ln>
          <a:effectLst/>
        </p:spPr>
        <p:txBody>
          <a:bodyPr>
            <a:spAutoFit/>
          </a:bodyPr>
          <a:lstStyle/>
          <a:p>
            <a:pPr algn="ctr">
              <a:spcBef>
                <a:spcPct val="50000"/>
              </a:spcBef>
            </a:pPr>
            <a:r>
              <a:rPr lang="en-US" sz="2800" b="1" dirty="0" err="1" smtClean="0">
                <a:solidFill>
                  <a:srgbClr val="FFFFFF"/>
                </a:solidFill>
                <a:latin typeface="Times New Roman" pitchFamily="18" charset="0"/>
                <a:cs typeface="Times New Roman" pitchFamily="18" charset="0"/>
              </a:rPr>
              <a:t>Phần</a:t>
            </a:r>
            <a:r>
              <a:rPr lang="en-US" sz="2800" b="1" dirty="0" smtClean="0">
                <a:solidFill>
                  <a:srgbClr val="FFFFFF"/>
                </a:solidFill>
                <a:latin typeface="Times New Roman" pitchFamily="18" charset="0"/>
                <a:cs typeface="Times New Roman" pitchFamily="18" charset="0"/>
              </a:rPr>
              <a:t> </a:t>
            </a:r>
            <a:r>
              <a:rPr lang="en-US" sz="2800" b="1" dirty="0" err="1" smtClean="0">
                <a:solidFill>
                  <a:srgbClr val="FFFFFF"/>
                </a:solidFill>
                <a:latin typeface="Times New Roman" pitchFamily="18" charset="0"/>
                <a:cs typeface="Times New Roman" pitchFamily="18" charset="0"/>
              </a:rPr>
              <a:t>mềm</a:t>
            </a:r>
            <a:endParaRPr lang="en-US" sz="2800" b="1" dirty="0">
              <a:solidFill>
                <a:srgbClr val="FFFFFF"/>
              </a:solidFill>
              <a:latin typeface="Times New Roman" pitchFamily="18" charset="0"/>
              <a:cs typeface="Times New Roman" pitchFamily="18" charset="0"/>
            </a:endParaRPr>
          </a:p>
        </p:txBody>
      </p:sp>
      <p:grpSp>
        <p:nvGrpSpPr>
          <p:cNvPr id="60" name="Group 33"/>
          <p:cNvGrpSpPr>
            <a:grpSpLocks/>
          </p:cNvGrpSpPr>
          <p:nvPr/>
        </p:nvGrpSpPr>
        <p:grpSpPr bwMode="auto">
          <a:xfrm>
            <a:off x="6748463" y="1528763"/>
            <a:ext cx="1196975" cy="1171575"/>
            <a:chOff x="480" y="1200"/>
            <a:chExt cx="1042" cy="1019"/>
          </a:xfrm>
        </p:grpSpPr>
        <p:grpSp>
          <p:nvGrpSpPr>
            <p:cNvPr id="61" name="Group 34"/>
            <p:cNvGrpSpPr>
              <a:grpSpLocks/>
            </p:cNvGrpSpPr>
            <p:nvPr/>
          </p:nvGrpSpPr>
          <p:grpSpPr bwMode="auto">
            <a:xfrm>
              <a:off x="480" y="1200"/>
              <a:ext cx="1042" cy="1019"/>
              <a:chOff x="480" y="1200"/>
              <a:chExt cx="1042" cy="1019"/>
            </a:xfrm>
          </p:grpSpPr>
          <p:pic>
            <p:nvPicPr>
              <p:cNvPr id="63" name="Picture 35" descr="circuler_1"/>
              <p:cNvPicPr>
                <a:picLocks noChangeAspect="1" noChangeArrowheads="1"/>
              </p:cNvPicPr>
              <p:nvPr/>
            </p:nvPicPr>
            <p:blipFill>
              <a:blip r:embed="rId2" cstate="print"/>
              <a:srcRect/>
              <a:stretch>
                <a:fillRect/>
              </a:stretch>
            </p:blipFill>
            <p:spPr bwMode="gray">
              <a:xfrm>
                <a:off x="480" y="1200"/>
                <a:ext cx="1042" cy="1016"/>
              </a:xfrm>
              <a:prstGeom prst="rect">
                <a:avLst/>
              </a:prstGeom>
              <a:noFill/>
            </p:spPr>
          </p:pic>
          <p:sp>
            <p:nvSpPr>
              <p:cNvPr id="64" name="Oval 36"/>
              <p:cNvSpPr>
                <a:spLocks noChangeArrowheads="1"/>
              </p:cNvSpPr>
              <p:nvPr/>
            </p:nvSpPr>
            <p:spPr bwMode="gray">
              <a:xfrm>
                <a:off x="480" y="1200"/>
                <a:ext cx="1035" cy="1019"/>
              </a:xfrm>
              <a:prstGeom prst="ellipse">
                <a:avLst/>
              </a:prstGeom>
              <a:gradFill rotWithShape="1">
                <a:gsLst>
                  <a:gs pos="0">
                    <a:srgbClr val="5CACE2">
                      <a:alpha val="55000"/>
                    </a:srgbClr>
                  </a:gs>
                  <a:gs pos="50000">
                    <a:srgbClr val="5CACE2">
                      <a:gamma/>
                      <a:shade val="66275"/>
                      <a:invGamma/>
                      <a:alpha val="89999"/>
                    </a:srgbClr>
                  </a:gs>
                  <a:gs pos="100000">
                    <a:srgbClr val="5CACE2">
                      <a:alpha val="55000"/>
                    </a:srgbClr>
                  </a:gs>
                </a:gsLst>
                <a:lin ang="5400000" scaled="1"/>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pic>
          <p:nvPicPr>
            <p:cNvPr id="62" name="Picture 37" descr="Picture2"/>
            <p:cNvPicPr>
              <a:picLocks noChangeAspect="1" noChangeArrowheads="1"/>
            </p:cNvPicPr>
            <p:nvPr/>
          </p:nvPicPr>
          <p:blipFill>
            <a:blip r:embed="rId3"/>
            <a:srcRect/>
            <a:stretch>
              <a:fillRect/>
            </a:stretch>
          </p:blipFill>
          <p:spPr bwMode="gray">
            <a:xfrm>
              <a:off x="584" y="1210"/>
              <a:ext cx="823" cy="360"/>
            </a:xfrm>
            <a:prstGeom prst="rect">
              <a:avLst/>
            </a:prstGeom>
            <a:noFill/>
          </p:spPr>
        </p:pic>
      </p:grpSp>
      <p:sp>
        <p:nvSpPr>
          <p:cNvPr id="65" name="Text Box 38"/>
          <p:cNvSpPr txBox="1">
            <a:spLocks noChangeArrowheads="1"/>
          </p:cNvSpPr>
          <p:nvPr/>
        </p:nvSpPr>
        <p:spPr bwMode="white">
          <a:xfrm>
            <a:off x="6813550" y="1700808"/>
            <a:ext cx="1131888" cy="923330"/>
          </a:xfrm>
          <a:prstGeom prst="rect">
            <a:avLst/>
          </a:prstGeom>
          <a:noFill/>
          <a:ln w="9525" algn="ctr">
            <a:noFill/>
            <a:miter lim="800000"/>
            <a:headEnd/>
            <a:tailEnd/>
          </a:ln>
          <a:effectLst/>
        </p:spPr>
        <p:txBody>
          <a:bodyPr wrap="square">
            <a:spAutoFit/>
          </a:bodyPr>
          <a:lstStyle/>
          <a:p>
            <a:pPr algn="ctr">
              <a:spcBef>
                <a:spcPct val="50000"/>
              </a:spcBef>
            </a:pPr>
            <a:r>
              <a:rPr lang="en-US" b="1" dirty="0" err="1" smtClean="0">
                <a:solidFill>
                  <a:srgbClr val="F8F8F8"/>
                </a:solidFill>
                <a:latin typeface="Times New Roman" pitchFamily="18" charset="0"/>
                <a:cs typeface="Times New Roman" pitchFamily="18" charset="0"/>
              </a:rPr>
              <a:t>Phân</a:t>
            </a:r>
            <a:r>
              <a:rPr lang="en-US" b="1" dirty="0" smtClean="0">
                <a:solidFill>
                  <a:srgbClr val="F8F8F8"/>
                </a:solidFill>
                <a:latin typeface="Times New Roman" pitchFamily="18" charset="0"/>
                <a:cs typeface="Times New Roman" pitchFamily="18" charset="0"/>
              </a:rPr>
              <a:t> </a:t>
            </a:r>
            <a:r>
              <a:rPr lang="en-US" b="1" dirty="0" err="1" smtClean="0">
                <a:solidFill>
                  <a:srgbClr val="F8F8F8"/>
                </a:solidFill>
                <a:latin typeface="Times New Roman" pitchFamily="18" charset="0"/>
                <a:cs typeface="Times New Roman" pitchFamily="18" charset="0"/>
              </a:rPr>
              <a:t>tích</a:t>
            </a:r>
            <a:r>
              <a:rPr lang="en-US" b="1" dirty="0" smtClean="0">
                <a:solidFill>
                  <a:srgbClr val="F8F8F8"/>
                </a:solidFill>
                <a:latin typeface="Times New Roman" pitchFamily="18" charset="0"/>
                <a:cs typeface="Times New Roman" pitchFamily="18" charset="0"/>
              </a:rPr>
              <a:t>, </a:t>
            </a:r>
            <a:r>
              <a:rPr lang="en-US" b="1" dirty="0" err="1" smtClean="0">
                <a:solidFill>
                  <a:srgbClr val="F8F8F8"/>
                </a:solidFill>
                <a:latin typeface="Times New Roman" pitchFamily="18" charset="0"/>
                <a:cs typeface="Times New Roman" pitchFamily="18" charset="0"/>
              </a:rPr>
              <a:t>thiết</a:t>
            </a:r>
            <a:r>
              <a:rPr lang="en-US" b="1" dirty="0" smtClean="0">
                <a:solidFill>
                  <a:srgbClr val="F8F8F8"/>
                </a:solidFill>
                <a:latin typeface="Times New Roman" pitchFamily="18" charset="0"/>
                <a:cs typeface="Times New Roman" pitchFamily="18" charset="0"/>
              </a:rPr>
              <a:t> </a:t>
            </a:r>
            <a:r>
              <a:rPr lang="en-US" b="1" dirty="0" err="1" smtClean="0">
                <a:solidFill>
                  <a:srgbClr val="F8F8F8"/>
                </a:solidFill>
                <a:latin typeface="Times New Roman" pitchFamily="18" charset="0"/>
                <a:cs typeface="Times New Roman" pitchFamily="18" charset="0"/>
              </a:rPr>
              <a:t>kế</a:t>
            </a:r>
            <a:endParaRPr lang="en-US" b="1" dirty="0">
              <a:solidFill>
                <a:srgbClr val="F8F8F8"/>
              </a:solidFill>
              <a:latin typeface="Times New Roman" pitchFamily="18" charset="0"/>
              <a:cs typeface="Times New Roman" pitchFamily="18" charset="0"/>
            </a:endParaRPr>
          </a:p>
        </p:txBody>
      </p:sp>
      <p:grpSp>
        <p:nvGrpSpPr>
          <p:cNvPr id="66" name="Group 39"/>
          <p:cNvGrpSpPr>
            <a:grpSpLocks/>
          </p:cNvGrpSpPr>
          <p:nvPr/>
        </p:nvGrpSpPr>
        <p:grpSpPr bwMode="auto">
          <a:xfrm>
            <a:off x="7642225" y="2900363"/>
            <a:ext cx="1196975" cy="1171575"/>
            <a:chOff x="480" y="1200"/>
            <a:chExt cx="1042" cy="1019"/>
          </a:xfrm>
        </p:grpSpPr>
        <p:grpSp>
          <p:nvGrpSpPr>
            <p:cNvPr id="67" name="Group 40"/>
            <p:cNvGrpSpPr>
              <a:grpSpLocks/>
            </p:cNvGrpSpPr>
            <p:nvPr/>
          </p:nvGrpSpPr>
          <p:grpSpPr bwMode="auto">
            <a:xfrm>
              <a:off x="480" y="1200"/>
              <a:ext cx="1042" cy="1019"/>
              <a:chOff x="480" y="1200"/>
              <a:chExt cx="1042" cy="1019"/>
            </a:xfrm>
          </p:grpSpPr>
          <p:pic>
            <p:nvPicPr>
              <p:cNvPr id="69" name="Picture 41" descr="circuler_1"/>
              <p:cNvPicPr>
                <a:picLocks noChangeAspect="1" noChangeArrowheads="1"/>
              </p:cNvPicPr>
              <p:nvPr/>
            </p:nvPicPr>
            <p:blipFill>
              <a:blip r:embed="rId2" cstate="print"/>
              <a:srcRect/>
              <a:stretch>
                <a:fillRect/>
              </a:stretch>
            </p:blipFill>
            <p:spPr bwMode="gray">
              <a:xfrm>
                <a:off x="480" y="1200"/>
                <a:ext cx="1042" cy="1016"/>
              </a:xfrm>
              <a:prstGeom prst="rect">
                <a:avLst/>
              </a:prstGeom>
              <a:noFill/>
            </p:spPr>
          </p:pic>
          <p:sp>
            <p:nvSpPr>
              <p:cNvPr id="70" name="Oval 42"/>
              <p:cNvSpPr>
                <a:spLocks noChangeArrowheads="1"/>
              </p:cNvSpPr>
              <p:nvPr/>
            </p:nvSpPr>
            <p:spPr bwMode="gray">
              <a:xfrm>
                <a:off x="480" y="1200"/>
                <a:ext cx="1035" cy="1019"/>
              </a:xfrm>
              <a:prstGeom prst="ellipse">
                <a:avLst/>
              </a:prstGeom>
              <a:gradFill rotWithShape="1">
                <a:gsLst>
                  <a:gs pos="0">
                    <a:srgbClr val="5CACE2">
                      <a:alpha val="55000"/>
                    </a:srgbClr>
                  </a:gs>
                  <a:gs pos="50000">
                    <a:srgbClr val="5CACE2">
                      <a:gamma/>
                      <a:shade val="66275"/>
                      <a:invGamma/>
                      <a:alpha val="89999"/>
                    </a:srgbClr>
                  </a:gs>
                  <a:gs pos="100000">
                    <a:srgbClr val="5CACE2">
                      <a:alpha val="55000"/>
                    </a:srgbClr>
                  </a:gs>
                </a:gsLst>
                <a:lin ang="5400000" scaled="1"/>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pic>
          <p:nvPicPr>
            <p:cNvPr id="68" name="Picture 43" descr="Picture2"/>
            <p:cNvPicPr>
              <a:picLocks noChangeAspect="1" noChangeArrowheads="1"/>
            </p:cNvPicPr>
            <p:nvPr/>
          </p:nvPicPr>
          <p:blipFill>
            <a:blip r:embed="rId3"/>
            <a:srcRect/>
            <a:stretch>
              <a:fillRect/>
            </a:stretch>
          </p:blipFill>
          <p:spPr bwMode="gray">
            <a:xfrm>
              <a:off x="584" y="1210"/>
              <a:ext cx="823" cy="360"/>
            </a:xfrm>
            <a:prstGeom prst="rect">
              <a:avLst/>
            </a:prstGeom>
            <a:noFill/>
          </p:spPr>
        </p:pic>
      </p:grpSp>
      <p:sp>
        <p:nvSpPr>
          <p:cNvPr id="71" name="Text Box 44"/>
          <p:cNvSpPr txBox="1">
            <a:spLocks noChangeArrowheads="1"/>
          </p:cNvSpPr>
          <p:nvPr/>
        </p:nvSpPr>
        <p:spPr bwMode="white">
          <a:xfrm>
            <a:off x="7721600" y="3052763"/>
            <a:ext cx="1242888" cy="646331"/>
          </a:xfrm>
          <a:prstGeom prst="rect">
            <a:avLst/>
          </a:prstGeom>
          <a:noFill/>
          <a:ln w="9525" algn="ctr">
            <a:noFill/>
            <a:miter lim="800000"/>
            <a:headEnd/>
            <a:tailEnd/>
          </a:ln>
          <a:effectLst/>
        </p:spPr>
        <p:txBody>
          <a:bodyPr wrap="square">
            <a:spAutoFit/>
          </a:bodyPr>
          <a:lstStyle/>
          <a:p>
            <a:pPr>
              <a:spcBef>
                <a:spcPct val="50000"/>
              </a:spcBef>
            </a:pPr>
            <a:r>
              <a:rPr lang="en-US" b="1" dirty="0" err="1" smtClean="0">
                <a:solidFill>
                  <a:srgbClr val="F8F8F8"/>
                </a:solidFill>
                <a:latin typeface="Times New Roman" pitchFamily="18" charset="0"/>
                <a:cs typeface="Times New Roman" pitchFamily="18" charset="0"/>
              </a:rPr>
              <a:t>Xây</a:t>
            </a:r>
            <a:r>
              <a:rPr lang="en-US" b="1" dirty="0" smtClean="0">
                <a:solidFill>
                  <a:srgbClr val="F8F8F8"/>
                </a:solidFill>
                <a:latin typeface="Times New Roman" pitchFamily="18" charset="0"/>
                <a:cs typeface="Times New Roman" pitchFamily="18" charset="0"/>
              </a:rPr>
              <a:t> </a:t>
            </a:r>
            <a:r>
              <a:rPr lang="en-US" b="1" dirty="0" err="1" smtClean="0">
                <a:solidFill>
                  <a:srgbClr val="F8F8F8"/>
                </a:solidFill>
                <a:latin typeface="Times New Roman" pitchFamily="18" charset="0"/>
                <a:cs typeface="Times New Roman" pitchFamily="18" charset="0"/>
              </a:rPr>
              <a:t>dựng</a:t>
            </a:r>
            <a:r>
              <a:rPr lang="en-US" b="1" dirty="0" smtClean="0">
                <a:solidFill>
                  <a:srgbClr val="F8F8F8"/>
                </a:solidFill>
                <a:latin typeface="Times New Roman" pitchFamily="18" charset="0"/>
                <a:cs typeface="Times New Roman" pitchFamily="18" charset="0"/>
              </a:rPr>
              <a:t>, </a:t>
            </a:r>
            <a:r>
              <a:rPr lang="en-US" b="1" dirty="0" err="1" smtClean="0">
                <a:solidFill>
                  <a:srgbClr val="F8F8F8"/>
                </a:solidFill>
                <a:latin typeface="Times New Roman" pitchFamily="18" charset="0"/>
                <a:cs typeface="Times New Roman" pitchFamily="18" charset="0"/>
              </a:rPr>
              <a:t>triển</a:t>
            </a:r>
            <a:r>
              <a:rPr lang="en-US" b="1" dirty="0" smtClean="0">
                <a:solidFill>
                  <a:srgbClr val="F8F8F8"/>
                </a:solidFill>
                <a:latin typeface="Times New Roman" pitchFamily="18" charset="0"/>
                <a:cs typeface="Times New Roman" pitchFamily="18" charset="0"/>
              </a:rPr>
              <a:t> </a:t>
            </a:r>
            <a:r>
              <a:rPr lang="en-US" b="1" dirty="0" err="1" smtClean="0">
                <a:solidFill>
                  <a:srgbClr val="F8F8F8"/>
                </a:solidFill>
                <a:latin typeface="Times New Roman" pitchFamily="18" charset="0"/>
                <a:cs typeface="Times New Roman" pitchFamily="18" charset="0"/>
              </a:rPr>
              <a:t>khai</a:t>
            </a:r>
            <a:endParaRPr lang="en-US" b="1" dirty="0">
              <a:solidFill>
                <a:srgbClr val="F8F8F8"/>
              </a:solidFill>
              <a:latin typeface="Times New Roman" pitchFamily="18" charset="0"/>
              <a:cs typeface="Times New Roman" pitchFamily="18" charset="0"/>
            </a:endParaRPr>
          </a:p>
        </p:txBody>
      </p:sp>
      <p:grpSp>
        <p:nvGrpSpPr>
          <p:cNvPr id="72" name="Group 45"/>
          <p:cNvGrpSpPr>
            <a:grpSpLocks/>
          </p:cNvGrpSpPr>
          <p:nvPr/>
        </p:nvGrpSpPr>
        <p:grpSpPr bwMode="auto">
          <a:xfrm>
            <a:off x="6748463" y="4178300"/>
            <a:ext cx="1196975" cy="1171575"/>
            <a:chOff x="480" y="1200"/>
            <a:chExt cx="1042" cy="1019"/>
          </a:xfrm>
        </p:grpSpPr>
        <p:grpSp>
          <p:nvGrpSpPr>
            <p:cNvPr id="73" name="Group 46"/>
            <p:cNvGrpSpPr>
              <a:grpSpLocks/>
            </p:cNvGrpSpPr>
            <p:nvPr/>
          </p:nvGrpSpPr>
          <p:grpSpPr bwMode="auto">
            <a:xfrm>
              <a:off x="480" y="1200"/>
              <a:ext cx="1042" cy="1019"/>
              <a:chOff x="480" y="1200"/>
              <a:chExt cx="1042" cy="1019"/>
            </a:xfrm>
          </p:grpSpPr>
          <p:pic>
            <p:nvPicPr>
              <p:cNvPr id="75" name="Picture 47" descr="circuler_1"/>
              <p:cNvPicPr>
                <a:picLocks noChangeAspect="1" noChangeArrowheads="1"/>
              </p:cNvPicPr>
              <p:nvPr/>
            </p:nvPicPr>
            <p:blipFill>
              <a:blip r:embed="rId2" cstate="print"/>
              <a:srcRect/>
              <a:stretch>
                <a:fillRect/>
              </a:stretch>
            </p:blipFill>
            <p:spPr bwMode="gray">
              <a:xfrm>
                <a:off x="480" y="1200"/>
                <a:ext cx="1042" cy="1016"/>
              </a:xfrm>
              <a:prstGeom prst="rect">
                <a:avLst/>
              </a:prstGeom>
              <a:noFill/>
            </p:spPr>
          </p:pic>
          <p:sp>
            <p:nvSpPr>
              <p:cNvPr id="76" name="Oval 48"/>
              <p:cNvSpPr>
                <a:spLocks noChangeArrowheads="1"/>
              </p:cNvSpPr>
              <p:nvPr/>
            </p:nvSpPr>
            <p:spPr bwMode="gray">
              <a:xfrm>
                <a:off x="480" y="1200"/>
                <a:ext cx="1035" cy="1019"/>
              </a:xfrm>
              <a:prstGeom prst="ellipse">
                <a:avLst/>
              </a:prstGeom>
              <a:gradFill rotWithShape="1">
                <a:gsLst>
                  <a:gs pos="0">
                    <a:srgbClr val="5CACE2">
                      <a:alpha val="55000"/>
                    </a:srgbClr>
                  </a:gs>
                  <a:gs pos="50000">
                    <a:srgbClr val="5CACE2">
                      <a:gamma/>
                      <a:shade val="66275"/>
                      <a:invGamma/>
                      <a:alpha val="89999"/>
                    </a:srgbClr>
                  </a:gs>
                  <a:gs pos="100000">
                    <a:srgbClr val="5CACE2">
                      <a:alpha val="55000"/>
                    </a:srgbClr>
                  </a:gs>
                </a:gsLst>
                <a:lin ang="5400000" scaled="1"/>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pic>
          <p:nvPicPr>
            <p:cNvPr id="74" name="Picture 49" descr="Picture2"/>
            <p:cNvPicPr>
              <a:picLocks noChangeAspect="1" noChangeArrowheads="1"/>
            </p:cNvPicPr>
            <p:nvPr/>
          </p:nvPicPr>
          <p:blipFill>
            <a:blip r:embed="rId3"/>
            <a:srcRect/>
            <a:stretch>
              <a:fillRect/>
            </a:stretch>
          </p:blipFill>
          <p:spPr bwMode="gray">
            <a:xfrm>
              <a:off x="584" y="1210"/>
              <a:ext cx="823" cy="360"/>
            </a:xfrm>
            <a:prstGeom prst="rect">
              <a:avLst/>
            </a:prstGeom>
            <a:noFill/>
          </p:spPr>
        </p:pic>
      </p:grpSp>
      <p:sp>
        <p:nvSpPr>
          <p:cNvPr id="77" name="Text Box 50"/>
          <p:cNvSpPr txBox="1">
            <a:spLocks noChangeArrowheads="1"/>
          </p:cNvSpPr>
          <p:nvPr/>
        </p:nvSpPr>
        <p:spPr bwMode="white">
          <a:xfrm>
            <a:off x="6748463" y="4331476"/>
            <a:ext cx="1125537" cy="646331"/>
          </a:xfrm>
          <a:prstGeom prst="rect">
            <a:avLst/>
          </a:prstGeom>
          <a:noFill/>
          <a:ln w="9525" algn="ctr">
            <a:noFill/>
            <a:miter lim="800000"/>
            <a:headEnd/>
            <a:tailEnd/>
          </a:ln>
          <a:effectLst/>
        </p:spPr>
        <p:txBody>
          <a:bodyPr wrap="square">
            <a:spAutoFit/>
          </a:bodyPr>
          <a:lstStyle/>
          <a:p>
            <a:pPr algn="ctr">
              <a:spcBef>
                <a:spcPct val="50000"/>
              </a:spcBef>
            </a:pPr>
            <a:r>
              <a:rPr lang="en-US" b="1" dirty="0" err="1">
                <a:solidFill>
                  <a:srgbClr val="F8F8F8"/>
                </a:solidFill>
                <a:latin typeface="Times New Roman" pitchFamily="18" charset="0"/>
                <a:cs typeface="Times New Roman" pitchFamily="18" charset="0"/>
              </a:rPr>
              <a:t>Bảo</a:t>
            </a:r>
            <a:r>
              <a:rPr lang="en-US" b="1" dirty="0">
                <a:solidFill>
                  <a:srgbClr val="F8F8F8"/>
                </a:solidFill>
                <a:latin typeface="Times New Roman" pitchFamily="18" charset="0"/>
                <a:cs typeface="Times New Roman" pitchFamily="18" charset="0"/>
              </a:rPr>
              <a:t> </a:t>
            </a:r>
            <a:r>
              <a:rPr lang="en-US" b="1" dirty="0" err="1">
                <a:solidFill>
                  <a:srgbClr val="F8F8F8"/>
                </a:solidFill>
                <a:latin typeface="Times New Roman" pitchFamily="18" charset="0"/>
                <a:cs typeface="Times New Roman" pitchFamily="18" charset="0"/>
              </a:rPr>
              <a:t>hành</a:t>
            </a:r>
            <a:r>
              <a:rPr lang="en-US" b="1" dirty="0">
                <a:solidFill>
                  <a:srgbClr val="F8F8F8"/>
                </a:solidFill>
                <a:latin typeface="Times New Roman" pitchFamily="18" charset="0"/>
                <a:cs typeface="Times New Roman" pitchFamily="18" charset="0"/>
              </a:rPr>
              <a:t> 12 </a:t>
            </a:r>
            <a:r>
              <a:rPr lang="en-US" b="1" dirty="0" err="1">
                <a:solidFill>
                  <a:srgbClr val="F8F8F8"/>
                </a:solidFill>
                <a:latin typeface="Times New Roman" pitchFamily="18" charset="0"/>
                <a:cs typeface="Times New Roman" pitchFamily="18" charset="0"/>
              </a:rPr>
              <a:t>tháng</a:t>
            </a:r>
            <a:endParaRPr lang="en-US" b="1" dirty="0">
              <a:solidFill>
                <a:srgbClr val="F8F8F8"/>
              </a:solidFill>
              <a:latin typeface="Times New Roman" pitchFamily="18" charset="0"/>
              <a:cs typeface="Times New Roman" pitchFamily="18" charset="0"/>
            </a:endParaRPr>
          </a:p>
        </p:txBody>
      </p:sp>
      <p:sp>
        <p:nvSpPr>
          <p:cNvPr id="78" name="AutoShape 51"/>
          <p:cNvSpPr>
            <a:spLocks noChangeArrowheads="1"/>
          </p:cNvSpPr>
          <p:nvPr/>
        </p:nvSpPr>
        <p:spPr bwMode="gray">
          <a:xfrm rot="10800000">
            <a:off x="3956050" y="3967163"/>
            <a:ext cx="1333500" cy="762000"/>
          </a:xfrm>
          <a:custGeom>
            <a:avLst/>
            <a:gdLst>
              <a:gd name="G0" fmla="+- -1028336 0 0"/>
              <a:gd name="G1" fmla="+- -11733423 0 0"/>
              <a:gd name="G2" fmla="+- -1028336 0 -11733423"/>
              <a:gd name="G3" fmla="+- 10800 0 0"/>
              <a:gd name="G4" fmla="+- 0 0 -1028336"/>
              <a:gd name="T0" fmla="*/ 360 256 1"/>
              <a:gd name="T1" fmla="*/ 0 256 1"/>
              <a:gd name="G5" fmla="+- G2 T0 T1"/>
              <a:gd name="G6" fmla="?: G2 G2 G5"/>
              <a:gd name="G7" fmla="+- 0 0 G6"/>
              <a:gd name="G8" fmla="+- 7986 0 0"/>
              <a:gd name="G9" fmla="+- 0 0 -11733423"/>
              <a:gd name="G10" fmla="+- 7986 0 2700"/>
              <a:gd name="G11" fmla="cos G10 -1028336"/>
              <a:gd name="G12" fmla="sin G10 -1028336"/>
              <a:gd name="G13" fmla="cos 13500 -1028336"/>
              <a:gd name="G14" fmla="sin 13500 -1028336"/>
              <a:gd name="G15" fmla="+- G11 10800 0"/>
              <a:gd name="G16" fmla="+- G12 10800 0"/>
              <a:gd name="G17" fmla="+- G13 10800 0"/>
              <a:gd name="G18" fmla="+- G14 10800 0"/>
              <a:gd name="G19" fmla="*/ 7986 1 2"/>
              <a:gd name="G20" fmla="+- G19 5400 0"/>
              <a:gd name="G21" fmla="cos G20 -1028336"/>
              <a:gd name="G22" fmla="sin G20 -1028336"/>
              <a:gd name="G23" fmla="+- G21 10800 0"/>
              <a:gd name="G24" fmla="+- G12 G23 G22"/>
              <a:gd name="G25" fmla="+- G22 G23 G11"/>
              <a:gd name="G26" fmla="cos 10800 -1028336"/>
              <a:gd name="G27" fmla="sin 10800 -1028336"/>
              <a:gd name="G28" fmla="cos 7986 -1028336"/>
              <a:gd name="G29" fmla="sin 7986 -1028336"/>
              <a:gd name="G30" fmla="+- G26 10800 0"/>
              <a:gd name="G31" fmla="+- G27 10800 0"/>
              <a:gd name="G32" fmla="+- G28 10800 0"/>
              <a:gd name="G33" fmla="+- G29 10800 0"/>
              <a:gd name="G34" fmla="+- G19 5400 0"/>
              <a:gd name="G35" fmla="cos G34 -11733423"/>
              <a:gd name="G36" fmla="sin G34 -11733423"/>
              <a:gd name="G37" fmla="+/ -11733423 -1028336 2"/>
              <a:gd name="T2" fmla="*/ 180 256 1"/>
              <a:gd name="T3" fmla="*/ 0 256 1"/>
              <a:gd name="G38" fmla="+- G37 T2 T3"/>
              <a:gd name="G39" fmla="?: G2 G37 G38"/>
              <a:gd name="G40" fmla="cos 10800 G39"/>
              <a:gd name="G41" fmla="sin 10800 G39"/>
              <a:gd name="G42" fmla="cos 7986 G39"/>
              <a:gd name="G43" fmla="sin 7986 G39"/>
              <a:gd name="G44" fmla="+- G40 10800 0"/>
              <a:gd name="G45" fmla="+- G41 10800 0"/>
              <a:gd name="G46" fmla="+- G42 10800 0"/>
              <a:gd name="G47" fmla="+- G43 10800 0"/>
              <a:gd name="G48" fmla="+- G35 10800 0"/>
              <a:gd name="G49" fmla="+- G36 10800 0"/>
              <a:gd name="T4" fmla="*/ 9415 w 21600"/>
              <a:gd name="T5" fmla="*/ 89 h 21600"/>
              <a:gd name="T6" fmla="*/ 1408 w 21600"/>
              <a:gd name="T7" fmla="*/ 10642 h 21600"/>
              <a:gd name="T8" fmla="*/ 9776 w 21600"/>
              <a:gd name="T9" fmla="*/ 2879 h 21600"/>
              <a:gd name="T10" fmla="*/ 23796 w 21600"/>
              <a:gd name="T11" fmla="*/ 7148 h 21600"/>
              <a:gd name="T12" fmla="*/ 20953 w 21600"/>
              <a:gd name="T13" fmla="*/ 12212 h 21600"/>
              <a:gd name="T14" fmla="*/ 15889 w 21600"/>
              <a:gd name="T15" fmla="*/ 937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488" y="8640"/>
                </a:moveTo>
                <a:cubicBezTo>
                  <a:pt x="17520" y="5194"/>
                  <a:pt x="14378" y="2814"/>
                  <a:pt x="10800" y="2814"/>
                </a:cubicBezTo>
                <a:cubicBezTo>
                  <a:pt x="6441" y="2813"/>
                  <a:pt x="2888" y="6308"/>
                  <a:pt x="2815" y="10665"/>
                </a:cubicBezTo>
                <a:lnTo>
                  <a:pt x="1" y="10618"/>
                </a:lnTo>
                <a:cubicBezTo>
                  <a:pt x="100" y="4725"/>
                  <a:pt x="4906" y="-1"/>
                  <a:pt x="10800" y="0"/>
                </a:cubicBezTo>
                <a:cubicBezTo>
                  <a:pt x="15639" y="0"/>
                  <a:pt x="19888" y="3219"/>
                  <a:pt x="21197" y="7879"/>
                </a:cubicBezTo>
                <a:lnTo>
                  <a:pt x="23796" y="7148"/>
                </a:lnTo>
                <a:lnTo>
                  <a:pt x="20953" y="12212"/>
                </a:lnTo>
                <a:lnTo>
                  <a:pt x="15889" y="9370"/>
                </a:lnTo>
                <a:lnTo>
                  <a:pt x="18488" y="8640"/>
                </a:lnTo>
                <a:close/>
              </a:path>
            </a:pathLst>
          </a:custGeom>
          <a:solidFill>
            <a:srgbClr val="000000">
              <a:alpha val="37000"/>
            </a:srgbClr>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 name="Oval 4"/>
          <p:cNvSpPr>
            <a:spLocks noChangeArrowheads="1"/>
          </p:cNvSpPr>
          <p:nvPr/>
        </p:nvSpPr>
        <p:spPr bwMode="gray">
          <a:xfrm>
            <a:off x="1001713" y="2024063"/>
            <a:ext cx="2867025" cy="2968625"/>
          </a:xfrm>
          <a:prstGeom prst="ellipse">
            <a:avLst/>
          </a:prstGeom>
          <a:ln w="101600">
            <a:solidFill>
              <a:schemeClr val="accent3">
                <a:alpha val="81000"/>
              </a:schemeClr>
            </a:solidFill>
            <a:headEnd/>
            <a:tailEnd/>
          </a:ln>
        </p:spPr>
        <p:style>
          <a:lnRef idx="2">
            <a:schemeClr val="accent3"/>
          </a:lnRef>
          <a:fillRef idx="1">
            <a:schemeClr val="lt1"/>
          </a:fillRef>
          <a:effectRef idx="0">
            <a:schemeClr val="accent3"/>
          </a:effectRef>
          <a:fontRef idx="minor">
            <a:schemeClr val="dk1"/>
          </a:fontRef>
        </p:style>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4" name="AutoShape 10"/>
          <p:cNvSpPr>
            <a:spLocks noChangeArrowheads="1"/>
          </p:cNvSpPr>
          <p:nvPr/>
        </p:nvSpPr>
        <p:spPr bwMode="gray">
          <a:xfrm>
            <a:off x="3911600" y="2328863"/>
            <a:ext cx="1333500" cy="762000"/>
          </a:xfrm>
          <a:custGeom>
            <a:avLst/>
            <a:gdLst>
              <a:gd name="G0" fmla="+- -1028336 0 0"/>
              <a:gd name="G1" fmla="+- -11733423 0 0"/>
              <a:gd name="G2" fmla="+- -1028336 0 -11733423"/>
              <a:gd name="G3" fmla="+- 10800 0 0"/>
              <a:gd name="G4" fmla="+- 0 0 -1028336"/>
              <a:gd name="T0" fmla="*/ 360 256 1"/>
              <a:gd name="T1" fmla="*/ 0 256 1"/>
              <a:gd name="G5" fmla="+- G2 T0 T1"/>
              <a:gd name="G6" fmla="?: G2 G2 G5"/>
              <a:gd name="G7" fmla="+- 0 0 G6"/>
              <a:gd name="G8" fmla="+- 7986 0 0"/>
              <a:gd name="G9" fmla="+- 0 0 -11733423"/>
              <a:gd name="G10" fmla="+- 7986 0 2700"/>
              <a:gd name="G11" fmla="cos G10 -1028336"/>
              <a:gd name="G12" fmla="sin G10 -1028336"/>
              <a:gd name="G13" fmla="cos 13500 -1028336"/>
              <a:gd name="G14" fmla="sin 13500 -1028336"/>
              <a:gd name="G15" fmla="+- G11 10800 0"/>
              <a:gd name="G16" fmla="+- G12 10800 0"/>
              <a:gd name="G17" fmla="+- G13 10800 0"/>
              <a:gd name="G18" fmla="+- G14 10800 0"/>
              <a:gd name="G19" fmla="*/ 7986 1 2"/>
              <a:gd name="G20" fmla="+- G19 5400 0"/>
              <a:gd name="G21" fmla="cos G20 -1028336"/>
              <a:gd name="G22" fmla="sin G20 -1028336"/>
              <a:gd name="G23" fmla="+- G21 10800 0"/>
              <a:gd name="G24" fmla="+- G12 G23 G22"/>
              <a:gd name="G25" fmla="+- G22 G23 G11"/>
              <a:gd name="G26" fmla="cos 10800 -1028336"/>
              <a:gd name="G27" fmla="sin 10800 -1028336"/>
              <a:gd name="G28" fmla="cos 7986 -1028336"/>
              <a:gd name="G29" fmla="sin 7986 -1028336"/>
              <a:gd name="G30" fmla="+- G26 10800 0"/>
              <a:gd name="G31" fmla="+- G27 10800 0"/>
              <a:gd name="G32" fmla="+- G28 10800 0"/>
              <a:gd name="G33" fmla="+- G29 10800 0"/>
              <a:gd name="G34" fmla="+- G19 5400 0"/>
              <a:gd name="G35" fmla="cos G34 -11733423"/>
              <a:gd name="G36" fmla="sin G34 -11733423"/>
              <a:gd name="G37" fmla="+/ -11733423 -1028336 2"/>
              <a:gd name="T2" fmla="*/ 180 256 1"/>
              <a:gd name="T3" fmla="*/ 0 256 1"/>
              <a:gd name="G38" fmla="+- G37 T2 T3"/>
              <a:gd name="G39" fmla="?: G2 G37 G38"/>
              <a:gd name="G40" fmla="cos 10800 G39"/>
              <a:gd name="G41" fmla="sin 10800 G39"/>
              <a:gd name="G42" fmla="cos 7986 G39"/>
              <a:gd name="G43" fmla="sin 7986 G39"/>
              <a:gd name="G44" fmla="+- G40 10800 0"/>
              <a:gd name="G45" fmla="+- G41 10800 0"/>
              <a:gd name="G46" fmla="+- G42 10800 0"/>
              <a:gd name="G47" fmla="+- G43 10800 0"/>
              <a:gd name="G48" fmla="+- G35 10800 0"/>
              <a:gd name="G49" fmla="+- G36 10800 0"/>
              <a:gd name="T4" fmla="*/ 9415 w 21600"/>
              <a:gd name="T5" fmla="*/ 89 h 21600"/>
              <a:gd name="T6" fmla="*/ 1408 w 21600"/>
              <a:gd name="T7" fmla="*/ 10642 h 21600"/>
              <a:gd name="T8" fmla="*/ 9776 w 21600"/>
              <a:gd name="T9" fmla="*/ 2879 h 21600"/>
              <a:gd name="T10" fmla="*/ 23796 w 21600"/>
              <a:gd name="T11" fmla="*/ 7148 h 21600"/>
              <a:gd name="T12" fmla="*/ 20953 w 21600"/>
              <a:gd name="T13" fmla="*/ 12212 h 21600"/>
              <a:gd name="T14" fmla="*/ 15889 w 21600"/>
              <a:gd name="T15" fmla="*/ 937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488" y="8640"/>
                </a:moveTo>
                <a:cubicBezTo>
                  <a:pt x="17520" y="5194"/>
                  <a:pt x="14378" y="2814"/>
                  <a:pt x="10800" y="2814"/>
                </a:cubicBezTo>
                <a:cubicBezTo>
                  <a:pt x="6441" y="2813"/>
                  <a:pt x="2888" y="6308"/>
                  <a:pt x="2815" y="10665"/>
                </a:cubicBezTo>
                <a:lnTo>
                  <a:pt x="1" y="10618"/>
                </a:lnTo>
                <a:cubicBezTo>
                  <a:pt x="100" y="4725"/>
                  <a:pt x="4906" y="-1"/>
                  <a:pt x="10800" y="0"/>
                </a:cubicBezTo>
                <a:cubicBezTo>
                  <a:pt x="15639" y="0"/>
                  <a:pt x="19888" y="3219"/>
                  <a:pt x="21197" y="7879"/>
                </a:cubicBezTo>
                <a:lnTo>
                  <a:pt x="23796" y="7148"/>
                </a:lnTo>
                <a:lnTo>
                  <a:pt x="20953" y="12212"/>
                </a:lnTo>
                <a:lnTo>
                  <a:pt x="15889" y="9370"/>
                </a:lnTo>
                <a:lnTo>
                  <a:pt x="18488" y="8640"/>
                </a:lnTo>
                <a:close/>
              </a:path>
            </a:pathLst>
          </a:custGeom>
          <a:solidFill>
            <a:srgbClr val="000000">
              <a:alpha val="37000"/>
            </a:srgbClr>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Flowchart: Connector 1"/>
          <p:cNvSpPr/>
          <p:nvPr/>
        </p:nvSpPr>
        <p:spPr>
          <a:xfrm>
            <a:off x="1726548" y="1540261"/>
            <a:ext cx="1117260" cy="1169602"/>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err="1">
                <a:solidFill>
                  <a:schemeClr val="bg1"/>
                </a:solidFill>
                <a:latin typeface="Times New Roman" pitchFamily="18" charset="0"/>
                <a:cs typeface="Times New Roman" pitchFamily="18" charset="0"/>
              </a:rPr>
              <a:t>Trang</a:t>
            </a:r>
            <a:r>
              <a:rPr lang="en-US" b="1" dirty="0" smtClean="0">
                <a:solidFill>
                  <a:schemeClr val="bg1"/>
                </a:solidFill>
                <a:latin typeface="Times New Roman" pitchFamily="18" charset="0"/>
                <a:cs typeface="Times New Roman" pitchFamily="18" charset="0"/>
              </a:rPr>
              <a:t> </a:t>
            </a:r>
            <a:r>
              <a:rPr lang="en-US" b="1" dirty="0" err="1" smtClean="0">
                <a:solidFill>
                  <a:schemeClr val="bg1"/>
                </a:solidFill>
                <a:latin typeface="Times New Roman" pitchFamily="18" charset="0"/>
                <a:cs typeface="Times New Roman" pitchFamily="18" charset="0"/>
              </a:rPr>
              <a:t>bị</a:t>
            </a:r>
            <a:endParaRPr lang="en-US" b="1" dirty="0">
              <a:solidFill>
                <a:schemeClr val="bg1"/>
              </a:solidFill>
              <a:latin typeface="Times New Roman" pitchFamily="18" charset="0"/>
              <a:cs typeface="Times New Roman" pitchFamily="18" charset="0"/>
            </a:endParaRPr>
          </a:p>
        </p:txBody>
      </p:sp>
      <p:sp>
        <p:nvSpPr>
          <p:cNvPr id="104" name="Flowchart: Connector 103"/>
          <p:cNvSpPr/>
          <p:nvPr/>
        </p:nvSpPr>
        <p:spPr>
          <a:xfrm>
            <a:off x="534264" y="2963619"/>
            <a:ext cx="1192284" cy="1174236"/>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endParaRPr lang="en-US" sz="2000" dirty="0">
              <a:latin typeface="Times New Roman" pitchFamily="18" charset="0"/>
              <a:cs typeface="Times New Roman" pitchFamily="18" charset="0"/>
            </a:endParaRPr>
          </a:p>
        </p:txBody>
      </p:sp>
      <p:sp>
        <p:nvSpPr>
          <p:cNvPr id="105" name="Flowchart: Connector 104"/>
          <p:cNvSpPr/>
          <p:nvPr/>
        </p:nvSpPr>
        <p:spPr>
          <a:xfrm>
            <a:off x="1726547" y="4259896"/>
            <a:ext cx="1117261" cy="1089979"/>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nvGrpSpPr>
          <p:cNvPr id="107" name="Group 11"/>
          <p:cNvGrpSpPr>
            <a:grpSpLocks/>
          </p:cNvGrpSpPr>
          <p:nvPr/>
        </p:nvGrpSpPr>
        <p:grpSpPr bwMode="auto">
          <a:xfrm>
            <a:off x="3227387" y="2935349"/>
            <a:ext cx="1368425" cy="1266825"/>
            <a:chOff x="2226" y="2171"/>
            <a:chExt cx="798" cy="741"/>
          </a:xfrm>
        </p:grpSpPr>
        <p:sp>
          <p:nvSpPr>
            <p:cNvPr id="108" name="AutoShape 12"/>
            <p:cNvSpPr>
              <a:spLocks noChangeArrowheads="1"/>
            </p:cNvSpPr>
            <p:nvPr/>
          </p:nvSpPr>
          <p:spPr bwMode="gray">
            <a:xfrm>
              <a:off x="2226" y="2171"/>
              <a:ext cx="798" cy="741"/>
            </a:xfrm>
            <a:prstGeom prst="roundRect">
              <a:avLst>
                <a:gd name="adj" fmla="val 11921"/>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err="1" smtClean="0">
                  <a:ln>
                    <a:noFill/>
                  </a:ln>
                  <a:solidFill>
                    <a:schemeClr val="bg1"/>
                  </a:solidFill>
                  <a:effectLst/>
                  <a:uLnTx/>
                  <a:uFillTx/>
                  <a:latin typeface="Times New Roman" pitchFamily="18" charset="0"/>
                  <a:cs typeface="Times New Roman" pitchFamily="18" charset="0"/>
                </a:rPr>
                <a:t>Phần</a:t>
              </a:r>
              <a:r>
                <a:rPr kumimoji="0" lang="en-US" sz="2800" b="1" i="0" u="none" strike="noStrike" kern="0" cap="none" spc="0" normalizeH="0" noProof="0" dirty="0" smtClean="0">
                  <a:ln>
                    <a:noFill/>
                  </a:ln>
                  <a:solidFill>
                    <a:schemeClr val="bg1"/>
                  </a:solidFill>
                  <a:effectLst/>
                  <a:uLnTx/>
                  <a:uFillTx/>
                  <a:latin typeface="Times New Roman" pitchFamily="18" charset="0"/>
                  <a:cs typeface="Times New Roman" pitchFamily="18" charset="0"/>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noProof="0" dirty="0" err="1" smtClean="0">
                  <a:ln>
                    <a:noFill/>
                  </a:ln>
                  <a:solidFill>
                    <a:schemeClr val="bg1"/>
                  </a:solidFill>
                  <a:effectLst/>
                  <a:uLnTx/>
                  <a:uFillTx/>
                  <a:latin typeface="Times New Roman" pitchFamily="18" charset="0"/>
                  <a:cs typeface="Times New Roman" pitchFamily="18" charset="0"/>
                </a:rPr>
                <a:t>cứng</a:t>
              </a:r>
              <a:endParaRPr kumimoji="0" lang="en-US" sz="2800" b="1" i="0" u="none" strike="noStrike" kern="0" cap="none" spc="0" normalizeH="0" baseline="0" noProof="0" dirty="0">
                <a:ln>
                  <a:noFill/>
                </a:ln>
                <a:solidFill>
                  <a:schemeClr val="bg1"/>
                </a:solidFill>
                <a:effectLst/>
                <a:uLnTx/>
                <a:uFillTx/>
                <a:latin typeface="Times New Roman" pitchFamily="18" charset="0"/>
                <a:cs typeface="Times New Roman" pitchFamily="18" charset="0"/>
              </a:endParaRPr>
            </a:p>
          </p:txBody>
        </p:sp>
        <p:sp>
          <p:nvSpPr>
            <p:cNvPr id="109" name="Freeform 13"/>
            <p:cNvSpPr>
              <a:spLocks/>
            </p:cNvSpPr>
            <p:nvPr/>
          </p:nvSpPr>
          <p:spPr bwMode="gray">
            <a:xfrm>
              <a:off x="2256" y="2208"/>
              <a:ext cx="397" cy="370"/>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ln>
              <a:headEnd/>
              <a:tailEnd/>
            </a:ln>
          </p:spPr>
          <p:style>
            <a:lnRef idx="0">
              <a:schemeClr val="accent3"/>
            </a:lnRef>
            <a:fillRef idx="3">
              <a:schemeClr val="accent3"/>
            </a:fillRef>
            <a:effectRef idx="3">
              <a:schemeClr val="accent3"/>
            </a:effectRef>
            <a:fontRef idx="minor">
              <a:schemeClr val="lt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4" name="TextBox 3"/>
          <p:cNvSpPr txBox="1"/>
          <p:nvPr/>
        </p:nvSpPr>
        <p:spPr>
          <a:xfrm>
            <a:off x="534264" y="3131194"/>
            <a:ext cx="1390317" cy="646331"/>
          </a:xfrm>
          <a:prstGeom prst="rect">
            <a:avLst/>
          </a:prstGeom>
          <a:noFill/>
        </p:spPr>
        <p:txBody>
          <a:bodyPr wrap="square" rtlCol="0">
            <a:spAutoFit/>
          </a:bodyPr>
          <a:lstStyle/>
          <a:p>
            <a:r>
              <a:rPr lang="en-US" b="1" dirty="0" err="1" smtClean="0">
                <a:solidFill>
                  <a:schemeClr val="bg1"/>
                </a:solidFill>
                <a:latin typeface="Times New Roman" pitchFamily="18" charset="0"/>
                <a:cs typeface="Times New Roman" pitchFamily="18" charset="0"/>
              </a:rPr>
              <a:t>Triển</a:t>
            </a:r>
            <a:r>
              <a:rPr lang="en-US" b="1" dirty="0" smtClean="0">
                <a:solidFill>
                  <a:schemeClr val="bg1"/>
                </a:solidFill>
                <a:latin typeface="Times New Roman" pitchFamily="18" charset="0"/>
                <a:cs typeface="Times New Roman" pitchFamily="18" charset="0"/>
              </a:rPr>
              <a:t> </a:t>
            </a:r>
            <a:r>
              <a:rPr lang="en-US" b="1" dirty="0" err="1" smtClean="0">
                <a:solidFill>
                  <a:schemeClr val="bg1"/>
                </a:solidFill>
                <a:latin typeface="Times New Roman" pitchFamily="18" charset="0"/>
                <a:cs typeface="Times New Roman" pitchFamily="18" charset="0"/>
              </a:rPr>
              <a:t>khai</a:t>
            </a:r>
            <a:r>
              <a:rPr lang="en-US" b="1" dirty="0" smtClean="0">
                <a:solidFill>
                  <a:schemeClr val="bg1"/>
                </a:solidFill>
                <a:latin typeface="Times New Roman" pitchFamily="18" charset="0"/>
                <a:cs typeface="Times New Roman" pitchFamily="18" charset="0"/>
              </a:rPr>
              <a:t>, </a:t>
            </a:r>
            <a:r>
              <a:rPr lang="en-US" b="1" dirty="0" err="1" smtClean="0">
                <a:solidFill>
                  <a:schemeClr val="bg1"/>
                </a:solidFill>
                <a:latin typeface="Times New Roman" pitchFamily="18" charset="0"/>
                <a:cs typeface="Times New Roman" pitchFamily="18" charset="0"/>
              </a:rPr>
              <a:t>cài</a:t>
            </a:r>
            <a:r>
              <a:rPr lang="en-US" b="1" dirty="0" smtClean="0">
                <a:solidFill>
                  <a:schemeClr val="bg1"/>
                </a:solidFill>
                <a:latin typeface="Times New Roman" pitchFamily="18" charset="0"/>
                <a:cs typeface="Times New Roman" pitchFamily="18" charset="0"/>
              </a:rPr>
              <a:t> </a:t>
            </a:r>
            <a:r>
              <a:rPr lang="en-US" b="1" dirty="0" err="1" smtClean="0">
                <a:solidFill>
                  <a:schemeClr val="bg1"/>
                </a:solidFill>
                <a:latin typeface="Times New Roman" pitchFamily="18" charset="0"/>
                <a:cs typeface="Times New Roman" pitchFamily="18" charset="0"/>
              </a:rPr>
              <a:t>đặt</a:t>
            </a:r>
            <a:endParaRPr lang="en-US" b="1" dirty="0">
              <a:solidFill>
                <a:schemeClr val="bg1"/>
              </a:solidFill>
              <a:latin typeface="Times New Roman" pitchFamily="18" charset="0"/>
              <a:cs typeface="Times New Roman" pitchFamily="18" charset="0"/>
            </a:endParaRPr>
          </a:p>
        </p:txBody>
      </p:sp>
      <p:sp>
        <p:nvSpPr>
          <p:cNvPr id="5" name="TextBox 4"/>
          <p:cNvSpPr txBox="1"/>
          <p:nvPr/>
        </p:nvSpPr>
        <p:spPr>
          <a:xfrm>
            <a:off x="1726548" y="4501108"/>
            <a:ext cx="1333284" cy="646331"/>
          </a:xfrm>
          <a:prstGeom prst="rect">
            <a:avLst/>
          </a:prstGeom>
          <a:noFill/>
        </p:spPr>
        <p:txBody>
          <a:bodyPr wrap="square" rtlCol="0">
            <a:spAutoFit/>
          </a:bodyPr>
          <a:lstStyle/>
          <a:p>
            <a:r>
              <a:rPr lang="en-US" b="1" dirty="0" err="1" smtClean="0">
                <a:solidFill>
                  <a:schemeClr val="bg1"/>
                </a:solidFill>
                <a:latin typeface="Times New Roman" pitchFamily="18" charset="0"/>
                <a:cs typeface="Times New Roman" pitchFamily="18" charset="0"/>
              </a:rPr>
              <a:t>Bảo</a:t>
            </a:r>
            <a:r>
              <a:rPr lang="en-US" b="1" dirty="0" smtClean="0">
                <a:solidFill>
                  <a:schemeClr val="bg1"/>
                </a:solidFill>
                <a:latin typeface="Times New Roman" pitchFamily="18" charset="0"/>
                <a:cs typeface="Times New Roman" pitchFamily="18" charset="0"/>
              </a:rPr>
              <a:t> </a:t>
            </a:r>
            <a:r>
              <a:rPr lang="en-US" b="1" dirty="0" err="1" smtClean="0">
                <a:solidFill>
                  <a:schemeClr val="bg1"/>
                </a:solidFill>
                <a:latin typeface="Times New Roman" pitchFamily="18" charset="0"/>
                <a:cs typeface="Times New Roman" pitchFamily="18" charset="0"/>
              </a:rPr>
              <a:t>hành</a:t>
            </a:r>
            <a:r>
              <a:rPr lang="en-US" b="1" dirty="0" smtClean="0">
                <a:solidFill>
                  <a:schemeClr val="bg1"/>
                </a:solidFill>
                <a:latin typeface="Times New Roman" pitchFamily="18" charset="0"/>
                <a:cs typeface="Times New Roman" pitchFamily="18" charset="0"/>
              </a:rPr>
              <a:t> 36 </a:t>
            </a:r>
            <a:r>
              <a:rPr lang="en-US" b="1" dirty="0" err="1" smtClean="0">
                <a:solidFill>
                  <a:schemeClr val="bg1"/>
                </a:solidFill>
                <a:latin typeface="Times New Roman" pitchFamily="18" charset="0"/>
                <a:cs typeface="Times New Roman" pitchFamily="18" charset="0"/>
              </a:rPr>
              <a:t>tháng</a:t>
            </a:r>
            <a:endParaRPr lang="en-US"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357313" y="76200"/>
            <a:ext cx="7467600" cy="533400"/>
          </a:xfrm>
        </p:spPr>
        <p:txBody>
          <a:bodyPr/>
          <a:lstStyle/>
          <a:p>
            <a:pPr fontAlgn="base">
              <a:spcAft>
                <a:spcPct val="0"/>
              </a:spcAft>
            </a:pPr>
            <a:r>
              <a:rPr lang="en-US" altLang="en-US" dirty="0" err="1" smtClean="0"/>
              <a:t>Mô</a:t>
            </a:r>
            <a:r>
              <a:rPr lang="en-US" altLang="en-US" dirty="0" smtClean="0"/>
              <a:t> </a:t>
            </a:r>
            <a:r>
              <a:rPr lang="en-US" altLang="en-US" dirty="0" err="1" smtClean="0"/>
              <a:t>hình</a:t>
            </a:r>
            <a:r>
              <a:rPr lang="en-US" altLang="en-US" dirty="0" smtClean="0"/>
              <a:t> </a:t>
            </a:r>
            <a:r>
              <a:rPr lang="en-US" altLang="en-US" dirty="0" err="1" smtClean="0"/>
              <a:t>kết</a:t>
            </a:r>
            <a:r>
              <a:rPr lang="en-US" altLang="en-US" dirty="0" smtClean="0"/>
              <a:t> </a:t>
            </a:r>
            <a:r>
              <a:rPr lang="en-US" altLang="en-US" dirty="0" err="1" smtClean="0"/>
              <a:t>nối</a:t>
            </a:r>
            <a:r>
              <a:rPr lang="en-US" altLang="en-US" dirty="0" smtClean="0"/>
              <a:t> </a:t>
            </a:r>
            <a:r>
              <a:rPr lang="en-US" altLang="en-US" dirty="0" err="1" smtClean="0"/>
              <a:t>hệ</a:t>
            </a:r>
            <a:r>
              <a:rPr lang="en-US" altLang="en-US" dirty="0" smtClean="0"/>
              <a:t> </a:t>
            </a:r>
            <a:r>
              <a:rPr lang="en-US" altLang="en-US" dirty="0" err="1" smtClean="0"/>
              <a:t>thống</a:t>
            </a:r>
            <a:endParaRPr lang="en-US" altLang="en-US" dirty="0" smtClean="0"/>
          </a:p>
        </p:txBody>
      </p:sp>
      <p:sp>
        <p:nvSpPr>
          <p:cNvPr id="1433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1434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C3F235-62F0-4AA5-8E2A-834DDEC30C62}" type="slidenum">
              <a:rPr lang="en-US" altLang="en-US">
                <a:solidFill>
                  <a:schemeClr val="bg1"/>
                </a:solidFill>
                <a:latin typeface="Times New Roman" panose="02020603050405020304" pitchFamily="18" charset="0"/>
                <a:cs typeface="Times New Roman" panose="02020603050405020304" pitchFamily="18" charset="0"/>
              </a:rPr>
              <a:pPr eaLnBrk="1" hangingPunct="1"/>
              <a:t>7</a:t>
            </a:fld>
            <a:endParaRPr lang="en-US" altLang="en-US">
              <a:solidFill>
                <a:schemeClr val="bg1"/>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647700" y="1023938"/>
            <a:ext cx="7848600" cy="5135563"/>
          </a:xfrm>
        </p:spPr>
        <p:txBody>
          <a:bodyPr/>
          <a:lstStyle/>
          <a:p>
            <a:pPr marL="0" indent="0">
              <a:buNone/>
            </a:pPr>
            <a:endParaRPr lang="en-US" dirty="0" smtClean="0"/>
          </a:p>
          <a:p>
            <a:pPr marL="0" indent="0">
              <a:buNone/>
            </a:pPr>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1023938"/>
            <a:ext cx="3457575"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357313" y="76200"/>
            <a:ext cx="7467600" cy="533400"/>
          </a:xfrm>
        </p:spPr>
        <p:txBody>
          <a:bodyPr/>
          <a:lstStyle/>
          <a:p>
            <a:pPr fontAlgn="base">
              <a:spcAft>
                <a:spcPct val="0"/>
              </a:spcAft>
            </a:pPr>
            <a:r>
              <a:rPr lang="en-US" altLang="en-US" dirty="0" err="1" smtClean="0"/>
              <a:t>Mô</a:t>
            </a:r>
            <a:r>
              <a:rPr lang="en-US" altLang="en-US" dirty="0" smtClean="0"/>
              <a:t> </a:t>
            </a:r>
            <a:r>
              <a:rPr lang="en-US" altLang="en-US" dirty="0" err="1" smtClean="0"/>
              <a:t>hình</a:t>
            </a:r>
            <a:r>
              <a:rPr lang="en-US" altLang="en-US" dirty="0" smtClean="0"/>
              <a:t> </a:t>
            </a:r>
            <a:r>
              <a:rPr lang="en-US" altLang="en-US" dirty="0" err="1" smtClean="0"/>
              <a:t>triển</a:t>
            </a:r>
            <a:r>
              <a:rPr lang="en-US" altLang="en-US" dirty="0" smtClean="0"/>
              <a:t> </a:t>
            </a:r>
            <a:r>
              <a:rPr lang="en-US" altLang="en-US" dirty="0" err="1" smtClean="0"/>
              <a:t>khai</a:t>
            </a:r>
            <a:r>
              <a:rPr lang="en-US" altLang="en-US" dirty="0" smtClean="0"/>
              <a:t> </a:t>
            </a:r>
            <a:r>
              <a:rPr lang="en-US" altLang="en-US" dirty="0" err="1" smtClean="0"/>
              <a:t>hệ</a:t>
            </a:r>
            <a:r>
              <a:rPr lang="en-US" altLang="en-US" dirty="0" smtClean="0"/>
              <a:t> </a:t>
            </a:r>
            <a:r>
              <a:rPr lang="en-US" altLang="en-US" dirty="0" err="1" smtClean="0"/>
              <a:t>thống</a:t>
            </a:r>
            <a:endParaRPr lang="en-US" altLang="en-US" dirty="0" smtClean="0"/>
          </a:p>
        </p:txBody>
      </p:sp>
      <p:sp>
        <p:nvSpPr>
          <p:cNvPr id="1433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altLang="en-US" smtClean="0">
                <a:solidFill>
                  <a:schemeClr val="bg1"/>
                </a:solidFill>
                <a:latin typeface="Times New Roman" panose="02020603050405020304" pitchFamily="18" charset="0"/>
                <a:cs typeface="Times New Roman" panose="02020603050405020304" pitchFamily="18" charset="0"/>
              </a:rPr>
              <a:t>Công Ty CP Công nghệ Tài chính Viễn thông FTL</a:t>
            </a:r>
          </a:p>
        </p:txBody>
      </p:sp>
      <p:sp>
        <p:nvSpPr>
          <p:cNvPr id="1434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C3F235-62F0-4AA5-8E2A-834DDEC30C62}" type="slidenum">
              <a:rPr lang="en-US" altLang="en-US">
                <a:solidFill>
                  <a:schemeClr val="bg1"/>
                </a:solidFill>
                <a:latin typeface="Times New Roman" panose="02020603050405020304" pitchFamily="18" charset="0"/>
                <a:cs typeface="Times New Roman" panose="02020603050405020304" pitchFamily="18" charset="0"/>
              </a:rPr>
              <a:pPr eaLnBrk="1" hangingPunct="1"/>
              <a:t>8</a:t>
            </a:fld>
            <a:endParaRPr lang="en-US" altLang="en-US">
              <a:solidFill>
                <a:schemeClr val="bg1"/>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838200" y="990600"/>
            <a:ext cx="7848600" cy="5318720"/>
          </a:xfrm>
        </p:spPr>
        <p:txBody>
          <a:bodyPr/>
          <a:lstStyle/>
          <a:p>
            <a:pPr marL="0" indent="0">
              <a:buNone/>
            </a:pPr>
            <a:r>
              <a:rPr lang="en-US" dirty="0" smtClean="0"/>
              <a:t>-</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524" y="980728"/>
            <a:ext cx="7782569" cy="4752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9813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Times New Roman" pitchFamily="18" charset="0"/>
                <a:cs typeface="Times New Roman" pitchFamily="18" charset="0"/>
              </a:rPr>
              <a:t>NHIỆM VỤ CẦN THỰC HIỆN</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880B827-DC80-4F0A-A726-30F8C08259E9}" type="datetime1">
              <a:rPr lang="en-US" smtClean="0"/>
              <a:t>2017-01-13</a:t>
            </a:fld>
            <a:endParaRPr lang="en-US" dirty="0"/>
          </a:p>
        </p:txBody>
      </p:sp>
      <p:sp>
        <p:nvSpPr>
          <p:cNvPr id="5" name="Footer Placeholder 4"/>
          <p:cNvSpPr>
            <a:spLocks noGrp="1"/>
          </p:cNvSpPr>
          <p:nvPr>
            <p:ph type="ftr" sz="quarter" idx="11"/>
          </p:nvPr>
        </p:nvSpPr>
        <p:spPr>
          <a:xfrm>
            <a:off x="1403648" y="6480175"/>
            <a:ext cx="5544616" cy="365125"/>
          </a:xfrm>
        </p:spPr>
        <p:txBody>
          <a:bodyPr/>
          <a:lstStyle/>
          <a:p>
            <a:pPr>
              <a:defRPr/>
            </a:pPr>
            <a:r>
              <a:rPr lang="en-US" dirty="0" err="1" smtClean="0"/>
              <a:t>Công</a:t>
            </a:r>
            <a:r>
              <a:rPr lang="en-US" dirty="0" smtClean="0"/>
              <a:t> </a:t>
            </a:r>
            <a:r>
              <a:rPr lang="en-US" dirty="0" err="1" smtClean="0"/>
              <a:t>ty</a:t>
            </a:r>
            <a:r>
              <a:rPr lang="en-US" dirty="0" smtClean="0"/>
              <a:t> </a:t>
            </a:r>
            <a:r>
              <a:rPr lang="en-US" dirty="0" err="1" smtClean="0"/>
              <a:t>cổ</a:t>
            </a:r>
            <a:r>
              <a:rPr lang="en-US" dirty="0" smtClean="0"/>
              <a:t> </a:t>
            </a:r>
            <a:r>
              <a:rPr lang="en-US" dirty="0" err="1" smtClean="0"/>
              <a:t>phần</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tài</a:t>
            </a:r>
            <a:r>
              <a:rPr lang="en-US" dirty="0" smtClean="0"/>
              <a:t> </a:t>
            </a:r>
            <a:r>
              <a:rPr lang="en-US" dirty="0" err="1" smtClean="0"/>
              <a:t>chính</a:t>
            </a:r>
            <a:r>
              <a:rPr lang="en-US" dirty="0" smtClean="0"/>
              <a:t> </a:t>
            </a:r>
            <a:r>
              <a:rPr lang="en-US" dirty="0" err="1" smtClean="0"/>
              <a:t>viễn</a:t>
            </a:r>
            <a:r>
              <a:rPr lang="en-US" dirty="0" smtClean="0"/>
              <a:t> </a:t>
            </a:r>
            <a:r>
              <a:rPr lang="en-US" dirty="0" err="1" smtClean="0"/>
              <a:t>thông</a:t>
            </a:r>
            <a:r>
              <a:rPr lang="en-US" dirty="0" smtClean="0"/>
              <a:t> FTL</a:t>
            </a:r>
            <a:endParaRPr lang="en-US" dirty="0"/>
          </a:p>
        </p:txBody>
      </p:sp>
      <p:sp>
        <p:nvSpPr>
          <p:cNvPr id="6" name="Slide Number Placeholder 5"/>
          <p:cNvSpPr>
            <a:spLocks noGrp="1"/>
          </p:cNvSpPr>
          <p:nvPr>
            <p:ph type="sldNum" sz="quarter" idx="12"/>
          </p:nvPr>
        </p:nvSpPr>
        <p:spPr/>
        <p:txBody>
          <a:bodyPr/>
          <a:lstStyle/>
          <a:p>
            <a:fld id="{3FE3DFB7-4D37-4855-85F4-9185154CE2F5}" type="slidenum">
              <a:rPr lang="en-US" altLang="en-US" smtClean="0"/>
              <a:pPr/>
              <a:t>9</a:t>
            </a:fld>
            <a:endParaRPr lang="en-US" altLang="en-US" dirty="0"/>
          </a:p>
        </p:txBody>
      </p:sp>
    </p:spTree>
    <p:extLst>
      <p:ext uri="{BB962C8B-B14F-4D97-AF65-F5344CB8AC3E}">
        <p14:creationId xmlns:p14="http://schemas.microsoft.com/office/powerpoint/2010/main" val="878992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7374</TotalTime>
  <Words>2711</Words>
  <Application>Microsoft Office PowerPoint</Application>
  <PresentationFormat>On-screen Show (4:3)</PresentationFormat>
  <Paragraphs>632</Paragraphs>
  <Slides>40</Slides>
  <Notes>7</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Trang bị hệ thống kinh doanh dịch vụ SMS Brandname tại Trung tâm MVAS và các Công ty KV</vt:lpstr>
      <vt:lpstr>Tổng quan</vt:lpstr>
      <vt:lpstr>Nội dung</vt:lpstr>
      <vt:lpstr>TỔNG QUAN DỰ ÁN</vt:lpstr>
      <vt:lpstr>Tổng quan dự án</vt:lpstr>
      <vt:lpstr>Tổng quan dự án</vt:lpstr>
      <vt:lpstr>Mô hình kết nối hệ thống</vt:lpstr>
      <vt:lpstr>Mô hình triển khai hệ thống</vt:lpstr>
      <vt:lpstr>NHIỆM VỤ CẦN THỰC HIỆN</vt:lpstr>
      <vt:lpstr>Phần cứng hệ thống</vt:lpstr>
      <vt:lpstr>Yêu cầu cần đáp ứng</vt:lpstr>
      <vt:lpstr>Yêu cầu cần đáp ứng</vt:lpstr>
      <vt:lpstr>Yêu cầu cần đáp ứng</vt:lpstr>
      <vt:lpstr>Yêu cầu cần đáp ứng</vt:lpstr>
      <vt:lpstr>Yêu cầu cần đáp ứng</vt:lpstr>
      <vt:lpstr>Yêu cầu cần đáp ứng</vt:lpstr>
      <vt:lpstr>Yêu cầu cần đáp ứng</vt:lpstr>
      <vt:lpstr>KẾ HOẠCH TRIỂN KHAI</vt:lpstr>
      <vt:lpstr>Kế hoạch triển khai phần cứng</vt:lpstr>
      <vt:lpstr>Kế hoạch triển khai phần mềm</vt:lpstr>
      <vt:lpstr>Kế hoạch triển khai phần mềm</vt:lpstr>
      <vt:lpstr>Các mốc kiểm soát</vt:lpstr>
      <vt:lpstr>Sơ đồ tổ chức dự án</vt:lpstr>
      <vt:lpstr>Sơ đồ tổ chức dự án</vt:lpstr>
      <vt:lpstr>Danh sách cán bộ triển khai</vt:lpstr>
      <vt:lpstr>Danh sách cán bộ triển khai</vt:lpstr>
      <vt:lpstr>Phối hợp thực hiện</vt:lpstr>
      <vt:lpstr>Phối hợp thực hiện</vt:lpstr>
      <vt:lpstr>Phối hợp thực hiện</vt:lpstr>
      <vt:lpstr>Phối hợp thực hiện</vt:lpstr>
      <vt:lpstr>Phối hợp thực hiện</vt:lpstr>
      <vt:lpstr>Phối hợp thực hiện</vt:lpstr>
      <vt:lpstr>Vai trò và trách nhiệm</vt:lpstr>
      <vt:lpstr>Các rủi ro của dự án</vt:lpstr>
      <vt:lpstr>Các yếu tố đảm bảo thành công</vt:lpstr>
      <vt:lpstr>Phương thức trao đổi</vt:lpstr>
      <vt:lpstr>Phương thức trao đổi</vt:lpstr>
      <vt:lpstr>Quy trình xử lý yêu cầu thay đổi</vt:lpstr>
      <vt:lpstr>TRAO ĐỔI VÀ THẢO LUẬN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thult</dc:creator>
  <cp:lastModifiedBy>afmin</cp:lastModifiedBy>
  <cp:revision>738</cp:revision>
  <dcterms:created xsi:type="dcterms:W3CDTF">2006-08-16T00:00:00Z</dcterms:created>
  <dcterms:modified xsi:type="dcterms:W3CDTF">2017-01-13T08:53:45Z</dcterms:modified>
</cp:coreProperties>
</file>