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-22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44B96-45B6-4EE8-9F0F-0639F6E08FA6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66433-E726-4B22-989D-2BEDF5A548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216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Interactive </a:t>
            </a:r>
            <a:r>
              <a:rPr lang="de-DE" dirty="0" err="1" smtClean="0"/>
              <a:t>ockey</a:t>
            </a:r>
            <a:r>
              <a:rPr lang="de-DE" dirty="0" smtClean="0"/>
              <a:t> Table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66433-E726-4B22-989D-2BEDF5A5483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802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36A5-C251-48E0-877F-8B9F4C83DA6B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2763-0CA0-48FB-B89F-D9BC87B88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55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36A5-C251-48E0-877F-8B9F4C83DA6B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2763-0CA0-48FB-B89F-D9BC87B88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34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36A5-C251-48E0-877F-8B9F4C83DA6B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2763-0CA0-48FB-B89F-D9BC87B88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26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36A5-C251-48E0-877F-8B9F4C83DA6B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2763-0CA0-48FB-B89F-D9BC87B88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43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36A5-C251-48E0-877F-8B9F4C83DA6B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2763-0CA0-48FB-B89F-D9BC87B88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54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36A5-C251-48E0-877F-8B9F4C83DA6B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2763-0CA0-48FB-B89F-D9BC87B88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39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36A5-C251-48E0-877F-8B9F4C83DA6B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2763-0CA0-48FB-B89F-D9BC87B88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54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36A5-C251-48E0-877F-8B9F4C83DA6B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2763-0CA0-48FB-B89F-D9BC87B88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03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36A5-C251-48E0-877F-8B9F4C83DA6B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2763-0CA0-48FB-B89F-D9BC87B88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61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36A5-C251-48E0-877F-8B9F4C83DA6B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2763-0CA0-48FB-B89F-D9BC87B88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78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36A5-C251-48E0-877F-8B9F4C83DA6B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2763-0CA0-48FB-B89F-D9BC87B88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55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936A5-C251-48E0-877F-8B9F4C83DA6B}" type="datetimeFigureOut">
              <a:rPr lang="de-DE" smtClean="0"/>
              <a:t>24.04.2019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52763-0CA0-48FB-B89F-D9BC87B880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09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u="sng" dirty="0" err="1" smtClean="0"/>
              <a:t>AI</a:t>
            </a:r>
            <a:r>
              <a:rPr lang="de-DE" dirty="0" err="1" smtClean="0"/>
              <a:t>rhockey</a:t>
            </a:r>
            <a:r>
              <a:rPr lang="de-DE" dirty="0" smtClean="0"/>
              <a:t> </a:t>
            </a:r>
            <a:r>
              <a:rPr lang="de-DE" dirty="0" err="1" smtClean="0"/>
              <a:t>IoT</a:t>
            </a:r>
            <a:r>
              <a:rPr lang="de-DE" dirty="0" smtClean="0"/>
              <a:t> 4.0 extreme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Daniel Ketterer</a:t>
            </a:r>
          </a:p>
          <a:p>
            <a:r>
              <a:rPr lang="de-DE" dirty="0" smtClean="0"/>
              <a:t>Daniel </a:t>
            </a:r>
            <a:r>
              <a:rPr lang="de-DE" dirty="0" err="1" smtClean="0"/>
              <a:t>Püngel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777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99592" y="1916832"/>
            <a:ext cx="7416824" cy="417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Abgerundetes Rechteck 19"/>
          <p:cNvSpPr/>
          <p:nvPr/>
        </p:nvSpPr>
        <p:spPr>
          <a:xfrm>
            <a:off x="899592" y="1916832"/>
            <a:ext cx="7416824" cy="4176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Airhockey</a:t>
            </a:r>
            <a:r>
              <a:rPr lang="de-DE" dirty="0" smtClean="0"/>
              <a:t> Tisch</a:t>
            </a:r>
            <a:endParaRPr lang="de-DE" dirty="0"/>
          </a:p>
        </p:txBody>
      </p:sp>
      <p:sp>
        <p:nvSpPr>
          <p:cNvPr id="15" name="Ellipse 14"/>
          <p:cNvSpPr/>
          <p:nvPr/>
        </p:nvSpPr>
        <p:spPr>
          <a:xfrm>
            <a:off x="1398930" y="3465004"/>
            <a:ext cx="935475" cy="936104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Ellipse 5"/>
          <p:cNvSpPr/>
          <p:nvPr/>
        </p:nvSpPr>
        <p:spPr>
          <a:xfrm>
            <a:off x="1404277" y="3645024"/>
            <a:ext cx="576064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6732240" y="3068960"/>
            <a:ext cx="576064" cy="5760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3887924" y="379570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827584" y="3356992"/>
            <a:ext cx="36004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8028384" y="3320988"/>
            <a:ext cx="36004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" name="Gerade Verbindung mit Pfeil 11"/>
          <p:cNvCxnSpPr>
            <a:stCxn id="8" idx="3"/>
          </p:cNvCxnSpPr>
          <p:nvPr/>
        </p:nvCxnSpPr>
        <p:spPr>
          <a:xfrm flipH="1">
            <a:off x="3347864" y="3980088"/>
            <a:ext cx="571696" cy="45702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6" idx="6"/>
            <a:endCxn id="15" idx="6"/>
          </p:cNvCxnSpPr>
          <p:nvPr/>
        </p:nvCxnSpPr>
        <p:spPr>
          <a:xfrm>
            <a:off x="1980341" y="3933056"/>
            <a:ext cx="354064" cy="0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0" idx="2"/>
          </p:cNvCxnSpPr>
          <p:nvPr/>
        </p:nvCxnSpPr>
        <p:spPr>
          <a:xfrm>
            <a:off x="8208404" y="4689140"/>
            <a:ext cx="0" cy="684076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899592" y="1916832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8104675" y="5877272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8100392" y="1916832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897898" y="5877272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788024" y="2348880"/>
            <a:ext cx="72008" cy="72008"/>
          </a:xfrm>
          <a:prstGeom prst="ellipse">
            <a:avLst/>
          </a:prstGeom>
          <a:solidFill>
            <a:srgbClr val="7030A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4644008" y="2204864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4459796" y="2020652"/>
            <a:ext cx="728464" cy="7284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Würfel 27"/>
          <p:cNvSpPr/>
          <p:nvPr/>
        </p:nvSpPr>
        <p:spPr>
          <a:xfrm>
            <a:off x="4247964" y="4869160"/>
            <a:ext cx="612068" cy="576064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?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9" name="Würfel 28"/>
          <p:cNvSpPr/>
          <p:nvPr/>
        </p:nvSpPr>
        <p:spPr>
          <a:xfrm>
            <a:off x="4247964" y="3032956"/>
            <a:ext cx="612068" cy="576064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?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31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Spezialevents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Spieler können durch Schießen des Balls auf Spezialeventfelder Spezialevents einsammeln</a:t>
            </a:r>
          </a:p>
          <a:p>
            <a:r>
              <a:rPr lang="de-DE" dirty="0" smtClean="0"/>
              <a:t>Aktivieren durch Tippen auf Ecke</a:t>
            </a:r>
          </a:p>
          <a:p>
            <a:r>
              <a:rPr lang="de-DE" dirty="0" smtClean="0"/>
              <a:t>Event für bestimmte Zeit aktiv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533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Spezialevents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Normale Aktion</a:t>
            </a:r>
          </a:p>
          <a:p>
            <a:pPr lvl="1"/>
            <a:r>
              <a:rPr lang="de-DE" smtClean="0"/>
              <a:t>Schläger ziehen</a:t>
            </a:r>
          </a:p>
          <a:p>
            <a:r>
              <a:rPr lang="de-DE" dirty="0" smtClean="0"/>
              <a:t>Ballgröße (Zoomen)</a:t>
            </a:r>
          </a:p>
          <a:p>
            <a:pPr lvl="1"/>
            <a:r>
              <a:rPr lang="de-DE" dirty="0" err="1" smtClean="0"/>
              <a:t>Inelastischer</a:t>
            </a:r>
            <a:r>
              <a:rPr lang="de-DE" dirty="0" smtClean="0"/>
              <a:t> Stoß – abhängig von Ballgröße</a:t>
            </a:r>
          </a:p>
          <a:p>
            <a:pPr lvl="1"/>
            <a:r>
              <a:rPr lang="de-DE" dirty="0" err="1" smtClean="0"/>
              <a:t>Pinch</a:t>
            </a:r>
            <a:endParaRPr lang="de-DE" dirty="0" smtClean="0"/>
          </a:p>
          <a:p>
            <a:r>
              <a:rPr lang="de-DE" dirty="0" smtClean="0"/>
              <a:t>Torposition (Tor ziehen)</a:t>
            </a:r>
          </a:p>
          <a:p>
            <a:pPr lvl="1"/>
            <a:r>
              <a:rPr lang="de-DE" dirty="0" smtClean="0"/>
              <a:t>Ziehen</a:t>
            </a:r>
          </a:p>
          <a:p>
            <a:r>
              <a:rPr lang="de-DE" dirty="0" smtClean="0"/>
              <a:t>Gravitationsfelder (Platzieren)</a:t>
            </a:r>
          </a:p>
          <a:p>
            <a:pPr lvl="1"/>
            <a:r>
              <a:rPr lang="de-DE" dirty="0" smtClean="0"/>
              <a:t>Klicken</a:t>
            </a:r>
          </a:p>
        </p:txBody>
      </p:sp>
    </p:spTree>
    <p:extLst>
      <p:ext uri="{BB962C8B-B14F-4D97-AF65-F5344CB8AC3E}">
        <p14:creationId xmlns:p14="http://schemas.microsoft.com/office/powerpoint/2010/main" val="212811716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Bildschirmpräsentation (4:3)</PresentationFormat>
  <Paragraphs>22</Paragraphs>
  <Slides>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AIrhockey IoT 4.0 extreme</vt:lpstr>
      <vt:lpstr>Airhockey Tisch</vt:lpstr>
      <vt:lpstr>Spezialevents</vt:lpstr>
      <vt:lpstr>Spezialevents</vt:lpstr>
    </vt:vector>
  </TitlesOfParts>
  <Company>Hochschule Esslingen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Puengel, Daniel</dc:creator>
  <cp:lastModifiedBy>Puengel, Daniel</cp:lastModifiedBy>
  <cp:revision>7</cp:revision>
  <dcterms:created xsi:type="dcterms:W3CDTF">2019-04-24T12:15:27Z</dcterms:created>
  <dcterms:modified xsi:type="dcterms:W3CDTF">2019-04-24T13:02:43Z</dcterms:modified>
</cp:coreProperties>
</file>