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esquema del </a:t>
            </a:r>
            <a:r>
              <a:rPr b="0" lang="es-MX" sz="3200" spc="-1" strike="noStrike">
                <a:latin typeface="Arial"/>
              </a:rPr>
              <a:t>texto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latin typeface="Times New Roman"/>
              </a:rPr>
              <a:t>&lt;fecha/hora&gt;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MX" sz="1400" spc="-1" strike="noStrike">
                <a:latin typeface="Times New Roman"/>
              </a:rPr>
              <a:t>&lt;pie de página&gt;</a:t>
            </a:r>
            <a:endParaRPr b="0" lang="es-MX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9ADDBD8-DC10-4AD3-83A3-F81C269F881C}" type="slidenum">
              <a:rPr b="0" lang="es-MX" sz="1400" spc="-1" strike="noStrike">
                <a:latin typeface="Times New Roman"/>
              </a:rPr>
              <a:t>&lt;número&gt;</a:t>
            </a:fld>
            <a:endParaRPr b="0" lang="es-M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Sistema Pacman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327040" y="1240920"/>
            <a:ext cx="5520960" cy="372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rcRect l="6945" t="35041" r="47337" b="52245"/>
          <a:stretch/>
        </p:blipFill>
        <p:spPr>
          <a:xfrm>
            <a:off x="486000" y="792000"/>
            <a:ext cx="9219960" cy="144000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rcRect l="16230" t="63979" r="16623" b="19448"/>
          <a:stretch/>
        </p:blipFill>
        <p:spPr>
          <a:xfrm>
            <a:off x="504000" y="3240000"/>
            <a:ext cx="9346320" cy="12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Ejemplo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rcRect l="16230" t="38583" r="62338" b="49973"/>
          <a:stretch/>
        </p:blipFill>
        <p:spPr>
          <a:xfrm>
            <a:off x="2278080" y="3312000"/>
            <a:ext cx="5281920" cy="15840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rcRect l="11230" t="63624" r="58050" b="30918"/>
          <a:stretch/>
        </p:blipFill>
        <p:spPr>
          <a:xfrm>
            <a:off x="864000" y="1728000"/>
            <a:ext cx="8676360" cy="8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Sistema Pacman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16000" y="1311480"/>
            <a:ext cx="9796680" cy="394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Sistema Pacman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Está escrito en python 2, por lo tanto debe usarse el interprete de python 2</a:t>
            </a: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El programa principal se encuentra en pacman.py</a:t>
            </a:r>
            <a:endParaRPr b="0" lang="es-MX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Tenemos la posibilidad de implementar algoritmos de búsqueda en el archivo search.py</a:t>
            </a:r>
            <a:endParaRPr b="0" lang="es-MX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848000" y="2508840"/>
            <a:ext cx="1445400" cy="73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Search.py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80000" y="1797120"/>
            <a:ext cx="3739320" cy="3628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4767480" y="2563200"/>
            <a:ext cx="4520520" cy="4608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rcRect l="4088" t="43196" r="73765" b="54252"/>
          <a:stretch/>
        </p:blipFill>
        <p:spPr>
          <a:xfrm>
            <a:off x="504000" y="3384000"/>
            <a:ext cx="4474440" cy="288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rcRect l="4088" t="40656" r="61621" b="56793"/>
          <a:stretch/>
        </p:blipFill>
        <p:spPr>
          <a:xfrm>
            <a:off x="2880000" y="4248000"/>
            <a:ext cx="6928560" cy="2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Comandos para ejecución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719640" y="1172520"/>
            <a:ext cx="9144360" cy="422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MX" sz="1600" spc="-1" strike="noStrike">
                <a:latin typeface="Arial"/>
              </a:rPr>
              <a:t>DFS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latin typeface="Arial"/>
              </a:rPr>
              <a:t>python pacman.py -l tinyMaze -p SearchAgent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latin typeface="Arial"/>
              </a:rPr>
              <a:t>python pacman.py -l mediumMaze -p SearchAgent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latin typeface="Arial"/>
              </a:rPr>
              <a:t>python pacman.py -l bigMaze -z .5 -p SearchAgent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MX" sz="1600" spc="-1" strike="noStrike">
                <a:latin typeface="Arial"/>
              </a:rPr>
              <a:t>BFS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latin typeface="Arial"/>
              </a:rPr>
              <a:t>python pacman.py -l mediumMaze -p SearchAgent -a fn=bfs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latin typeface="Arial"/>
              </a:rPr>
              <a:t>python pacman.py -l bigMaze -p SearchAgent -a fn=bfs -z .5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MX" sz="1600" spc="-1" strike="noStrike">
                <a:latin typeface="Arial"/>
              </a:rPr>
              <a:t>UCS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latin typeface="Arial"/>
              </a:rPr>
              <a:t>python pacman.py -l mediumMaze -p SearchAgent -a fn=ucs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latin typeface="Arial"/>
              </a:rPr>
              <a:t>python pacman.py -l mediumDottedMaze -p StayEastSearchAgent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latin typeface="Arial"/>
              </a:rPr>
              <a:t>python pacman.py -l mediumScaryMaze -p StayWestSearchAgent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MX" sz="1600" spc="-1" strike="noStrike">
                <a:latin typeface="Arial"/>
              </a:rPr>
              <a:t>A*</a:t>
            </a:r>
            <a:endParaRPr b="0" lang="es-MX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00" spc="-1" strike="noStrike">
                <a:latin typeface="Arial"/>
              </a:rPr>
              <a:t>python pacman.py -l bigMaze -z .5 -p SearchAgent -a fn=astar,heuristic=manhattanHeuristic</a:t>
            </a:r>
            <a:endParaRPr b="0" lang="es-MX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TinyMaze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rcRect l="41230" t="30493" r="40909" b="30116"/>
          <a:stretch/>
        </p:blipFill>
        <p:spPr>
          <a:xfrm>
            <a:off x="3816000" y="1800360"/>
            <a:ext cx="2664000" cy="330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mediumMaze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rcRect l="9285" t="8892" r="9285" b="8521"/>
          <a:stretch/>
        </p:blipFill>
        <p:spPr>
          <a:xfrm>
            <a:off x="1296000" y="1079640"/>
            <a:ext cx="7703640" cy="43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360360" y="72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bigMaze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rcRect l="29110" t="8898" r="28768" b="8515"/>
          <a:stretch/>
        </p:blipFill>
        <p:spPr>
          <a:xfrm>
            <a:off x="3024000" y="946800"/>
            <a:ext cx="4105080" cy="45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4400" spc="-1" strike="noStrike">
                <a:latin typeface="Arial"/>
              </a:rPr>
              <a:t>Abstracción del Problema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008000" y="1368000"/>
            <a:ext cx="528768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MX" sz="1800" spc="-1" strike="noStrike">
                <a:latin typeface="Arial"/>
              </a:rPr>
              <a:t>Para los problemas con costo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Nodo </a:t>
            </a:r>
            <a:r>
              <a:rPr b="0" lang="es-MX" sz="1800" spc="-1" strike="noStrike">
                <a:latin typeface="Arial"/>
              </a:rPr>
              <a:t>	</a:t>
            </a:r>
            <a:r>
              <a:rPr b="0" lang="es-MX" sz="1800" spc="-1" strike="noStrike">
                <a:latin typeface="Arial"/>
              </a:rPr>
              <a:t>→</a:t>
            </a:r>
            <a:r>
              <a:rPr b="0" lang="es-MX" sz="1800" spc="-1" strike="noStrike">
                <a:latin typeface="Arial"/>
              </a:rPr>
              <a:t>	</a:t>
            </a:r>
            <a:r>
              <a:rPr b="0" lang="es-MX" sz="1800" spc="-1" strike="noStrike">
                <a:latin typeface="Arial"/>
              </a:rPr>
              <a:t>(x, y), 'Dirección', Costo) 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Donde podemos acceder a cada elemento usando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Nodo[0] = (x,y)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Nodo[1] = ‘Dirección’  (‘West’,’East’,’South’,’North’)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Nodo[2] = Costo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1008000" y="3213720"/>
            <a:ext cx="3356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MX" sz="1800" spc="-1" strike="noStrike">
                <a:latin typeface="Arial"/>
              </a:rPr>
              <a:t>Para los problemas sin costo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Nodo </a:t>
            </a:r>
            <a:r>
              <a:rPr b="0" lang="es-MX" sz="1800" spc="-1" strike="noStrike">
                <a:latin typeface="Arial"/>
              </a:rPr>
              <a:t>	</a:t>
            </a:r>
            <a:r>
              <a:rPr b="0" lang="es-MX" sz="1800" spc="-1" strike="noStrike">
                <a:latin typeface="Arial"/>
              </a:rPr>
              <a:t>→</a:t>
            </a:r>
            <a:r>
              <a:rPr b="0" lang="es-MX" sz="1800" spc="-1" strike="noStrike">
                <a:latin typeface="Arial"/>
              </a:rPr>
              <a:t>	</a:t>
            </a:r>
            <a:r>
              <a:rPr b="0" lang="es-MX" sz="1800" spc="-1" strike="noStrike">
                <a:latin typeface="Arial"/>
              </a:rPr>
              <a:t>(x, y), 'Dirección') </a:t>
            </a:r>
            <a:endParaRPr b="0" lang="es-MX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2019-01-15T21:14:31Z</dcterms:created>
  <dc:creator/>
  <dc:description/>
  <dc:language>es-MX</dc:language>
  <cp:lastModifiedBy/>
  <dcterms:modified xsi:type="dcterms:W3CDTF">2019-01-16T13:08:40Z</dcterms:modified>
  <cp:revision>10</cp:revision>
  <dc:subject/>
  <dc:title/>
</cp:coreProperties>
</file>