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89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90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36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1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88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33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4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8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6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42492-1F4B-4766-8F07-343577DF8DD4}" type="datetimeFigureOut">
              <a:rPr lang="fr-FR" smtClean="0"/>
              <a:t>07/08/2025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0D04-F09A-4F0C-B9EE-26DBDF0AF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2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188640"/>
            <a:ext cx="4464496" cy="72008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MASTER PROFESSIONNEL EN GENIE LOGICIEL</a:t>
            </a:r>
            <a:endParaRPr lang="fr-FR" sz="18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99592" y="1916832"/>
            <a:ext cx="748883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u="sng" dirty="0" smtClean="0"/>
              <a:t>THEME</a:t>
            </a:r>
            <a:r>
              <a:rPr lang="fr-FR" sz="2800" dirty="0" smtClean="0"/>
              <a:t> : CONCEPTION ET RÉALISATION D’UNE APPLICATION DE GESTION DES INFRASTRUCTURES PUBLIQUES: CAS DU MINPROFF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6009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6912768" cy="720080"/>
          </a:xfrm>
        </p:spPr>
        <p:txBody>
          <a:bodyPr>
            <a:normAutofit/>
          </a:bodyPr>
          <a:lstStyle/>
          <a:p>
            <a:r>
              <a:rPr lang="fr-FR" sz="1800" dirty="0" smtClean="0"/>
              <a:t>CHAPITRE 1 : PRESENTATION DE LA STRUCTURE DE STAGE</a:t>
            </a:r>
            <a:endParaRPr lang="fr-FR" sz="18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43608" y="1124744"/>
            <a:ext cx="748883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800" b="1" u="sng" dirty="0" smtClean="0"/>
              <a:t>LIEU</a:t>
            </a:r>
            <a:r>
              <a:rPr lang="fr-FR" sz="1800" dirty="0" smtClean="0"/>
              <a:t> : MINPROFF (Ministère de la Promotion de la Femme et de la Famille)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 smtClean="0"/>
              <a:t>A la Cellule Informatique mais aussi à la Sous-Direction du Budget et du Matériel</a:t>
            </a:r>
            <a:endParaRPr lang="fr-FR" sz="18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043608" y="3429000"/>
            <a:ext cx="748883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fr-FR" sz="1800" b="1" u="sng" dirty="0" smtClean="0"/>
              <a:t>CONTEXTE</a:t>
            </a:r>
            <a:r>
              <a:rPr lang="fr-FR" sz="1800" dirty="0" smtClean="0"/>
              <a:t>: MINPROFF (Ministère de la Promotion de la Femme et de la Famille)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 smtClean="0"/>
              <a:t>A la Cellule Informatique mais aussi à la Sous-Direction du Budget et du Matériel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62182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90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MASTER PROFESSIONNEL EN GENIE LOGICIEL</vt:lpstr>
      <vt:lpstr>CHAPITRE 1 : PRESENTATION DE LA STRUCTURE DE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PROFESSIONNEL EN GENIE LOGICIEL</dc:title>
  <dc:creator>Utilisateur Windows</dc:creator>
  <cp:lastModifiedBy>Utilisateur Windows</cp:lastModifiedBy>
  <cp:revision>4</cp:revision>
  <dcterms:created xsi:type="dcterms:W3CDTF">2025-08-07T06:18:48Z</dcterms:created>
  <dcterms:modified xsi:type="dcterms:W3CDTF">2025-08-07T08:34:21Z</dcterms:modified>
</cp:coreProperties>
</file>